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ebp" ContentType="image/webp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5"/>
  </p:notesMasterIdLst>
  <p:sldIdLst>
    <p:sldId id="256" r:id="rId2"/>
    <p:sldId id="337" r:id="rId3"/>
    <p:sldId id="402" r:id="rId4"/>
    <p:sldId id="258" r:id="rId5"/>
    <p:sldId id="338" r:id="rId6"/>
    <p:sldId id="339" r:id="rId7"/>
    <p:sldId id="294" r:id="rId8"/>
    <p:sldId id="340" r:id="rId9"/>
    <p:sldId id="298" r:id="rId10"/>
    <p:sldId id="407" r:id="rId11"/>
    <p:sldId id="296" r:id="rId12"/>
    <p:sldId id="295" r:id="rId13"/>
    <p:sldId id="341" r:id="rId14"/>
    <p:sldId id="342" r:id="rId15"/>
    <p:sldId id="297" r:id="rId16"/>
    <p:sldId id="343" r:id="rId17"/>
    <p:sldId id="476" r:id="rId18"/>
    <p:sldId id="299" r:id="rId19"/>
    <p:sldId id="404" r:id="rId20"/>
    <p:sldId id="344" r:id="rId21"/>
    <p:sldId id="345" r:id="rId22"/>
    <p:sldId id="346" r:id="rId23"/>
    <p:sldId id="347" r:id="rId24"/>
    <p:sldId id="348" r:id="rId25"/>
    <p:sldId id="867" r:id="rId26"/>
    <p:sldId id="349" r:id="rId27"/>
    <p:sldId id="350" r:id="rId28"/>
    <p:sldId id="351" r:id="rId29"/>
    <p:sldId id="352" r:id="rId30"/>
    <p:sldId id="355" r:id="rId31"/>
    <p:sldId id="374" r:id="rId32"/>
    <p:sldId id="300" r:id="rId33"/>
    <p:sldId id="408" r:id="rId34"/>
    <p:sldId id="409" r:id="rId35"/>
    <p:sldId id="410" r:id="rId36"/>
    <p:sldId id="375" r:id="rId37"/>
    <p:sldId id="376" r:id="rId38"/>
    <p:sldId id="411" r:id="rId39"/>
    <p:sldId id="412" r:id="rId40"/>
    <p:sldId id="413" r:id="rId41"/>
    <p:sldId id="395" r:id="rId42"/>
    <p:sldId id="396" r:id="rId43"/>
    <p:sldId id="397" r:id="rId44"/>
    <p:sldId id="378" r:id="rId45"/>
    <p:sldId id="379" r:id="rId46"/>
    <p:sldId id="380" r:id="rId47"/>
    <p:sldId id="381" r:id="rId48"/>
    <p:sldId id="383" r:id="rId49"/>
    <p:sldId id="384" r:id="rId50"/>
    <p:sldId id="414" r:id="rId51"/>
    <p:sldId id="41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17" r:id="rId62"/>
    <p:sldId id="863" r:id="rId63"/>
    <p:sldId id="320" r:id="rId64"/>
    <p:sldId id="321" r:id="rId65"/>
    <p:sldId id="356" r:id="rId66"/>
    <p:sldId id="357" r:id="rId67"/>
    <p:sldId id="406" r:id="rId68"/>
    <p:sldId id="358" r:id="rId69"/>
    <p:sldId id="359" r:id="rId70"/>
    <p:sldId id="360" r:id="rId71"/>
    <p:sldId id="361" r:id="rId72"/>
    <p:sldId id="362" r:id="rId73"/>
    <p:sldId id="363" r:id="rId74"/>
    <p:sldId id="866" r:id="rId75"/>
    <p:sldId id="365" r:id="rId76"/>
    <p:sldId id="366" r:id="rId77"/>
    <p:sldId id="367" r:id="rId78"/>
    <p:sldId id="368" r:id="rId79"/>
    <p:sldId id="369" r:id="rId80"/>
    <p:sldId id="370" r:id="rId81"/>
    <p:sldId id="864" r:id="rId82"/>
    <p:sldId id="400" r:id="rId83"/>
    <p:sldId id="371" r:id="rId84"/>
    <p:sldId id="372" r:id="rId85"/>
    <p:sldId id="401" r:id="rId86"/>
    <p:sldId id="403" r:id="rId87"/>
    <p:sldId id="373" r:id="rId88"/>
    <p:sldId id="477" r:id="rId89"/>
    <p:sldId id="783" r:id="rId90"/>
    <p:sldId id="814" r:id="rId91"/>
    <p:sldId id="815" r:id="rId92"/>
    <p:sldId id="800" r:id="rId93"/>
    <p:sldId id="804" r:id="rId94"/>
    <p:sldId id="807" r:id="rId95"/>
    <p:sldId id="798" r:id="rId96"/>
    <p:sldId id="865" r:id="rId97"/>
    <p:sldId id="467" r:id="rId98"/>
    <p:sldId id="424" r:id="rId99"/>
    <p:sldId id="425" r:id="rId100"/>
    <p:sldId id="426" r:id="rId101"/>
    <p:sldId id="427" r:id="rId102"/>
    <p:sldId id="856" r:id="rId103"/>
    <p:sldId id="428" r:id="rId104"/>
    <p:sldId id="857" r:id="rId105"/>
    <p:sldId id="429" r:id="rId106"/>
    <p:sldId id="430" r:id="rId107"/>
    <p:sldId id="471" r:id="rId108"/>
    <p:sldId id="472" r:id="rId109"/>
    <p:sldId id="473" r:id="rId110"/>
    <p:sldId id="474" r:id="rId111"/>
    <p:sldId id="475" r:id="rId112"/>
    <p:sldId id="434" r:id="rId113"/>
    <p:sldId id="482" r:id="rId114"/>
    <p:sldId id="435" r:id="rId115"/>
    <p:sldId id="436" r:id="rId116"/>
    <p:sldId id="437" r:id="rId117"/>
    <p:sldId id="438" r:id="rId118"/>
    <p:sldId id="439" r:id="rId119"/>
    <p:sldId id="440" r:id="rId120"/>
    <p:sldId id="441" r:id="rId121"/>
    <p:sldId id="442" r:id="rId122"/>
    <p:sldId id="443" r:id="rId123"/>
    <p:sldId id="444" r:id="rId124"/>
    <p:sldId id="445" r:id="rId125"/>
    <p:sldId id="446" r:id="rId126"/>
    <p:sldId id="447" r:id="rId127"/>
    <p:sldId id="858" r:id="rId128"/>
    <p:sldId id="859" r:id="rId129"/>
    <p:sldId id="860" r:id="rId130"/>
    <p:sldId id="861" r:id="rId131"/>
    <p:sldId id="448" r:id="rId132"/>
    <p:sldId id="449" r:id="rId133"/>
    <p:sldId id="450" r:id="rId134"/>
    <p:sldId id="451" r:id="rId135"/>
    <p:sldId id="855" r:id="rId136"/>
    <p:sldId id="484" r:id="rId137"/>
    <p:sldId id="485" r:id="rId138"/>
    <p:sldId id="486" r:id="rId139"/>
    <p:sldId id="487" r:id="rId140"/>
    <p:sldId id="492" r:id="rId141"/>
    <p:sldId id="493" r:id="rId142"/>
    <p:sldId id="494" r:id="rId143"/>
    <p:sldId id="495" r:id="rId144"/>
    <p:sldId id="862" r:id="rId145"/>
    <p:sldId id="452" r:id="rId146"/>
    <p:sldId id="454" r:id="rId147"/>
    <p:sldId id="455" r:id="rId148"/>
    <p:sldId id="456" r:id="rId149"/>
    <p:sldId id="453" r:id="rId150"/>
    <p:sldId id="457" r:id="rId151"/>
    <p:sldId id="458" r:id="rId152"/>
    <p:sldId id="459" r:id="rId153"/>
    <p:sldId id="460" r:id="rId154"/>
    <p:sldId id="461" r:id="rId155"/>
    <p:sldId id="462" r:id="rId156"/>
    <p:sldId id="463" r:id="rId157"/>
    <p:sldId id="483" r:id="rId158"/>
    <p:sldId id="464" r:id="rId159"/>
    <p:sldId id="465" r:id="rId160"/>
    <p:sldId id="469" r:id="rId161"/>
    <p:sldId id="470" r:id="rId162"/>
    <p:sldId id="468" r:id="rId163"/>
    <p:sldId id="816" r:id="rId16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omic Sans MS" panose="030F0702030302020204" pitchFamily="66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FF99CC"/>
    <a:srgbClr val="CCFFFF"/>
    <a:srgbClr val="FF0000"/>
    <a:srgbClr val="00CC66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7"/>
    <p:restoredTop sz="90929"/>
  </p:normalViewPr>
  <p:slideViewPr>
    <p:cSldViewPr snapToGrid="0">
      <p:cViewPr varScale="1">
        <p:scale>
          <a:sx n="79" d="100"/>
          <a:sy n="79" d="100"/>
        </p:scale>
        <p:origin x="950" y="4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image" Target="../media/image3.wmf"/><Relationship Id="rId1" Type="http://schemas.openxmlformats.org/officeDocument/2006/relationships/image" Target="../media/image2.wmf"/><Relationship Id="rId5" Type="http://schemas.openxmlformats.org/officeDocument/2006/relationships/image" Target="../media/image6.wmf"/><Relationship Id="rId4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83B20654-1B4F-4995-81FF-186029C7C9E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D437C376-2D5C-4867-8E2F-5F0A0B7F171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F5A18957-17D5-4E29-9F97-0D9FAE9DC30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232620E8-255E-4485-93A3-AB01B5FB654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38AC8FAF-DA63-46B7-A444-76027156FE6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138170E4-D4FA-4C78-814C-F72978542A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F5533A3-C9F7-4E5B-83A6-4833465CA5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D52D9392-BE9B-455F-8994-13ED7756F0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2A6BD0B9-AEC1-4991-9A69-A51083703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/>
              <a:t>华科 </a:t>
            </a:r>
            <a:r>
              <a:rPr lang="en-US" altLang="zh-CN"/>
              <a:t>vs </a:t>
            </a:r>
            <a:r>
              <a:rPr lang="zh-CN" altLang="en-US"/>
              <a:t>华科</a:t>
            </a:r>
            <a:r>
              <a:rPr lang="en-US" altLang="zh-CN"/>
              <a:t>AIA</a:t>
            </a:r>
            <a:endParaRPr lang="zh-CN" altLang="en-US"/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FCF523B5-C43E-4CFB-995C-8137322398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CF7B72FE-1415-4803-B620-7EF344EE6551}" type="slidenum">
              <a:rPr lang="zh-CN" altLang="en-US">
                <a:latin typeface="Times New Roman" panose="02020603050405020304" pitchFamily="18" charset="0"/>
              </a:rPr>
              <a:pPr/>
              <a:t>17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CD3FA3B7-F00A-4E12-991F-CAF26089F1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17550" indent="-274638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03313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44638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987550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447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019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591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163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3AEFE478-5C26-49D9-A349-DA54DAFB3272}" type="slidenum">
              <a:rPr lang="en-US" altLang="zh-CN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140</a:t>
            </a:fld>
            <a:endParaRPr lang="en-US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3019266D-F0B6-4234-832C-F40D608637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1DA7CBD3-D82F-4EA8-9C55-BD5EEA9881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>
            <a:extLst>
              <a:ext uri="{FF2B5EF4-FFF2-40B4-BE49-F238E27FC236}">
                <a16:creationId xmlns:a16="http://schemas.microsoft.com/office/drawing/2014/main" id="{4BED0FCA-7CEA-4815-8C65-BBC7769C50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17550" indent="-274638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03313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44638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987550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447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019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591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163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F2834B41-2DBA-4003-9708-A631CABE9526}" type="slidenum">
              <a:rPr lang="en-US" altLang="zh-CN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141</a:t>
            </a:fld>
            <a:endParaRPr lang="en-US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51555" name="Rectangle 2">
            <a:extLst>
              <a:ext uri="{FF2B5EF4-FFF2-40B4-BE49-F238E27FC236}">
                <a16:creationId xmlns:a16="http://schemas.microsoft.com/office/drawing/2014/main" id="{B5C478CE-0098-497B-B103-CAD0E88207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>
            <a:extLst>
              <a:ext uri="{FF2B5EF4-FFF2-40B4-BE49-F238E27FC236}">
                <a16:creationId xmlns:a16="http://schemas.microsoft.com/office/drawing/2014/main" id="{B1A2E8CF-D15F-4607-AC58-5703ADCAF0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3D51D868-8F6D-4193-9DEE-F417A7B52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17550" indent="-274638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03313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44638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987550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447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019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591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163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AF8B9C91-940B-494A-AE00-CA66D9C423BB}" type="slidenum">
              <a:rPr lang="en-US" altLang="zh-CN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142</a:t>
            </a:fld>
            <a:endParaRPr lang="en-US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53603" name="Rectangle 2">
            <a:extLst>
              <a:ext uri="{FF2B5EF4-FFF2-40B4-BE49-F238E27FC236}">
                <a16:creationId xmlns:a16="http://schemas.microsoft.com/office/drawing/2014/main" id="{A653B5DA-38A3-493E-ABDC-25A6AE6802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88E2C700-A180-435F-9DDC-3AC4C2E6E9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>
            <a:extLst>
              <a:ext uri="{FF2B5EF4-FFF2-40B4-BE49-F238E27FC236}">
                <a16:creationId xmlns:a16="http://schemas.microsoft.com/office/drawing/2014/main" id="{02807B0D-74EC-4F74-A1B1-CD83D6D45E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17550" indent="-274638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03313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44638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987550" indent="-220663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447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019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591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16350" indent="-220663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79325C8A-873E-4A7D-A90F-19B352745F30}" type="slidenum">
              <a:rPr lang="en-US" altLang="zh-CN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143</a:t>
            </a:fld>
            <a:endParaRPr lang="en-US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55651" name="Rectangle 2">
            <a:extLst>
              <a:ext uri="{FF2B5EF4-FFF2-40B4-BE49-F238E27FC236}">
                <a16:creationId xmlns:a16="http://schemas.microsoft.com/office/drawing/2014/main" id="{758C6020-7C17-4567-8DE9-AC94DFA6F9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>
            <a:extLst>
              <a:ext uri="{FF2B5EF4-FFF2-40B4-BE49-F238E27FC236}">
                <a16:creationId xmlns:a16="http://schemas.microsoft.com/office/drawing/2014/main" id="{0B726667-B5DB-4BCB-B9B2-BB2831B0C9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/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>
            <a:extLst>
              <a:ext uri="{FF2B5EF4-FFF2-40B4-BE49-F238E27FC236}">
                <a16:creationId xmlns:a16="http://schemas.microsoft.com/office/drawing/2014/main" id="{D8177416-99FE-4AD2-B847-1D980C449F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备注占位符 2">
            <a:extLst>
              <a:ext uri="{FF2B5EF4-FFF2-40B4-BE49-F238E27FC236}">
                <a16:creationId xmlns:a16="http://schemas.microsoft.com/office/drawing/2014/main" id="{DC8D681C-AE79-41BB-9F78-6E1FC6000C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</a:rPr>
              <a:t>(1)40 aa 62 20,64.170.98.32; 00-21-27-21-51-ee</a:t>
            </a:r>
          </a:p>
          <a:p>
            <a:r>
              <a:rPr lang="en-US" altLang="zh-CN">
                <a:latin typeface="Times New Roman" panose="02020603050405020304" pitchFamily="18" charset="0"/>
              </a:rPr>
              <a:t>(2) TTL</a:t>
            </a:r>
            <a:r>
              <a:rPr lang="zh-CN" altLang="en-US">
                <a:latin typeface="Times New Roman" panose="02020603050405020304" pitchFamily="18" charset="0"/>
              </a:rPr>
              <a:t>字段，首部校验和重新计算，总长字段若大于</a:t>
            </a:r>
            <a:r>
              <a:rPr lang="en-US" altLang="zh-CN">
                <a:latin typeface="Times New Roman" panose="02020603050405020304" pitchFamily="18" charset="0"/>
              </a:rPr>
              <a:t>MTU</a:t>
            </a:r>
            <a:r>
              <a:rPr lang="zh-CN" altLang="en-US">
                <a:latin typeface="Times New Roman" panose="02020603050405020304" pitchFamily="18" charset="0"/>
              </a:rPr>
              <a:t>，则总长字段、标志字段、片偏移字段都需要修改</a:t>
            </a:r>
          </a:p>
        </p:txBody>
      </p:sp>
      <p:sp>
        <p:nvSpPr>
          <p:cNvPr id="49156" name="灯片编号占位符 3">
            <a:extLst>
              <a:ext uri="{FF2B5EF4-FFF2-40B4-BE49-F238E27FC236}">
                <a16:creationId xmlns:a16="http://schemas.microsoft.com/office/drawing/2014/main" id="{EBABA9C8-9F29-44DF-AF1B-826E96CA23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6152ACD7-1BBB-4751-B2EE-A0FD9D9CB2CC}" type="slidenum">
              <a:rPr lang="en-US" altLang="zh-CN" smtClean="0">
                <a:latin typeface="Times New Roman" panose="02020603050405020304" pitchFamily="18" charset="0"/>
              </a:rPr>
              <a:pPr/>
              <a:t>144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>
            <a:extLst>
              <a:ext uri="{FF2B5EF4-FFF2-40B4-BE49-F238E27FC236}">
                <a16:creationId xmlns:a16="http://schemas.microsoft.com/office/drawing/2014/main" id="{3F97AD42-682A-4FFB-AC42-58B371D403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备注占位符 2">
            <a:extLst>
              <a:ext uri="{FF2B5EF4-FFF2-40B4-BE49-F238E27FC236}">
                <a16:creationId xmlns:a16="http://schemas.microsoft.com/office/drawing/2014/main" id="{244B5E50-8838-4241-A0A3-A8C7763583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/>
              <a:t>D</a:t>
            </a:r>
            <a:endParaRPr lang="zh-CN" altLang="en-US"/>
          </a:p>
        </p:txBody>
      </p:sp>
      <p:sp>
        <p:nvSpPr>
          <p:cNvPr id="102404" name="灯片编号占位符 3">
            <a:extLst>
              <a:ext uri="{FF2B5EF4-FFF2-40B4-BE49-F238E27FC236}">
                <a16:creationId xmlns:a16="http://schemas.microsoft.com/office/drawing/2014/main" id="{BA911B50-7C27-4687-BD46-1860286268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3E871BFF-685E-49FD-9218-DC80A82BE81B}" type="slidenum">
              <a:rPr lang="zh-CN" altLang="en-US">
                <a:latin typeface="Times New Roman" panose="02020603050405020304" pitchFamily="18" charset="0"/>
              </a:rPr>
              <a:pPr/>
              <a:t>88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>
            <a:extLst>
              <a:ext uri="{FF2B5EF4-FFF2-40B4-BE49-F238E27FC236}">
                <a16:creationId xmlns:a16="http://schemas.microsoft.com/office/drawing/2014/main" id="{DAC3E742-DC2A-471B-85AA-A1D93DC0B2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D22FB8C-4522-4D55-BE76-7634922692EA}" type="slidenum">
              <a:rPr lang="de-DE" altLang="zh-CN" sz="1300">
                <a:latin typeface="Times New Roman" panose="02020603050405020304" pitchFamily="18" charset="0"/>
              </a:rPr>
              <a:pPr/>
              <a:t>93</a:t>
            </a:fld>
            <a:endParaRPr lang="de-DE" altLang="zh-CN" sz="1300">
              <a:latin typeface="Times New Roman" panose="02020603050405020304" pitchFamily="18" charset="0"/>
            </a:endParaRPr>
          </a:p>
        </p:txBody>
      </p:sp>
      <p:sp>
        <p:nvSpPr>
          <p:cNvPr id="120834" name="Slide Image Placeholder 1">
            <a:extLst>
              <a:ext uri="{FF2B5EF4-FFF2-40B4-BE49-F238E27FC236}">
                <a16:creationId xmlns:a16="http://schemas.microsoft.com/office/drawing/2014/main" id="{7CB45F31-6A0F-44FB-97DA-CBABE159F7D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0835" name="Notes Placeholder 2">
            <a:extLst>
              <a:ext uri="{FF2B5EF4-FFF2-40B4-BE49-F238E27FC236}">
                <a16:creationId xmlns:a16="http://schemas.microsoft.com/office/drawing/2014/main" id="{DB8DAD52-6462-441E-B682-D12CE6872D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82600">
              <a:spcBef>
                <a:spcPct val="0"/>
              </a:spcBef>
            </a:pPr>
            <a:r>
              <a:rPr lang="en-US" altLang="zh-CN">
                <a:latin typeface="Times New Roman" panose="02020603050405020304" pitchFamily="18" charset="0"/>
              </a:rPr>
              <a:t>Now I</a:t>
            </a:r>
            <a:r>
              <a:rPr lang="en-US" altLang="en-US">
                <a:latin typeface="Times New Roman" panose="02020603050405020304" pitchFamily="18" charset="0"/>
              </a:rPr>
              <a:t>’</a:t>
            </a:r>
            <a:r>
              <a:rPr lang="en-US" altLang="zh-CN">
                <a:latin typeface="Times New Roman" panose="02020603050405020304" pitchFamily="18" charset="0"/>
              </a:rPr>
              <a:t>ll describe the API that tries to meet these goals.</a:t>
            </a:r>
          </a:p>
        </p:txBody>
      </p:sp>
      <p:sp>
        <p:nvSpPr>
          <p:cNvPr id="120836" name="Slide Number Placeholder 3">
            <a:extLst>
              <a:ext uri="{FF2B5EF4-FFF2-40B4-BE49-F238E27FC236}">
                <a16:creationId xmlns:a16="http://schemas.microsoft.com/office/drawing/2014/main" id="{AD9C4898-9F59-4E51-BA79-53E64AF4100F}"/>
              </a:ext>
            </a:extLst>
          </p:cNvPr>
          <p:cNvSpPr txBox="1">
            <a:spLocks noGrp="1"/>
          </p:cNvSpPr>
          <p:nvPr/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61" tIns="48331" rIns="96661" bIns="48331" anchor="b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A94E5269-18E4-448B-91EF-D4A0B8D14BF7}" type="slidenum">
              <a:rPr lang="en-US" altLang="zh-CN" sz="1300">
                <a:latin typeface="Calibri" panose="020F0502020204030204" pitchFamily="34" charset="0"/>
              </a:rPr>
              <a:pPr algn="r"/>
              <a:t>93</a:t>
            </a:fld>
            <a:endParaRPr lang="en-US" altLang="zh-CN" sz="13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>
            <a:extLst>
              <a:ext uri="{FF2B5EF4-FFF2-40B4-BE49-F238E27FC236}">
                <a16:creationId xmlns:a16="http://schemas.microsoft.com/office/drawing/2014/main" id="{E9C2A1C0-9F8F-4E80-BBCD-99D7C6EB8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5954" name="Notes Placeholder 2">
            <a:extLst>
              <a:ext uri="{FF2B5EF4-FFF2-40B4-BE49-F238E27FC236}">
                <a16:creationId xmlns:a16="http://schemas.microsoft.com/office/drawing/2014/main" id="{BEC29549-0E07-453E-B01D-ADD123874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latin typeface="Times New Roman" panose="02020603050405020304" pitchFamily="18" charset="0"/>
            </a:endParaRPr>
          </a:p>
        </p:txBody>
      </p:sp>
      <p:sp>
        <p:nvSpPr>
          <p:cNvPr id="125955" name="Slide Number Placeholder 3">
            <a:extLst>
              <a:ext uri="{FF2B5EF4-FFF2-40B4-BE49-F238E27FC236}">
                <a16:creationId xmlns:a16="http://schemas.microsoft.com/office/drawing/2014/main" id="{4952908D-2493-454C-81EE-5DA71C7979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CCE8D0E5-D1CF-47B2-AAF4-3C10A0503F40}" type="slidenum">
              <a:rPr lang="en-US" altLang="zh-CN" sz="1300">
                <a:latin typeface="Times New Roman" panose="02020603050405020304" pitchFamily="18" charset="0"/>
              </a:rPr>
              <a:pPr/>
              <a:t>95</a:t>
            </a:fld>
            <a:endParaRPr lang="en-US" altLang="zh-CN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F892172A-D9E5-485B-914E-23DE4027E1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9D112B27-A04A-4748-8C56-77EAE587BE82}" type="slidenum">
              <a:rPr lang="en-US" altLang="zh-CN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102</a:t>
            </a:fld>
            <a:endParaRPr lang="en-US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80403FC6-FC19-4A06-B5C9-A9C12A19575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>
            <a:extLst>
              <a:ext uri="{FF2B5EF4-FFF2-40B4-BE49-F238E27FC236}">
                <a16:creationId xmlns:a16="http://schemas.microsoft.com/office/drawing/2014/main" id="{980D7D58-A869-435B-9BED-1469BD227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r>
              <a:rPr lang="en-US">
                <a:latin typeface="Times New Roman" charset="0"/>
              </a:rPr>
              <a:t>Kurose and Ross forgot to say anything about wrapping the carry and adding it to low order bit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A91DCE19-6A6B-4296-943A-BD52E9142B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01675" indent="-269875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081088" indent="-2159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12888" indent="-2159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944688" indent="-2159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01888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859088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16288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773488" indent="-2159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CB96F3EA-4794-4E30-99A4-A2994B875F9E}" type="slidenum">
              <a:rPr lang="en-US" altLang="zh-CN" smtClean="0"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121</a:t>
            </a:fld>
            <a:endParaRPr lang="en-US" altLang="zh-CN"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ADD12EA0-E204-4DED-A335-4E1B424783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3B20F997-BA3E-4B6A-ABB8-48AFB188C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2E44B71C-BE50-48EE-ACA0-97300B2611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01675" indent="-269875" defTabSz="91281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081088" indent="-215900" defTabSz="91281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512888" indent="-215900" defTabSz="91281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1944688" indent="-215900" defTabSz="912813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401888" indent="-2159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859088" indent="-2159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316288" indent="-2159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773488" indent="-2159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D9E11347-F3F8-4BE9-8BD4-F0797B6F3A2B}" type="slidenum">
              <a:rPr lang="en-US" altLang="zh-CN" sz="1100" smtClean="0">
                <a:solidFill>
                  <a:srgbClr val="000000"/>
                </a:solidFill>
                <a:latin typeface="Times New Roman" panose="02020603050405020304" pitchFamily="18" charset="0"/>
                <a:ea typeface="MS PGothic" panose="020B0600070205080204" pitchFamily="34" charset="-128"/>
              </a:rPr>
              <a:pPr/>
              <a:t>122</a:t>
            </a:fld>
            <a:endParaRPr lang="en-US" altLang="zh-CN" sz="1100">
              <a:solidFill>
                <a:srgbClr val="000000"/>
              </a:solidFill>
              <a:latin typeface="Times New Roman" panose="02020603050405020304" pitchFamily="18" charset="0"/>
              <a:ea typeface="MS PGothic" panose="020B0600070205080204" pitchFamily="34" charset="-128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856EB97F-1B3B-4133-AE83-17EBD8E75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6B51BAF6-9C87-45D7-88DA-A75F9931A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>
            <a:extLst>
              <a:ext uri="{FF2B5EF4-FFF2-40B4-BE49-F238E27FC236}">
                <a16:creationId xmlns:a16="http://schemas.microsoft.com/office/drawing/2014/main" id="{A40768E8-FE46-4728-A4DB-E6663D3EB0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备注占位符 2">
            <a:extLst>
              <a:ext uri="{FF2B5EF4-FFF2-40B4-BE49-F238E27FC236}">
                <a16:creationId xmlns:a16="http://schemas.microsoft.com/office/drawing/2014/main" id="{69A29310-76D2-48D6-96AB-01E08ADDDD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>
                <a:latin typeface="Times New Roman" panose="02020603050405020304" pitchFamily="18" charset="0"/>
              </a:rPr>
              <a:t>1.C 2. C</a:t>
            </a:r>
            <a:endParaRPr lang="zh-CN" altLang="en-US">
              <a:latin typeface="Times New Roman" panose="02020603050405020304" pitchFamily="18" charset="0"/>
            </a:endParaRPr>
          </a:p>
        </p:txBody>
      </p:sp>
      <p:sp>
        <p:nvSpPr>
          <p:cNvPr id="30724" name="灯片编号占位符 3">
            <a:extLst>
              <a:ext uri="{FF2B5EF4-FFF2-40B4-BE49-F238E27FC236}">
                <a16:creationId xmlns:a16="http://schemas.microsoft.com/office/drawing/2014/main" id="{BEE5A2A0-3792-45D4-A24A-77DE38221D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7C0A40E3-4DFE-4CBF-9EBA-D14702B24B44}" type="slidenum">
              <a:rPr lang="en-US" altLang="zh-CN" smtClean="0">
                <a:latin typeface="Times New Roman" panose="02020603050405020304" pitchFamily="18" charset="0"/>
              </a:rPr>
              <a:pPr/>
              <a:t>127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>
            <a:extLst>
              <a:ext uri="{FF2B5EF4-FFF2-40B4-BE49-F238E27FC236}">
                <a16:creationId xmlns:a16="http://schemas.microsoft.com/office/drawing/2014/main" id="{7CC54500-0081-449D-A91F-95D96556AC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备注占位符 2">
            <a:extLst>
              <a:ext uri="{FF2B5EF4-FFF2-40B4-BE49-F238E27FC236}">
                <a16:creationId xmlns:a16="http://schemas.microsoft.com/office/drawing/2014/main" id="{D8C6267A-CAD2-45E4-A41B-0271FB87D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31775" indent="-231775"/>
            <a:r>
              <a:rPr lang="en-US" altLang="zh-CN" sz="2400">
                <a:latin typeface="Gill Sans MT" panose="020B0502020104020203" pitchFamily="34" charset="0"/>
              </a:rPr>
              <a:t>ARP is </a:t>
            </a:r>
            <a:r>
              <a:rPr lang="ja-JP" altLang="en-US" sz="2400">
                <a:latin typeface="Gill Sans MT" panose="020B0502020104020203" pitchFamily="34" charset="0"/>
              </a:rPr>
              <a:t>“</a:t>
            </a:r>
            <a:r>
              <a:rPr lang="en-US" altLang="zh-CN" sz="2400">
                <a:latin typeface="Gill Sans MT" panose="020B0502020104020203" pitchFamily="34" charset="0"/>
              </a:rPr>
              <a:t>plug-and-play</a:t>
            </a:r>
            <a:r>
              <a:rPr lang="ja-JP" altLang="en-US" sz="2400">
                <a:latin typeface="Gill Sans MT" panose="020B0502020104020203" pitchFamily="34" charset="0"/>
              </a:rPr>
              <a:t>”</a:t>
            </a:r>
            <a:r>
              <a:rPr lang="en-US" altLang="zh-CN" sz="2400">
                <a:latin typeface="Gill Sans MT" panose="020B0502020104020203" pitchFamily="34" charset="0"/>
              </a:rPr>
              <a:t>:</a:t>
            </a:r>
          </a:p>
          <a:p>
            <a:pPr marL="681038" lvl="1" indent="-223838"/>
            <a:r>
              <a:rPr lang="en-US" altLang="zh-CN" sz="2000">
                <a:latin typeface="Gill Sans MT" panose="020B0502020104020203" pitchFamily="34" charset="0"/>
              </a:rPr>
              <a:t>nodes create their ARP tables </a:t>
            </a:r>
            <a:r>
              <a:rPr lang="en-US" altLang="zh-CN" sz="2000" i="1">
                <a:latin typeface="Gill Sans MT" panose="020B0502020104020203" pitchFamily="34" charset="0"/>
              </a:rPr>
              <a:t>without intervention from net administrator</a:t>
            </a:r>
            <a:endParaRPr lang="zh-CN" altLang="en-US"/>
          </a:p>
        </p:txBody>
      </p:sp>
      <p:sp>
        <p:nvSpPr>
          <p:cNvPr id="145412" name="灯片编号占位符 3">
            <a:extLst>
              <a:ext uri="{FF2B5EF4-FFF2-40B4-BE49-F238E27FC236}">
                <a16:creationId xmlns:a16="http://schemas.microsoft.com/office/drawing/2014/main" id="{5A2142F6-5524-4F1A-9930-ADE3172C45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4pPr>
            <a:lvl5pPr marL="2057400" indent="-228600" defTabSz="933450"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5pPr>
            <a:lvl6pPr marL="25146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6pPr>
            <a:lvl7pPr marL="29718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7pPr>
            <a:lvl8pPr marL="34290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8pPr>
            <a:lvl9pPr marL="3886200" indent="-228600" defTabSz="933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anose="030F0702030302020204" pitchFamily="66" charset="0"/>
              </a:defRPr>
            </a:lvl9pPr>
          </a:lstStyle>
          <a:p>
            <a:fld id="{B4FFE804-A1D9-406E-BDDC-396C2BC4386F}" type="slidenum">
              <a:rPr lang="zh-CN" altLang="en-US" smtClean="0">
                <a:latin typeface="Times New Roman" panose="02020603050405020304" pitchFamily="18" charset="0"/>
              </a:rPr>
              <a:pPr/>
              <a:t>137</a:t>
            </a:fld>
            <a:endParaRPr lang="zh-CN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E3FED81-7CCE-413F-9683-ACDD8342AB1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C261E0-CE0A-4E29-AA46-690126A282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</a:t>
            </a:r>
            <a:r>
              <a:rPr lang="zh-CN" altLang="en-US"/>
              <a:t>: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2D48D48-C550-4702-BEDD-2B432C59E17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5a-</a:t>
            </a:r>
            <a:fld id="{1226884D-9C25-4DBD-8CB3-B2CBB6FCA36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206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69B689-6336-4972-A1E7-D4B728FA1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13D530-D012-4CF4-B813-06B8234E1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5:</a:t>
            </a:r>
            <a:r>
              <a:rPr lang="zh-CN" altLang="en-US"/>
              <a:t>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B59E6-4B86-46E5-B893-730F33F9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4</a:t>
            </a:r>
            <a:r>
              <a:rPr lang="en-US" altLang="zh-CN"/>
              <a:t>a-</a:t>
            </a:r>
            <a:fld id="{63D8BC7C-7392-4A44-BC0F-E5DD9279347F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0610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5D92B1-A120-4079-B16C-1ADF49817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C7FFC6-E56A-43F4-838D-5BDBD60BC9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5:</a:t>
            </a:r>
            <a:r>
              <a:rPr lang="zh-CN" altLang="en-US"/>
              <a:t>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7B10D8-52C7-480C-A8BB-6FE7661EF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4</a:t>
            </a:r>
            <a:r>
              <a:rPr lang="en-US" altLang="zh-CN"/>
              <a:t>a-</a:t>
            </a:r>
            <a:fld id="{6C404C4F-F100-44B6-BA92-1EB8E35E33C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023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31EE849-07E1-4FE6-81E0-F0817A1322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93ED0C9-35CB-4F4B-B7AC-D58D7869CD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</a:t>
            </a:r>
            <a:r>
              <a:rPr lang="zh-CN" altLang="en-US"/>
              <a:t>: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7B92B3C-03C1-42AF-B7EF-D5DF053C5B9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5a-</a:t>
            </a:r>
            <a:fld id="{B4D86828-66E8-4E45-81D6-7DDB9943201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281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5420F68-8DD8-4DA5-97A0-D138A18B87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38723A9-7C33-4982-9FA5-F46B2DB44B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</a:t>
            </a:r>
            <a:r>
              <a:rPr lang="zh-CN" altLang="en-US"/>
              <a:t>: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A3027A-8E35-4315-9BB0-B64C0DB33E6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5a-</a:t>
            </a:r>
            <a:fld id="{7AEB38D8-90EC-4286-A0AA-781491E8A16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5214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B523B5-2200-41FD-91E0-ECBBB9FA5BC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41B12B-CA81-452B-944B-458D91999E4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</a:t>
            </a:r>
            <a:r>
              <a:rPr lang="zh-CN" altLang="en-US"/>
              <a:t>: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19AFEA-9F27-46A0-85C5-8F727F9AF2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5a-</a:t>
            </a:r>
            <a:fld id="{7E833BC2-FC67-4583-A520-246184892B2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3527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2CBC7E7-47EE-493F-BEE5-14E6DFC90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12139D4-BF1A-4593-8216-F3D0B295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5:</a:t>
            </a:r>
            <a:r>
              <a:rPr lang="zh-CN" altLang="en-US"/>
              <a:t>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A2E5BB7-4106-4829-8B78-B78229457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4</a:t>
            </a:r>
            <a:r>
              <a:rPr lang="en-US" altLang="zh-CN"/>
              <a:t>a-</a:t>
            </a:r>
            <a:fld id="{0EFF831D-6D2A-4AD7-BBDE-7C619E345F5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94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DB7565-1ED9-4087-8B83-A2D5C2254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124524-9882-407F-90C3-B855AB271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5:</a:t>
            </a:r>
            <a:r>
              <a:rPr lang="zh-CN" altLang="en-US"/>
              <a:t>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9C0683-82C5-4CA1-A270-DD535C29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4</a:t>
            </a:r>
            <a:r>
              <a:rPr lang="en-US" altLang="zh-CN"/>
              <a:t>a-</a:t>
            </a:r>
            <a:fld id="{C99A3D02-88F7-4BEC-9B8E-BA9C79E5F62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9544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1F0B2A-C191-46AC-91CC-3EAD46EA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4EFB0D-0649-4556-8547-BE06773CD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5:</a:t>
            </a:r>
            <a:r>
              <a:rPr lang="zh-CN" altLang="en-US"/>
              <a:t>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DC1272-7407-4E78-B680-9E9C6229F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4</a:t>
            </a:r>
            <a:r>
              <a:rPr lang="en-US" altLang="zh-CN"/>
              <a:t>a-</a:t>
            </a:r>
            <a:fld id="{5C376B56-2B0C-492E-835C-1D99DBA0B56E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05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0DD48D7-D0D5-41EC-B51C-1CB57AFD0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CA18EA4-9B1A-4485-A457-2F75A221D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5:</a:t>
            </a:r>
            <a:r>
              <a:rPr lang="zh-CN" altLang="en-US"/>
              <a:t>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9C1618-ED0D-48B1-B46A-F825B266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4</a:t>
            </a:r>
            <a:r>
              <a:rPr lang="en-US" altLang="zh-CN"/>
              <a:t>a-</a:t>
            </a:r>
            <a:fld id="{E25230FC-41B3-4CAD-9FD2-F6E5915F83D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5720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BD0FD4-6813-4857-9F05-B785D7948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11715A5-FEEB-4816-B10D-83813D3C6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5:</a:t>
            </a:r>
            <a:r>
              <a:rPr lang="zh-CN" altLang="en-US"/>
              <a:t>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739375-8A71-4072-8220-3FC9FD26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4</a:t>
            </a:r>
            <a:r>
              <a:rPr lang="en-US" altLang="zh-CN"/>
              <a:t>a-</a:t>
            </a:r>
            <a:fld id="{D37DAD8F-A45C-490B-A13D-3525381B417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4876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077C489-D38E-4F6E-9F5F-4A0D34E751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CB5F0063-1BE2-481A-84C1-95A05FAABC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2E1AE48-CBBF-4F88-B837-749C09B73D4B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1F119130-E3AD-490F-92EC-FA212F4726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5</a:t>
            </a:r>
            <a:r>
              <a:rPr lang="zh-CN" altLang="en-US"/>
              <a:t>: </a:t>
            </a:r>
            <a:r>
              <a:rPr lang="en-US" altLang="zh-CN"/>
              <a:t>Network Layer</a:t>
            </a:r>
            <a:endParaRPr lang="en-US" altLang="zh-CN">
              <a:latin typeface="Times New Roman" pitchFamily="18" charset="0"/>
            </a:endParaRP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ED6001F9-484E-4C65-8C48-983449FB81D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62925" y="6400800"/>
            <a:ext cx="6762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5a-</a:t>
            </a:r>
            <a:fld id="{9013F201-A2D6-4298-901E-9E1C3475730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ZapfDingbats" pitchFamily="82" charset="2"/>
        <a:buChar char="r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ZapfDingbats" pitchFamily="82" charset="2"/>
        <a:buChar char="m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25.bin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.wmf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17.bin"/><Relationship Id="rId4" Type="http://schemas.openxmlformats.org/officeDocument/2006/relationships/image" Target="../media/image2.wmf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.wmf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oleObject" Target="../embeddings/oleObject9.bin"/><Relationship Id="rId18" Type="http://schemas.openxmlformats.org/officeDocument/2006/relationships/oleObject" Target="../embeddings/oleObject12.bin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4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1.bin"/><Relationship Id="rId20" Type="http://schemas.openxmlformats.org/officeDocument/2006/relationships/oleObject" Target="../embeddings/oleObject13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10.bin"/><Relationship Id="rId10" Type="http://schemas.openxmlformats.org/officeDocument/2006/relationships/oleObject" Target="../embeddings/oleObject6.bin"/><Relationship Id="rId19" Type="http://schemas.openxmlformats.org/officeDocument/2006/relationships/image" Target="../media/image6.wmf"/><Relationship Id="rId4" Type="http://schemas.openxmlformats.org/officeDocument/2006/relationships/image" Target="../media/image2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4.wmf"/><Relationship Id="rId22" Type="http://schemas.openxmlformats.org/officeDocument/2006/relationships/oleObject" Target="../embeddings/oleObject15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7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.w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页脚占位符 5">
            <a:extLst>
              <a:ext uri="{FF2B5EF4-FFF2-40B4-BE49-F238E27FC236}">
                <a16:creationId xmlns:a16="http://schemas.microsoft.com/office/drawing/2014/main" id="{1CA71A13-0023-4498-B307-6F99489D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243" name="灯片编号占位符 6">
            <a:extLst>
              <a:ext uri="{FF2B5EF4-FFF2-40B4-BE49-F238E27FC236}">
                <a16:creationId xmlns:a16="http://schemas.microsoft.com/office/drawing/2014/main" id="{2EE83844-3E14-44E3-9C32-D18EEA4FE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9C7EC4FA-9499-462C-8025-4616C1054E1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936EF9F9-CE4F-4846-80F7-9022D8A37C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Chapter 5: Network Layer</a:t>
            </a: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08A9009A-7A6F-4758-8FF4-A399D36D69A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7900988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u="sng">
                <a:solidFill>
                  <a:srgbClr val="FF0000"/>
                </a:solidFill>
                <a:ea typeface="宋体" panose="02010600030101010101" pitchFamily="2" charset="-122"/>
              </a:rPr>
              <a:t>Chapter goals: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r>
              <a:rPr lang="en-US" altLang="zh-CN">
                <a:ea typeface="宋体" panose="02010600030101010101" pitchFamily="2" charset="-122"/>
              </a:rPr>
              <a:t>understand principles behind network layer services: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Network layer service models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Forwarding versus routing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how a router works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routing (path selection)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dealing with scale</a:t>
            </a:r>
          </a:p>
          <a:p>
            <a:r>
              <a:rPr lang="en-US" altLang="zh-CN">
                <a:ea typeface="宋体" panose="02010600030101010101" pitchFamily="2" charset="-122"/>
              </a:rPr>
              <a:t>instantiation and implementation in the Internet</a:t>
            </a:r>
          </a:p>
        </p:txBody>
      </p:sp>
      <p:pic>
        <p:nvPicPr>
          <p:cNvPr id="7" name="Picture 5" descr="j0406116[1]">
            <a:extLst>
              <a:ext uri="{FF2B5EF4-FFF2-40B4-BE49-F238E27FC236}">
                <a16:creationId xmlns:a16="http://schemas.microsoft.com/office/drawing/2014/main" id="{7A507D89-D816-419D-A226-BA0065220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425" y="2919413"/>
            <a:ext cx="2111375" cy="147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172A588C-5F64-415A-BDDE-475BB5B72C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Chapter 5: Network Layer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B2ED2D1-C59C-4DB5-9762-D8039B8FE25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371600"/>
            <a:ext cx="3930650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5.1 Introduction</a:t>
            </a:r>
          </a:p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5.2 Virtual circuit and datagram networks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5.3 What’s inside a router?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5.4 Routing algorithms: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Dijkstra’s algorithm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Broadcast routing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Link  state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Distance vector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Hierarchical routing</a:t>
            </a:r>
          </a:p>
        </p:txBody>
      </p:sp>
      <p:sp>
        <p:nvSpPr>
          <p:cNvPr id="18436" name="Rectangle 4">
            <a:extLst>
              <a:ext uri="{FF2B5EF4-FFF2-40B4-BE49-F238E27FC236}">
                <a16:creationId xmlns:a16="http://schemas.microsoft.com/office/drawing/2014/main" id="{70362456-F782-448E-9FA7-EAD826338FB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83100" y="1493838"/>
            <a:ext cx="4267200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5.5 Routing in the Internet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5.6 IP: Internet protocol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Datagram format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addressing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 fragment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ARP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ICMP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IPv6</a:t>
            </a:r>
          </a:p>
        </p:txBody>
      </p:sp>
      <p:sp>
        <p:nvSpPr>
          <p:cNvPr id="18437" name="页脚占位符 5">
            <a:extLst>
              <a:ext uri="{FF2B5EF4-FFF2-40B4-BE49-F238E27FC236}">
                <a16:creationId xmlns:a16="http://schemas.microsoft.com/office/drawing/2014/main" id="{8AE0F4E4-E43F-46DA-84DC-0264CE918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8438" name="灯片编号占位符 6">
            <a:extLst>
              <a:ext uri="{FF2B5EF4-FFF2-40B4-BE49-F238E27FC236}">
                <a16:creationId xmlns:a16="http://schemas.microsoft.com/office/drawing/2014/main" id="{F21EED9C-1A86-44C4-9854-5F5B4A1A9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CE8A69F-6102-4E29-AFD1-54F5AEAECA9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标题 1">
            <a:extLst>
              <a:ext uri="{FF2B5EF4-FFF2-40B4-BE49-F238E27FC236}">
                <a16:creationId xmlns:a16="http://schemas.microsoft.com/office/drawing/2014/main" id="{3CEC08AF-0852-4C16-A3DF-52E4F546E5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Upper-layer protocol field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08547" name="组合 4">
            <a:extLst>
              <a:ext uri="{FF2B5EF4-FFF2-40B4-BE49-F238E27FC236}">
                <a16:creationId xmlns:a16="http://schemas.microsoft.com/office/drawing/2014/main" id="{7DA63B80-E64D-4A93-9610-6A96D541CC41}"/>
              </a:ext>
            </a:extLst>
          </p:cNvPr>
          <p:cNvGrpSpPr>
            <a:grpSpLocks/>
          </p:cNvGrpSpPr>
          <p:nvPr/>
        </p:nvGrpSpPr>
        <p:grpSpPr bwMode="auto">
          <a:xfrm>
            <a:off x="155575" y="1801813"/>
            <a:ext cx="8642350" cy="3392487"/>
            <a:chOff x="250825" y="2133600"/>
            <a:chExt cx="8642350" cy="3392488"/>
          </a:xfrm>
        </p:grpSpPr>
        <p:sp>
          <p:nvSpPr>
            <p:cNvPr id="108550" name="Rectangle 4">
              <a:extLst>
                <a:ext uri="{FF2B5EF4-FFF2-40B4-BE49-F238E27FC236}">
                  <a16:creationId xmlns:a16="http://schemas.microsoft.com/office/drawing/2014/main" id="{193286B4-3805-4B98-9443-EE636BEEF0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25" y="2133600"/>
              <a:ext cx="8642350" cy="628650"/>
            </a:xfrm>
            <a:prstGeom prst="rect">
              <a:avLst/>
            </a:prstGeom>
            <a:solidFill>
              <a:srgbClr val="FFFF99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32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8551" name="Rectangle 5">
              <a:extLst>
                <a:ext uri="{FF2B5EF4-FFF2-40B4-BE49-F238E27FC236}">
                  <a16:creationId xmlns:a16="http://schemas.microsoft.com/office/drawing/2014/main" id="{FD6433E2-EF7A-446A-84E1-4A153705A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825" y="2762250"/>
              <a:ext cx="8642350" cy="1743076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8552" name="Rectangle 11">
              <a:extLst>
                <a:ext uri="{FF2B5EF4-FFF2-40B4-BE49-F238E27FC236}">
                  <a16:creationId xmlns:a16="http://schemas.microsoft.com/office/drawing/2014/main" id="{F6D74920-64F9-43EE-8434-79C7D28B43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6563" y="3390900"/>
              <a:ext cx="5730875" cy="487362"/>
            </a:xfrm>
            <a:prstGeom prst="rect">
              <a:avLst/>
            </a:prstGeom>
            <a:solidFill>
              <a:srgbClr val="FFC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8553" name="Rectangle 6">
              <a:extLst>
                <a:ext uri="{FF2B5EF4-FFF2-40B4-BE49-F238E27FC236}">
                  <a16:creationId xmlns:a16="http://schemas.microsoft.com/office/drawing/2014/main" id="{9E5EF861-E594-4F44-83A6-6E5BAD49E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3075" y="3425825"/>
              <a:ext cx="1246188" cy="446087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8554" name="Text Box 7">
              <a:extLst>
                <a:ext uri="{FF2B5EF4-FFF2-40B4-BE49-F238E27FC236}">
                  <a16:creationId xmlns:a16="http://schemas.microsoft.com/office/drawing/2014/main" id="{D9B05D72-1F3D-402F-A975-EC11388C38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000" y="2176462"/>
              <a:ext cx="2143125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Transport layer 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8555" name="Text Box 8">
              <a:extLst>
                <a:ext uri="{FF2B5EF4-FFF2-40B4-BE49-F238E27FC236}">
                  <a16:creationId xmlns:a16="http://schemas.microsoft.com/office/drawing/2014/main" id="{52644516-3DFC-420F-988C-E10B36CC2F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6863" y="3144837"/>
              <a:ext cx="17287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Network layer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00" name="Line 9">
              <a:extLst>
                <a:ext uri="{FF2B5EF4-FFF2-40B4-BE49-F238E27FC236}">
                  <a16:creationId xmlns:a16="http://schemas.microsoft.com/office/drawing/2014/main" id="{7858B649-5AF1-4A12-BB0B-A0C358E5EB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89263" y="3390900"/>
              <a:ext cx="0" cy="4873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08557" name="Text Box 10">
              <a:extLst>
                <a:ext uri="{FF2B5EF4-FFF2-40B4-BE49-F238E27FC236}">
                  <a16:creationId xmlns:a16="http://schemas.microsoft.com/office/drawing/2014/main" id="{9EDC4CE7-1BD5-44AD-B82A-95C44CCF6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8950" y="3417887"/>
              <a:ext cx="936625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ea typeface="宋体" panose="02010600030101010101" pitchFamily="2" charset="-122"/>
                </a:rPr>
                <a:t>header</a:t>
              </a:r>
              <a:endParaRPr kumimoji="1" lang="zh-CN" altLang="en-US" sz="1800">
                <a:solidFill>
                  <a:srgbClr val="FF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8558" name="Rectangle 13">
              <a:extLst>
                <a:ext uri="{FF2B5EF4-FFF2-40B4-BE49-F238E27FC236}">
                  <a16:creationId xmlns:a16="http://schemas.microsoft.com/office/drawing/2014/main" id="{20309F7F-8CD3-4195-A820-F19FEB803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7825" y="2273300"/>
              <a:ext cx="1025525" cy="34925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303" name="Text Box 14">
              <a:extLst>
                <a:ext uri="{FF2B5EF4-FFF2-40B4-BE49-F238E27FC236}">
                  <a16:creationId xmlns:a16="http://schemas.microsoft.com/office/drawing/2014/main" id="{795FDDBC-1ACD-401F-A237-256480D487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4988" y="2239962"/>
              <a:ext cx="881062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TCP:6</a:t>
              </a:r>
            </a:p>
          </p:txBody>
        </p:sp>
        <p:sp>
          <p:nvSpPr>
            <p:cNvPr id="108560" name="Rectangle 15">
              <a:extLst>
                <a:ext uri="{FF2B5EF4-FFF2-40B4-BE49-F238E27FC236}">
                  <a16:creationId xmlns:a16="http://schemas.microsoft.com/office/drawing/2014/main" id="{32C834F6-7A38-4882-915D-6E23E5A871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0525" y="2273300"/>
              <a:ext cx="1027113" cy="34925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305" name="Text Box 16">
              <a:extLst>
                <a:ext uri="{FF2B5EF4-FFF2-40B4-BE49-F238E27FC236}">
                  <a16:creationId xmlns:a16="http://schemas.microsoft.com/office/drawing/2014/main" id="{D7E96A75-2EF2-47AC-B3B0-04D32DD3F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9100" y="2273300"/>
              <a:ext cx="10414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UDP:17</a:t>
              </a:r>
            </a:p>
          </p:txBody>
        </p:sp>
        <p:sp>
          <p:nvSpPr>
            <p:cNvPr id="108562" name="Rectangle 17">
              <a:extLst>
                <a:ext uri="{FF2B5EF4-FFF2-40B4-BE49-F238E27FC236}">
                  <a16:creationId xmlns:a16="http://schemas.microsoft.com/office/drawing/2014/main" id="{C5C36FAF-C48C-4E3D-B0DD-BE8CE80510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7875" y="2892425"/>
              <a:ext cx="1027113" cy="34925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307" name="Text Box 18">
              <a:extLst>
                <a:ext uri="{FF2B5EF4-FFF2-40B4-BE49-F238E27FC236}">
                  <a16:creationId xmlns:a16="http://schemas.microsoft.com/office/drawing/2014/main" id="{53709EB7-B60F-4F5D-B2EB-9688642E25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8350" y="2868612"/>
              <a:ext cx="102870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ICMP:1</a:t>
              </a:r>
            </a:p>
          </p:txBody>
        </p:sp>
        <p:sp>
          <p:nvSpPr>
            <p:cNvPr id="108564" name="Rectangle 19">
              <a:extLst>
                <a:ext uri="{FF2B5EF4-FFF2-40B4-BE49-F238E27FC236}">
                  <a16:creationId xmlns:a16="http://schemas.microsoft.com/office/drawing/2014/main" id="{30002BFF-FE1E-448B-93F1-040CB7F9C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6438" y="2892425"/>
              <a:ext cx="1025525" cy="34925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309" name="Text Box 20">
              <a:extLst>
                <a:ext uri="{FF2B5EF4-FFF2-40B4-BE49-F238E27FC236}">
                  <a16:creationId xmlns:a16="http://schemas.microsoft.com/office/drawing/2014/main" id="{22A1E3F4-DDB0-4B9A-9CDA-9B2B75271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3750" y="2857500"/>
              <a:ext cx="857250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IGMP</a:t>
              </a:r>
            </a:p>
          </p:txBody>
        </p:sp>
        <p:sp>
          <p:nvSpPr>
            <p:cNvPr id="108566" name="Rectangle 21">
              <a:extLst>
                <a:ext uri="{FF2B5EF4-FFF2-40B4-BE49-F238E27FC236}">
                  <a16:creationId xmlns:a16="http://schemas.microsoft.com/office/drawing/2014/main" id="{D5EC2E7B-D9D8-4CBB-82B0-B617C862CD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04025" y="2892425"/>
              <a:ext cx="1025525" cy="349250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311" name="Text Box 22">
              <a:extLst>
                <a:ext uri="{FF2B5EF4-FFF2-40B4-BE49-F238E27FC236}">
                  <a16:creationId xmlns:a16="http://schemas.microsoft.com/office/drawing/2014/main" id="{C5DC29EE-BBC2-4F11-B8AA-4C9B83705A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8788" y="2868612"/>
              <a:ext cx="11398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dirty="0">
                  <a:solidFill>
                    <a:srgbClr val="333399"/>
                  </a:solidFill>
                  <a:latin typeface="+mn-ea"/>
                </a:rPr>
                <a:t>OSPF:89</a:t>
              </a:r>
            </a:p>
          </p:txBody>
        </p:sp>
        <p:sp>
          <p:nvSpPr>
            <p:cNvPr id="12312" name="Line 25">
              <a:extLst>
                <a:ext uri="{FF2B5EF4-FFF2-40B4-BE49-F238E27FC236}">
                  <a16:creationId xmlns:a16="http://schemas.microsoft.com/office/drawing/2014/main" id="{39FEA2DB-90BA-443A-96BB-E188438E3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56250" y="2622550"/>
              <a:ext cx="428625" cy="976312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313" name="Line 27">
              <a:extLst>
                <a:ext uri="{FF2B5EF4-FFF2-40B4-BE49-F238E27FC236}">
                  <a16:creationId xmlns:a16="http://schemas.microsoft.com/office/drawing/2014/main" id="{9D2CF5AF-724B-418B-9D86-A73BBF85B3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699000" y="2622550"/>
              <a:ext cx="868363" cy="99695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314" name="Line 28">
              <a:extLst>
                <a:ext uri="{FF2B5EF4-FFF2-40B4-BE49-F238E27FC236}">
                  <a16:creationId xmlns:a16="http://schemas.microsoft.com/office/drawing/2014/main" id="{9825820D-B1B1-459F-845E-89CFE4C1EB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94188" y="3175000"/>
              <a:ext cx="1303337" cy="463550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315" name="Line 29">
              <a:extLst>
                <a:ext uri="{FF2B5EF4-FFF2-40B4-BE49-F238E27FC236}">
                  <a16:creationId xmlns:a16="http://schemas.microsoft.com/office/drawing/2014/main" id="{D0599125-CDE4-4316-BE16-F560ECEAA8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11463" y="3255962"/>
              <a:ext cx="2782887" cy="373063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316" name="Line 30">
              <a:extLst>
                <a:ext uri="{FF2B5EF4-FFF2-40B4-BE49-F238E27FC236}">
                  <a16:creationId xmlns:a16="http://schemas.microsoft.com/office/drawing/2014/main" id="{0FF3DAF0-2C7B-4B53-813E-B74A3CE336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81650" y="3173412"/>
              <a:ext cx="1195388" cy="447675"/>
            </a:xfrm>
            <a:prstGeom prst="line">
              <a:avLst/>
            </a:prstGeom>
            <a:noFill/>
            <a:ln w="76200">
              <a:solidFill>
                <a:schemeClr val="hlink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08573" name="Text Box 31">
              <a:extLst>
                <a:ext uri="{FF2B5EF4-FFF2-40B4-BE49-F238E27FC236}">
                  <a16:creationId xmlns:a16="http://schemas.microsoft.com/office/drawing/2014/main" id="{E2092DA5-3F03-4BBF-8484-F336CFC15C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4925" y="3463925"/>
              <a:ext cx="719138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data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18" name="Line 32">
              <a:extLst>
                <a:ext uri="{FF2B5EF4-FFF2-40B4-BE49-F238E27FC236}">
                  <a16:creationId xmlns:a16="http://schemas.microsoft.com/office/drawing/2014/main" id="{394173AA-3408-4C25-8E85-3FF1EE917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6563" y="4156076"/>
              <a:ext cx="573087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med"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08575" name="Text Box 33">
              <a:extLst>
                <a:ext uri="{FF2B5EF4-FFF2-40B4-BE49-F238E27FC236}">
                  <a16:creationId xmlns:a16="http://schemas.microsoft.com/office/drawing/2014/main" id="{B47A2EBA-E035-4ABF-8663-DD25D7786E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29063" y="3927476"/>
              <a:ext cx="1657350" cy="40005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IP datagram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08576" name="Group 38">
              <a:extLst>
                <a:ext uri="{FF2B5EF4-FFF2-40B4-BE49-F238E27FC236}">
                  <a16:creationId xmlns:a16="http://schemas.microsoft.com/office/drawing/2014/main" id="{4F343D3A-82E4-4E3F-824A-0AE1E43F4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0800" y="3644900"/>
              <a:ext cx="4357688" cy="1881188"/>
              <a:chOff x="1632" y="2296"/>
              <a:chExt cx="2745" cy="1185"/>
            </a:xfrm>
          </p:grpSpPr>
          <p:sp>
            <p:nvSpPr>
              <p:cNvPr id="108577" name="Rectangle 34">
                <a:extLst>
                  <a:ext uri="{FF2B5EF4-FFF2-40B4-BE49-F238E27FC236}">
                    <a16:creationId xmlns:a16="http://schemas.microsoft.com/office/drawing/2014/main" id="{75C00387-71C2-4998-A22F-D84546435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2296"/>
                <a:ext cx="227" cy="106"/>
              </a:xfrm>
              <a:prstGeom prst="rect">
                <a:avLst/>
              </a:prstGeom>
              <a:solidFill>
                <a:schemeClr val="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08578" name="AutoShape 35">
                <a:extLst>
                  <a:ext uri="{FF2B5EF4-FFF2-40B4-BE49-F238E27FC236}">
                    <a16:creationId xmlns:a16="http://schemas.microsoft.com/office/drawing/2014/main" id="{0784D717-EE7F-4CAC-BE50-7A8514950A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9" y="3033"/>
                <a:ext cx="1853" cy="442"/>
              </a:xfrm>
              <a:prstGeom prst="wedgeRoundRectCallout">
                <a:avLst>
                  <a:gd name="adj1" fmla="val -87560"/>
                  <a:gd name="adj2" fmla="val -194569"/>
                  <a:gd name="adj3" fmla="val 16667"/>
                </a:avLst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1" lang="zh-CN" altLang="zh-CN" sz="32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8579" name="Text Box 36">
                <a:extLst>
                  <a:ext uri="{FF2B5EF4-FFF2-40B4-BE49-F238E27FC236}">
                    <a16:creationId xmlns:a16="http://schemas.microsoft.com/office/drawing/2014/main" id="{DA343960-4B00-4008-867A-21FE3A4B6CE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26" y="3016"/>
                <a:ext cx="1951" cy="4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400">
                    <a:solidFill>
                      <a:srgbClr val="333399"/>
                    </a:solidFill>
                    <a:ea typeface="宋体" panose="02010600030101010101" pitchFamily="2" charset="-122"/>
                  </a:rPr>
                  <a:t>The field indicates which upper-layer protocol the data should be passed to.</a:t>
                </a:r>
                <a:endParaRPr kumimoji="1" lang="zh-CN" altLang="en-US" sz="14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08548" name="页脚占位符 5">
            <a:extLst>
              <a:ext uri="{FF2B5EF4-FFF2-40B4-BE49-F238E27FC236}">
                <a16:creationId xmlns:a16="http://schemas.microsoft.com/office/drawing/2014/main" id="{35CCE3C8-0680-4C3E-AF47-0CF20D73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8549" name="灯片编号占位符 6">
            <a:extLst>
              <a:ext uri="{FF2B5EF4-FFF2-40B4-BE49-F238E27FC236}">
                <a16:creationId xmlns:a16="http://schemas.microsoft.com/office/drawing/2014/main" id="{DAE718D5-F960-4CB8-809D-64D61F66C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1BA4261-63EA-4DCD-9B95-563646B35AC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>
            <a:extLst>
              <a:ext uri="{FF2B5EF4-FFF2-40B4-BE49-F238E27FC236}">
                <a16:creationId xmlns:a16="http://schemas.microsoft.com/office/drawing/2014/main" id="{93DB8893-0068-4771-88A0-A0048E9A9B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Header checksum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09571" name="组合 35">
            <a:extLst>
              <a:ext uri="{FF2B5EF4-FFF2-40B4-BE49-F238E27FC236}">
                <a16:creationId xmlns:a16="http://schemas.microsoft.com/office/drawing/2014/main" id="{034DCB23-39D6-464E-B7AE-E173FF9332DA}"/>
              </a:ext>
            </a:extLst>
          </p:cNvPr>
          <p:cNvGrpSpPr>
            <a:grpSpLocks/>
          </p:cNvGrpSpPr>
          <p:nvPr/>
        </p:nvGrpSpPr>
        <p:grpSpPr bwMode="auto">
          <a:xfrm>
            <a:off x="153988" y="1389063"/>
            <a:ext cx="8669337" cy="4905375"/>
            <a:chOff x="-304800" y="188913"/>
            <a:chExt cx="9197977" cy="5761037"/>
          </a:xfrm>
        </p:grpSpPr>
        <p:sp>
          <p:nvSpPr>
            <p:cNvPr id="109574" name="Rectangle 66">
              <a:extLst>
                <a:ext uri="{FF2B5EF4-FFF2-40B4-BE49-F238E27FC236}">
                  <a16:creationId xmlns:a16="http://schemas.microsoft.com/office/drawing/2014/main" id="{E52B02DF-5FC5-4DFC-B7C3-58D3A57C47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0506" y="4687888"/>
              <a:ext cx="1755703" cy="871537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09575" name="Text Box 4">
              <a:extLst>
                <a:ext uri="{FF2B5EF4-FFF2-40B4-BE49-F238E27FC236}">
                  <a16:creationId xmlns:a16="http://schemas.microsoft.com/office/drawing/2014/main" id="{E8A59951-05E2-497F-9A8B-81EAC538FF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294" y="188913"/>
              <a:ext cx="2304126" cy="406442"/>
            </a:xfrm>
            <a:prstGeom prst="rect">
              <a:avLst/>
            </a:prstGeom>
            <a:solidFill>
              <a:srgbClr val="99FF33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sender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9576" name="Text Box 5">
              <a:extLst>
                <a:ext uri="{FF2B5EF4-FFF2-40B4-BE49-F238E27FC236}">
                  <a16:creationId xmlns:a16="http://schemas.microsoft.com/office/drawing/2014/main" id="{ABE52325-5DE6-4481-BCBE-A2C509B80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11335" y="188913"/>
              <a:ext cx="2233385" cy="406442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folHlink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receiver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9577" name="Rectangle 6">
              <a:extLst>
                <a:ext uri="{FF2B5EF4-FFF2-40B4-BE49-F238E27FC236}">
                  <a16:creationId xmlns:a16="http://schemas.microsoft.com/office/drawing/2014/main" id="{4F6FB4BA-8B87-48D9-B777-4FE7C1191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356" y="812800"/>
              <a:ext cx="1350908" cy="29686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16 bit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322" name="Text Box 7">
              <a:extLst>
                <a:ext uri="{FF2B5EF4-FFF2-40B4-BE49-F238E27FC236}">
                  <a16:creationId xmlns:a16="http://schemas.microsoft.com/office/drawing/2014/main" id="{B6040702-2B92-4E74-98E4-E5E2C7A8F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5561" y="787389"/>
              <a:ext cx="855626" cy="39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word</a:t>
              </a:r>
              <a:r>
                <a:rPr kumimoji="1" lang="zh-CN" altLang="en-US" sz="16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1</a:t>
              </a:r>
            </a:p>
          </p:txBody>
        </p:sp>
        <p:sp>
          <p:nvSpPr>
            <p:cNvPr id="109579" name="Rectangle 8">
              <a:extLst>
                <a:ext uri="{FF2B5EF4-FFF2-40B4-BE49-F238E27FC236}">
                  <a16:creationId xmlns:a16="http://schemas.microsoft.com/office/drawing/2014/main" id="{C36166DA-4176-4AB5-B6CC-1CD25EA86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356" y="1230313"/>
              <a:ext cx="1350908" cy="295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16 bit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324" name="Text Box 9">
              <a:extLst>
                <a:ext uri="{FF2B5EF4-FFF2-40B4-BE49-F238E27FC236}">
                  <a16:creationId xmlns:a16="http://schemas.microsoft.com/office/drawing/2014/main" id="{7E4D7BD7-F094-44A3-B5CA-71C0F5B7F3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1981" y="1203154"/>
              <a:ext cx="889312" cy="397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word</a:t>
              </a:r>
              <a:r>
                <a:rPr kumimoji="1" lang="zh-CN" altLang="en-US" sz="16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2</a:t>
              </a:r>
            </a:p>
          </p:txBody>
        </p:sp>
        <p:grpSp>
          <p:nvGrpSpPr>
            <p:cNvPr id="109581" name="Group 67">
              <a:extLst>
                <a:ext uri="{FF2B5EF4-FFF2-40B4-BE49-F238E27FC236}">
                  <a16:creationId xmlns:a16="http://schemas.microsoft.com/office/drawing/2014/main" id="{22567318-07A7-40DC-910E-26221109A0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763" y="1763711"/>
              <a:ext cx="2381250" cy="396874"/>
              <a:chOff x="243" y="1111"/>
              <a:chExt cx="1500" cy="250"/>
            </a:xfrm>
          </p:grpSpPr>
          <p:sp>
            <p:nvSpPr>
              <p:cNvPr id="13388" name="Rectangle 10">
                <a:extLst>
                  <a:ext uri="{FF2B5EF4-FFF2-40B4-BE49-F238E27FC236}">
                    <a16:creationId xmlns:a16="http://schemas.microsoft.com/office/drawing/2014/main" id="{1616AD38-0B33-4515-AA3D-11F8B031C9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" y="1158"/>
                <a:ext cx="851" cy="187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defRPr/>
                </a:pPr>
                <a:r>
                  <a:rPr kumimoji="1" lang="en-US" altLang="zh-CN" sz="1600" dirty="0">
                    <a:solidFill>
                      <a:srgbClr val="333399"/>
                    </a:solidFill>
                    <a:latin typeface="+mn-ea"/>
                  </a:rPr>
                  <a:t>all bits =</a:t>
                </a:r>
                <a:r>
                  <a:rPr kumimoji="1" lang="zh-CN" altLang="en-US" sz="1600" dirty="0">
                    <a:solidFill>
                      <a:srgbClr val="333399"/>
                    </a:solidFill>
                    <a:latin typeface="+mn-ea"/>
                  </a:rPr>
                  <a:t> </a:t>
                </a:r>
                <a:r>
                  <a:rPr kumimoji="1" lang="en-US" altLang="zh-CN" sz="1600" dirty="0">
                    <a:solidFill>
                      <a:srgbClr val="333399"/>
                    </a:solidFill>
                    <a:latin typeface="+mn-ea"/>
                  </a:rPr>
                  <a:t>0</a:t>
                </a:r>
              </a:p>
            </p:txBody>
          </p:sp>
          <p:sp>
            <p:nvSpPr>
              <p:cNvPr id="109645" name="Text Box 11">
                <a:extLst>
                  <a:ext uri="{FF2B5EF4-FFF2-40B4-BE49-F238E27FC236}">
                    <a16:creationId xmlns:a16="http://schemas.microsoft.com/office/drawing/2014/main" id="{891733D1-23DD-40DA-8251-9756B8A274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3" y="1111"/>
                <a:ext cx="73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checksum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9582" name="Rectangle 12">
              <a:extLst>
                <a:ext uri="{FF2B5EF4-FFF2-40B4-BE49-F238E27FC236}">
                  <a16:creationId xmlns:a16="http://schemas.microsoft.com/office/drawing/2014/main" id="{F80ED9DA-081F-4B50-8DC9-97B83E8C01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356" y="2446338"/>
              <a:ext cx="1350908" cy="2968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16 bit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327" name="Text Box 13">
              <a:extLst>
                <a:ext uri="{FF2B5EF4-FFF2-40B4-BE49-F238E27FC236}">
                  <a16:creationId xmlns:a16="http://schemas.microsoft.com/office/drawing/2014/main" id="{786BB19F-790E-4C39-92D9-1C6C0F8D10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141" y="2374005"/>
              <a:ext cx="870785" cy="398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word</a:t>
              </a:r>
              <a:r>
                <a:rPr kumimoji="1" lang="zh-CN" altLang="en-US" sz="16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n</a:t>
              </a:r>
            </a:p>
          </p:txBody>
        </p:sp>
        <p:grpSp>
          <p:nvGrpSpPr>
            <p:cNvPr id="109584" name="Group 68">
              <a:extLst>
                <a:ext uri="{FF2B5EF4-FFF2-40B4-BE49-F238E27FC236}">
                  <a16:creationId xmlns:a16="http://schemas.microsoft.com/office/drawing/2014/main" id="{BC193DF4-C5E2-493D-863C-500971C1E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4800" y="2947989"/>
              <a:ext cx="3071813" cy="687387"/>
              <a:chOff x="-192" y="1857"/>
              <a:chExt cx="1935" cy="433"/>
            </a:xfrm>
          </p:grpSpPr>
          <p:sp>
            <p:nvSpPr>
              <p:cNvPr id="109642" name="Rectangle 14">
                <a:extLst>
                  <a:ext uri="{FF2B5EF4-FFF2-40B4-BE49-F238E27FC236}">
                    <a16:creationId xmlns:a16="http://schemas.microsoft.com/office/drawing/2014/main" id="{9A62AD48-FA4F-4862-A061-D039184D6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" y="2000"/>
                <a:ext cx="851" cy="18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16 bit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9643" name="Text Box 15">
                <a:extLst>
                  <a:ext uri="{FF2B5EF4-FFF2-40B4-BE49-F238E27FC236}">
                    <a16:creationId xmlns:a16="http://schemas.microsoft.com/office/drawing/2014/main" id="{32FA771A-9259-4D5D-9557-5B94A1BFDB4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92" y="1857"/>
                <a:ext cx="1162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complement arithmetic sum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9585" name="Text Box 19">
              <a:extLst>
                <a:ext uri="{FF2B5EF4-FFF2-40B4-BE49-F238E27FC236}">
                  <a16:creationId xmlns:a16="http://schemas.microsoft.com/office/drawing/2014/main" id="{B61B5FBA-B00C-4FCB-A032-CAE86F7CF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0356" y="1444624"/>
              <a:ext cx="342186" cy="39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09586" name="Text Box 20">
              <a:extLst>
                <a:ext uri="{FF2B5EF4-FFF2-40B4-BE49-F238E27FC236}">
                  <a16:creationId xmlns:a16="http://schemas.microsoft.com/office/drawing/2014/main" id="{6734C636-BB20-4986-9950-248ECBB276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54480" y="2035175"/>
              <a:ext cx="342186" cy="39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3331" name="Line 21">
              <a:extLst>
                <a:ext uri="{FF2B5EF4-FFF2-40B4-BE49-F238E27FC236}">
                  <a16:creationId xmlns:a16="http://schemas.microsoft.com/office/drawing/2014/main" id="{E14DF6D1-E0A9-4A58-A1DE-D3ADF3EB2A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7563" y="2879261"/>
              <a:ext cx="2703305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grpSp>
          <p:nvGrpSpPr>
            <p:cNvPr id="109588" name="Group 69">
              <a:extLst>
                <a:ext uri="{FF2B5EF4-FFF2-40B4-BE49-F238E27FC236}">
                  <a16:creationId xmlns:a16="http://schemas.microsoft.com/office/drawing/2014/main" id="{CAAFCA7C-68A6-47BA-89C6-AB64777E90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439" y="3576638"/>
              <a:ext cx="1801811" cy="501650"/>
              <a:chOff x="285" y="2253"/>
              <a:chExt cx="1135" cy="316"/>
            </a:xfrm>
          </p:grpSpPr>
          <p:sp>
            <p:nvSpPr>
              <p:cNvPr id="109640" name="AutoShape 18">
                <a:extLst>
                  <a:ext uri="{FF2B5EF4-FFF2-40B4-BE49-F238E27FC236}">
                    <a16:creationId xmlns:a16="http://schemas.microsoft.com/office/drawing/2014/main" id="{05D9830F-8D4A-457E-8CA0-7153C63B71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3" y="2253"/>
                <a:ext cx="101" cy="316"/>
              </a:xfrm>
              <a:prstGeom prst="downArrow">
                <a:avLst>
                  <a:gd name="adj1" fmla="val 50000"/>
                  <a:gd name="adj2" fmla="val 7821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09641" name="Text Box 22">
                <a:extLst>
                  <a:ext uri="{FF2B5EF4-FFF2-40B4-BE49-F238E27FC236}">
                    <a16:creationId xmlns:a16="http://schemas.microsoft.com/office/drawing/2014/main" id="{7D594AF7-12A7-4851-999F-9E47CBD2739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" y="2315"/>
                <a:ext cx="11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NOT operator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9589" name="AutoShape 23">
              <a:extLst>
                <a:ext uri="{FF2B5EF4-FFF2-40B4-BE49-F238E27FC236}">
                  <a16:creationId xmlns:a16="http://schemas.microsoft.com/office/drawing/2014/main" id="{229DAA41-4DE2-4DFE-9AB8-0BD8A6348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223" y="827088"/>
              <a:ext cx="160331" cy="1931987"/>
            </a:xfrm>
            <a:prstGeom prst="leftBrace">
              <a:avLst>
                <a:gd name="adj1" fmla="val 10041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09590" name="Text Box 24">
              <a:extLst>
                <a:ext uri="{FF2B5EF4-FFF2-40B4-BE49-F238E27FC236}">
                  <a16:creationId xmlns:a16="http://schemas.microsoft.com/office/drawing/2014/main" id="{4BBA1F15-A17F-4D4C-B864-C0403DDCF4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55170" y="938213"/>
              <a:ext cx="457156" cy="1768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Header of IP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9591" name="Rectangle 25">
              <a:extLst>
                <a:ext uri="{FF2B5EF4-FFF2-40B4-BE49-F238E27FC236}">
                  <a16:creationId xmlns:a16="http://schemas.microsoft.com/office/drawing/2014/main" id="{97052A3D-F750-490C-B03C-92A6E46711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8443" y="3933825"/>
              <a:ext cx="1747766" cy="742950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09592" name="Rectangle 26">
              <a:extLst>
                <a:ext uri="{FF2B5EF4-FFF2-40B4-BE49-F238E27FC236}">
                  <a16:creationId xmlns:a16="http://schemas.microsoft.com/office/drawing/2014/main" id="{00B5D4A0-B2D9-46D8-97B2-DE21BE4C2D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2644" y="4240213"/>
              <a:ext cx="855627" cy="134937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09593" name="Text Box 27">
              <a:extLst>
                <a:ext uri="{FF2B5EF4-FFF2-40B4-BE49-F238E27FC236}">
                  <a16:creationId xmlns:a16="http://schemas.microsoft.com/office/drawing/2014/main" id="{38B84500-3218-46BD-94B6-973488FAC1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4325" y="3524251"/>
              <a:ext cx="1449362" cy="39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IP datagram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338" name="Line 28">
              <a:extLst>
                <a:ext uri="{FF2B5EF4-FFF2-40B4-BE49-F238E27FC236}">
                  <a16:creationId xmlns:a16="http://schemas.microsoft.com/office/drawing/2014/main" id="{77804B03-9CB1-4D5B-8F24-CF64B239AA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9202" y="4081808"/>
              <a:ext cx="17466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39" name="Line 29">
              <a:extLst>
                <a:ext uri="{FF2B5EF4-FFF2-40B4-BE49-F238E27FC236}">
                  <a16:creationId xmlns:a16="http://schemas.microsoft.com/office/drawing/2014/main" id="{E1D9A208-C376-4D91-80DD-F4900BFCD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9202" y="4232825"/>
              <a:ext cx="17466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40" name="Line 30">
              <a:extLst>
                <a:ext uri="{FF2B5EF4-FFF2-40B4-BE49-F238E27FC236}">
                  <a16:creationId xmlns:a16="http://schemas.microsoft.com/office/drawing/2014/main" id="{26766231-C1A3-4F6B-9E50-B9503E2E31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9202" y="4380114"/>
              <a:ext cx="17466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41" name="Line 31">
              <a:extLst>
                <a:ext uri="{FF2B5EF4-FFF2-40B4-BE49-F238E27FC236}">
                  <a16:creationId xmlns:a16="http://schemas.microsoft.com/office/drawing/2014/main" id="{593E2ABA-7CE3-43E2-BA8F-FB0F79C7D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9202" y="4527402"/>
              <a:ext cx="17466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42" name="Line 32">
              <a:extLst>
                <a:ext uri="{FF2B5EF4-FFF2-40B4-BE49-F238E27FC236}">
                  <a16:creationId xmlns:a16="http://schemas.microsoft.com/office/drawing/2014/main" id="{AB86D3B0-B96C-4CFE-89A5-432A30966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9202" y="4676555"/>
              <a:ext cx="174662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43" name="Line 33">
              <a:extLst>
                <a:ext uri="{FF2B5EF4-FFF2-40B4-BE49-F238E27FC236}">
                  <a16:creationId xmlns:a16="http://schemas.microsoft.com/office/drawing/2014/main" id="{EEC0293A-B097-4BAC-A8A4-219575B556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53355" y="3934519"/>
              <a:ext cx="0" cy="445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44" name="Line 34">
              <a:extLst>
                <a:ext uri="{FF2B5EF4-FFF2-40B4-BE49-F238E27FC236}">
                  <a16:creationId xmlns:a16="http://schemas.microsoft.com/office/drawing/2014/main" id="{D4AAFF58-2EB8-44A7-8E8E-F851208390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176" y="4232825"/>
              <a:ext cx="0" cy="147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45" name="Line 35">
              <a:extLst>
                <a:ext uri="{FF2B5EF4-FFF2-40B4-BE49-F238E27FC236}">
                  <a16:creationId xmlns:a16="http://schemas.microsoft.com/office/drawing/2014/main" id="{C14E8A6A-5EAD-45F7-95CD-CF24BA4BF2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54176" y="3934519"/>
              <a:ext cx="0" cy="147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46" name="Line 36">
              <a:extLst>
                <a:ext uri="{FF2B5EF4-FFF2-40B4-BE49-F238E27FC236}">
                  <a16:creationId xmlns:a16="http://schemas.microsoft.com/office/drawing/2014/main" id="{B2B62B13-9204-433A-9846-86402D832E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18373" y="3934519"/>
              <a:ext cx="0" cy="1472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47" name="Line 37">
              <a:extLst>
                <a:ext uri="{FF2B5EF4-FFF2-40B4-BE49-F238E27FC236}">
                  <a16:creationId xmlns:a16="http://schemas.microsoft.com/office/drawing/2014/main" id="{3138F033-3826-4D5A-983A-E3FB6A10F6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86415" y="4081808"/>
              <a:ext cx="0" cy="15101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3348" name="Line 38">
              <a:extLst>
                <a:ext uri="{FF2B5EF4-FFF2-40B4-BE49-F238E27FC236}">
                  <a16:creationId xmlns:a16="http://schemas.microsoft.com/office/drawing/2014/main" id="{93CDA0D3-1D7A-4172-971C-91073485CA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49167" y="4527402"/>
              <a:ext cx="0" cy="1491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grpSp>
          <p:nvGrpSpPr>
            <p:cNvPr id="109605" name="Group 71">
              <a:extLst>
                <a:ext uri="{FF2B5EF4-FFF2-40B4-BE49-F238E27FC236}">
                  <a16:creationId xmlns:a16="http://schemas.microsoft.com/office/drawing/2014/main" id="{FA44F9F9-5F91-4C33-B8A1-FE70B27F66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8587" y="4110043"/>
              <a:ext cx="2638426" cy="396876"/>
              <a:chOff x="81" y="2589"/>
              <a:chExt cx="1662" cy="250"/>
            </a:xfrm>
          </p:grpSpPr>
          <p:sp>
            <p:nvSpPr>
              <p:cNvPr id="109638" name="Rectangle 16">
                <a:extLst>
                  <a:ext uri="{FF2B5EF4-FFF2-40B4-BE49-F238E27FC236}">
                    <a16:creationId xmlns:a16="http://schemas.microsoft.com/office/drawing/2014/main" id="{05736204-AB80-49A1-B289-6902367735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" y="2619"/>
                <a:ext cx="851" cy="18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16 bit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9639" name="Text Box 17">
                <a:extLst>
                  <a:ext uri="{FF2B5EF4-FFF2-40B4-BE49-F238E27FC236}">
                    <a16:creationId xmlns:a16="http://schemas.microsoft.com/office/drawing/2014/main" id="{14FFA5C3-2C2E-4787-9C3B-CC47390210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1" y="2589"/>
                <a:ext cx="73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checksum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350" name="Line 39">
              <a:extLst>
                <a:ext uri="{FF2B5EF4-FFF2-40B4-BE49-F238E27FC236}">
                  <a16:creationId xmlns:a16="http://schemas.microsoft.com/office/drawing/2014/main" id="{352A4F01-2B1D-4A8A-B4D8-862EAB7517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211" y="4318588"/>
              <a:ext cx="2145802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09607" name="Rectangle 40">
              <a:extLst>
                <a:ext uri="{FF2B5EF4-FFF2-40B4-BE49-F238E27FC236}">
                  <a16:creationId xmlns:a16="http://schemas.microsoft.com/office/drawing/2014/main" id="{72965D59-2CA7-4CC3-B4BD-363F722C5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8721" y="812800"/>
              <a:ext cx="1350907" cy="296863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16 bit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352" name="Text Box 41">
              <a:extLst>
                <a:ext uri="{FF2B5EF4-FFF2-40B4-BE49-F238E27FC236}">
                  <a16:creationId xmlns:a16="http://schemas.microsoft.com/office/drawing/2014/main" id="{52674514-1E87-4271-B611-8CC50761DF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9651" y="751966"/>
              <a:ext cx="857311" cy="398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word</a:t>
              </a:r>
              <a:r>
                <a:rPr kumimoji="1" lang="zh-CN" altLang="en-US" sz="16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1</a:t>
              </a:r>
            </a:p>
          </p:txBody>
        </p:sp>
        <p:sp>
          <p:nvSpPr>
            <p:cNvPr id="109609" name="Rectangle 42">
              <a:extLst>
                <a:ext uri="{FF2B5EF4-FFF2-40B4-BE49-F238E27FC236}">
                  <a16:creationId xmlns:a16="http://schemas.microsoft.com/office/drawing/2014/main" id="{9593F341-F612-4A33-9EDF-3CABDE7646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8721" y="1230313"/>
              <a:ext cx="1350907" cy="29527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16 bit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354" name="Text Box 43">
              <a:extLst>
                <a:ext uri="{FF2B5EF4-FFF2-40B4-BE49-F238E27FC236}">
                  <a16:creationId xmlns:a16="http://schemas.microsoft.com/office/drawing/2014/main" id="{0B8237C6-3C1C-4DBB-9A3D-655A5A010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9651" y="1178916"/>
              <a:ext cx="890997" cy="398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word</a:t>
              </a:r>
              <a:r>
                <a:rPr kumimoji="1" lang="zh-CN" altLang="en-US" sz="16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2</a:t>
              </a:r>
            </a:p>
          </p:txBody>
        </p:sp>
        <p:grpSp>
          <p:nvGrpSpPr>
            <p:cNvPr id="109611" name="Group 73">
              <a:extLst>
                <a:ext uri="{FF2B5EF4-FFF2-40B4-BE49-F238E27FC236}">
                  <a16:creationId xmlns:a16="http://schemas.microsoft.com/office/drawing/2014/main" id="{404DB954-AFC0-4DD9-AA55-02E30EA474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6925" y="1784352"/>
              <a:ext cx="2352675" cy="396876"/>
              <a:chOff x="3702" y="1124"/>
              <a:chExt cx="1482" cy="250"/>
            </a:xfrm>
          </p:grpSpPr>
          <p:sp>
            <p:nvSpPr>
              <p:cNvPr id="109636" name="Rectangle 44">
                <a:extLst>
                  <a:ext uri="{FF2B5EF4-FFF2-40B4-BE49-F238E27FC236}">
                    <a16:creationId xmlns:a16="http://schemas.microsoft.com/office/drawing/2014/main" id="{8A8CA2ED-9231-41B2-BCA8-ED8B4C06F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" y="1158"/>
                <a:ext cx="851" cy="18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16 bit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9637" name="Text Box 45">
                <a:extLst>
                  <a:ext uri="{FF2B5EF4-FFF2-40B4-BE49-F238E27FC236}">
                    <a16:creationId xmlns:a16="http://schemas.microsoft.com/office/drawing/2014/main" id="{CB0B9FEC-C2E2-4ED4-89FB-E645C79545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02" y="1124"/>
                <a:ext cx="73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checksum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9612" name="Rectangle 46">
              <a:extLst>
                <a:ext uri="{FF2B5EF4-FFF2-40B4-BE49-F238E27FC236}">
                  <a16:creationId xmlns:a16="http://schemas.microsoft.com/office/drawing/2014/main" id="{B755902C-CBE9-468A-A0B6-E5B77BDCD7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8721" y="2446338"/>
              <a:ext cx="1350907" cy="29686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16 bit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357" name="Text Box 47">
              <a:extLst>
                <a:ext uri="{FF2B5EF4-FFF2-40B4-BE49-F238E27FC236}">
                  <a16:creationId xmlns:a16="http://schemas.microsoft.com/office/drawing/2014/main" id="{D5E49EAF-B3E0-4707-B667-917A5A77BE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7861" y="2409429"/>
              <a:ext cx="870784" cy="39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word</a:t>
              </a:r>
              <a:r>
                <a:rPr kumimoji="1" lang="zh-CN" altLang="en-US" sz="16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n</a:t>
              </a:r>
            </a:p>
          </p:txBody>
        </p:sp>
        <p:grpSp>
          <p:nvGrpSpPr>
            <p:cNvPr id="109614" name="Group 74">
              <a:extLst>
                <a:ext uri="{FF2B5EF4-FFF2-40B4-BE49-F238E27FC236}">
                  <a16:creationId xmlns:a16="http://schemas.microsoft.com/office/drawing/2014/main" id="{A7C44FFC-9958-4509-815F-693BCE4D2D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5766" y="2906709"/>
              <a:ext cx="2763839" cy="687386"/>
              <a:chOff x="3443" y="1831"/>
              <a:chExt cx="1741" cy="433"/>
            </a:xfrm>
          </p:grpSpPr>
          <p:sp>
            <p:nvSpPr>
              <p:cNvPr id="109634" name="Rectangle 48">
                <a:extLst>
                  <a:ext uri="{FF2B5EF4-FFF2-40B4-BE49-F238E27FC236}">
                    <a16:creationId xmlns:a16="http://schemas.microsoft.com/office/drawing/2014/main" id="{2FAC172D-DB4E-4056-98C7-D391F9BBD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" y="2000"/>
                <a:ext cx="851" cy="18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16 bit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9635" name="Text Box 49">
                <a:extLst>
                  <a:ext uri="{FF2B5EF4-FFF2-40B4-BE49-F238E27FC236}">
                    <a16:creationId xmlns:a16="http://schemas.microsoft.com/office/drawing/2014/main" id="{69A0A577-20CC-4769-8336-05BED6C742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43" y="1831"/>
                <a:ext cx="1159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complement arithmetic sum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9615" name="Group 76">
              <a:extLst>
                <a:ext uri="{FF2B5EF4-FFF2-40B4-BE49-F238E27FC236}">
                  <a16:creationId xmlns:a16="http://schemas.microsoft.com/office/drawing/2014/main" id="{AC4993E7-AD55-4521-92D0-19BC7A7CB9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4088" y="4086230"/>
              <a:ext cx="2195512" cy="396876"/>
              <a:chOff x="3801" y="2574"/>
              <a:chExt cx="1383" cy="250"/>
            </a:xfrm>
          </p:grpSpPr>
          <p:sp>
            <p:nvSpPr>
              <p:cNvPr id="109632" name="Rectangle 50">
                <a:extLst>
                  <a:ext uri="{FF2B5EF4-FFF2-40B4-BE49-F238E27FC236}">
                    <a16:creationId xmlns:a16="http://schemas.microsoft.com/office/drawing/2014/main" id="{95B57299-E1FD-424F-9CAE-405F99CA04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3" y="2619"/>
                <a:ext cx="851" cy="186"/>
              </a:xfrm>
              <a:prstGeom prst="rect">
                <a:avLst/>
              </a:prstGeom>
              <a:solidFill>
                <a:srgbClr val="FF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16 bit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09633" name="Text Box 51">
                <a:extLst>
                  <a:ext uri="{FF2B5EF4-FFF2-40B4-BE49-F238E27FC236}">
                    <a16:creationId xmlns:a16="http://schemas.microsoft.com/office/drawing/2014/main" id="{B8219ADA-B200-458F-9830-C90660A2B2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1" y="2574"/>
                <a:ext cx="50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result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9616" name="Text Box 53">
              <a:extLst>
                <a:ext uri="{FF2B5EF4-FFF2-40B4-BE49-F238E27FC236}">
                  <a16:creationId xmlns:a16="http://schemas.microsoft.com/office/drawing/2014/main" id="{2F22A373-5FC0-4D86-9282-B4F0F51AC0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2718" y="1444624"/>
              <a:ext cx="342186" cy="39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09617" name="Text Box 54">
              <a:extLst>
                <a:ext uri="{FF2B5EF4-FFF2-40B4-BE49-F238E27FC236}">
                  <a16:creationId xmlns:a16="http://schemas.microsoft.com/office/drawing/2014/main" id="{D506227F-8F3E-4B8F-A5E1-4002B6F2F5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6843" y="2035175"/>
              <a:ext cx="342186" cy="39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3362" name="Line 55">
              <a:extLst>
                <a:ext uri="{FF2B5EF4-FFF2-40B4-BE49-F238E27FC236}">
                  <a16:creationId xmlns:a16="http://schemas.microsoft.com/office/drawing/2014/main" id="{0197C025-5590-4F47-B598-E759B1872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37658" y="2879261"/>
              <a:ext cx="258372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grpSp>
          <p:nvGrpSpPr>
            <p:cNvPr id="109619" name="Group 75">
              <a:extLst>
                <a:ext uri="{FF2B5EF4-FFF2-40B4-BE49-F238E27FC236}">
                  <a16:creationId xmlns:a16="http://schemas.microsoft.com/office/drawing/2014/main" id="{655FC79E-8CCA-4E9F-8D76-54B5156953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2500" y="3576638"/>
              <a:ext cx="1801813" cy="501650"/>
              <a:chOff x="3800" y="2253"/>
              <a:chExt cx="1135" cy="316"/>
            </a:xfrm>
          </p:grpSpPr>
          <p:sp>
            <p:nvSpPr>
              <p:cNvPr id="109630" name="AutoShape 52">
                <a:extLst>
                  <a:ext uri="{FF2B5EF4-FFF2-40B4-BE49-F238E27FC236}">
                    <a16:creationId xmlns:a16="http://schemas.microsoft.com/office/drawing/2014/main" id="{8657D654-B8C1-4A71-B676-65989759D6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33" y="2253"/>
                <a:ext cx="100" cy="316"/>
              </a:xfrm>
              <a:prstGeom prst="downArrow">
                <a:avLst>
                  <a:gd name="adj1" fmla="val 50000"/>
                  <a:gd name="adj2" fmla="val 7900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09631" name="Text Box 56">
                <a:extLst>
                  <a:ext uri="{FF2B5EF4-FFF2-40B4-BE49-F238E27FC236}">
                    <a16:creationId xmlns:a16="http://schemas.microsoft.com/office/drawing/2014/main" id="{E912B2E4-0966-4FA9-BD90-856C62224F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800" y="2290"/>
                <a:ext cx="11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NOT operator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09620" name="AutoShape 57">
              <a:extLst>
                <a:ext uri="{FF2B5EF4-FFF2-40B4-BE49-F238E27FC236}">
                  <a16:creationId xmlns:a16="http://schemas.microsoft.com/office/drawing/2014/main" id="{3FD40401-8540-40C6-AF40-0A991CCAC2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8959" y="827088"/>
              <a:ext cx="158743" cy="1931987"/>
            </a:xfrm>
            <a:prstGeom prst="leftBrace">
              <a:avLst>
                <a:gd name="adj1" fmla="val 101421"/>
                <a:gd name="adj2" fmla="val 50000"/>
              </a:avLst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9621" name="Text Box 58">
              <a:extLst>
                <a:ext uri="{FF2B5EF4-FFF2-40B4-BE49-F238E27FC236}">
                  <a16:creationId xmlns:a16="http://schemas.microsoft.com/office/drawing/2014/main" id="{97FC0F78-740D-4EEA-AA51-F10C199B52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930" y="4902200"/>
              <a:ext cx="650019" cy="397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data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9622" name="AutoShape 59">
              <a:extLst>
                <a:ext uri="{FF2B5EF4-FFF2-40B4-BE49-F238E27FC236}">
                  <a16:creationId xmlns:a16="http://schemas.microsoft.com/office/drawing/2014/main" id="{A4B4CFD9-5BB3-4092-B410-CADBB993C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6209" y="3948113"/>
              <a:ext cx="160330" cy="742950"/>
            </a:xfrm>
            <a:prstGeom prst="rightBrace">
              <a:avLst>
                <a:gd name="adj1" fmla="val 3861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09623" name="Freeform 60">
              <a:extLst>
                <a:ext uri="{FF2B5EF4-FFF2-40B4-BE49-F238E27FC236}">
                  <a16:creationId xmlns:a16="http://schemas.microsoft.com/office/drawing/2014/main" id="{267E02CB-E27A-4CD2-9667-E7E5374C3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6540" y="1792288"/>
              <a:ext cx="454006" cy="2525712"/>
            </a:xfrm>
            <a:custGeom>
              <a:avLst/>
              <a:gdLst>
                <a:gd name="T0" fmla="*/ 0 w 464"/>
                <a:gd name="T1" fmla="*/ 2147483646 h 1624"/>
                <a:gd name="T2" fmla="*/ 2147483646 w 464"/>
                <a:gd name="T3" fmla="*/ 2147483646 h 1624"/>
                <a:gd name="T4" fmla="*/ 2147483646 w 464"/>
                <a:gd name="T5" fmla="*/ 0 h 1624"/>
                <a:gd name="T6" fmla="*/ 2147483646 w 464"/>
                <a:gd name="T7" fmla="*/ 0 h 16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64"/>
                <a:gd name="T13" fmla="*/ 0 h 1624"/>
                <a:gd name="T14" fmla="*/ 464 w 464"/>
                <a:gd name="T15" fmla="*/ 1624 h 16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64" h="1624">
                  <a:moveTo>
                    <a:pt x="0" y="1624"/>
                  </a:moveTo>
                  <a:lnTo>
                    <a:pt x="56" y="1624"/>
                  </a:lnTo>
                  <a:lnTo>
                    <a:pt x="56" y="0"/>
                  </a:lnTo>
                  <a:lnTo>
                    <a:pt x="464" y="0"/>
                  </a:lnTo>
                </a:path>
              </a:pathLst>
            </a:custGeom>
            <a:noFill/>
            <a:ln w="28575" cmpd="sng">
              <a:solidFill>
                <a:srgbClr val="333399"/>
              </a:solidFill>
              <a:round/>
              <a:headEnd type="none" w="med" len="med"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9624" name="Group 77">
              <a:extLst>
                <a:ext uri="{FF2B5EF4-FFF2-40B4-BE49-F238E27FC236}">
                  <a16:creationId xmlns:a16="http://schemas.microsoft.com/office/drawing/2014/main" id="{F5FDE4F1-F9CE-459E-9E9C-285B012AC4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1414" y="4560888"/>
              <a:ext cx="2671763" cy="1389062"/>
              <a:chOff x="3919" y="2873"/>
              <a:chExt cx="1683" cy="875"/>
            </a:xfrm>
          </p:grpSpPr>
          <p:sp>
            <p:nvSpPr>
              <p:cNvPr id="109628" name="AutoShape 61">
                <a:extLst>
                  <a:ext uri="{FF2B5EF4-FFF2-40B4-BE49-F238E27FC236}">
                    <a16:creationId xmlns:a16="http://schemas.microsoft.com/office/drawing/2014/main" id="{E4A24C8D-12C9-42E3-A168-442504EA0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2" y="2873"/>
                <a:ext cx="101" cy="316"/>
              </a:xfrm>
              <a:prstGeom prst="downArrow">
                <a:avLst>
                  <a:gd name="adj1" fmla="val 50000"/>
                  <a:gd name="adj2" fmla="val 78218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09629" name="Rectangle 62">
                <a:extLst>
                  <a:ext uri="{FF2B5EF4-FFF2-40B4-BE49-F238E27FC236}">
                    <a16:creationId xmlns:a16="http://schemas.microsoft.com/office/drawing/2014/main" id="{3DFE20B0-DADC-422E-8D78-BDA2178D3A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19" y="3235"/>
                <a:ext cx="1683" cy="513"/>
              </a:xfrm>
              <a:prstGeom prst="rect">
                <a:avLst/>
              </a:prstGeom>
              <a:solidFill>
                <a:srgbClr val="CCECFF"/>
              </a:solidFill>
              <a:ln w="12700">
                <a:solidFill>
                  <a:srgbClr val="333399"/>
                </a:solidFill>
                <a:miter lim="800000"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If sum=</a:t>
                </a:r>
                <a:r>
                  <a:rPr kumimoji="1" lang="en-US" altLang="zh-CN" sz="1400">
                    <a:solidFill>
                      <a:srgbClr val="333399"/>
                    </a:solidFill>
                    <a:ea typeface="宋体" panose="02010600030101010101" pitchFamily="2" charset="-122"/>
                  </a:rPr>
                  <a:t>0000000000000000</a:t>
                </a: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, 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no errors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09625" name="Group 72">
              <a:extLst>
                <a:ext uri="{FF2B5EF4-FFF2-40B4-BE49-F238E27FC236}">
                  <a16:creationId xmlns:a16="http://schemas.microsoft.com/office/drawing/2014/main" id="{2150193B-D5D5-47B7-A847-EF6B27941A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6575" y="4864105"/>
              <a:ext cx="3259143" cy="687388"/>
              <a:chOff x="338" y="3064"/>
              <a:chExt cx="2053" cy="433"/>
            </a:xfrm>
          </p:grpSpPr>
          <p:sp>
            <p:nvSpPr>
              <p:cNvPr id="109626" name="Text Box 63">
                <a:extLst>
                  <a:ext uri="{FF2B5EF4-FFF2-40B4-BE49-F238E27FC236}">
                    <a16:creationId xmlns:a16="http://schemas.microsoft.com/office/drawing/2014/main" id="{37E665AA-2ECA-4A5A-85DF-96199AFF45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8" y="3064"/>
                <a:ext cx="1895" cy="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Data field does not join in 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rgbClr val="333399"/>
                    </a:solidFill>
                    <a:ea typeface="宋体" panose="02010600030101010101" pitchFamily="2" charset="-122"/>
                  </a:rPr>
                  <a:t>the calculation of checksum</a:t>
                </a:r>
                <a:endPara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13371" name="Line 64">
                <a:extLst>
                  <a:ext uri="{FF2B5EF4-FFF2-40B4-BE49-F238E27FC236}">
                    <a16:creationId xmlns:a16="http://schemas.microsoft.com/office/drawing/2014/main" id="{A88217A3-A734-434F-8F6C-7DF837A89B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0" y="3266"/>
                <a:ext cx="37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sm" len="med"/>
              </a:ln>
            </p:spPr>
            <p:txBody>
              <a:bodyPr/>
              <a:lstStyle/>
              <a:p>
                <a:pPr>
                  <a:defRPr/>
                </a:pPr>
                <a:endParaRPr lang="zh-CN" altLang="en-US" sz="1600">
                  <a:latin typeface="+mn-ea"/>
                </a:endParaRPr>
              </a:p>
            </p:txBody>
          </p:sp>
        </p:grpSp>
      </p:grpSp>
      <p:sp>
        <p:nvSpPr>
          <p:cNvPr id="109572" name="页脚占位符 5">
            <a:extLst>
              <a:ext uri="{FF2B5EF4-FFF2-40B4-BE49-F238E27FC236}">
                <a16:creationId xmlns:a16="http://schemas.microsoft.com/office/drawing/2014/main" id="{95A5FA9A-D520-4A93-9D3F-5D6C15333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9573" name="灯片编号占位符 6">
            <a:extLst>
              <a:ext uri="{FF2B5EF4-FFF2-40B4-BE49-F238E27FC236}">
                <a16:creationId xmlns:a16="http://schemas.microsoft.com/office/drawing/2014/main" id="{EFC032E5-B71E-419D-ABEA-609890F2B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CEBF34F-6B09-4A9B-B6E8-F2F95872AB0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5" name="Rectangle 2">
            <a:extLst>
              <a:ext uri="{FF2B5EF4-FFF2-40B4-BE49-F238E27FC236}">
                <a16:creationId xmlns:a16="http://schemas.microsoft.com/office/drawing/2014/main" id="{055CD982-D069-4AF1-B20E-4C802019184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5600" y="273050"/>
            <a:ext cx="7772400" cy="685800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Internet checksum: example</a:t>
            </a:r>
          </a:p>
        </p:txBody>
      </p:sp>
      <p:sp>
        <p:nvSpPr>
          <p:cNvPr id="110596" name="Rectangle 3">
            <a:extLst>
              <a:ext uri="{FF2B5EF4-FFF2-40B4-BE49-F238E27FC236}">
                <a16:creationId xmlns:a16="http://schemas.microsoft.com/office/drawing/2014/main" id="{5D97D5CA-F067-428F-8BFD-6B90CD8480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00175"/>
            <a:ext cx="7772400" cy="2743200"/>
          </a:xfrm>
        </p:spPr>
        <p:txBody>
          <a:bodyPr/>
          <a:lstStyle/>
          <a:p>
            <a:pPr>
              <a:lnSpc>
                <a:spcPct val="130000"/>
              </a:lnSpc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example: add two 16-bit integers</a:t>
            </a:r>
          </a:p>
        </p:txBody>
      </p:sp>
      <p:sp>
        <p:nvSpPr>
          <p:cNvPr id="110597" name="Text Box 4">
            <a:extLst>
              <a:ext uri="{FF2B5EF4-FFF2-40B4-BE49-F238E27FC236}">
                <a16:creationId xmlns:a16="http://schemas.microsoft.com/office/drawing/2014/main" id="{9AD26728-3588-4123-81DF-828D613E8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0550" y="2190750"/>
            <a:ext cx="64008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ea typeface="MS PGothic" panose="020B0600070205080204" pitchFamily="34" charset="-128"/>
              </a:rPr>
              <a:t>1</a:t>
            </a:r>
            <a:r>
              <a:rPr lang="en-US" altLang="zh-CN" sz="2000" b="1">
                <a:ea typeface="MS PGothic" panose="020B0600070205080204" pitchFamily="34" charset="-128"/>
              </a:rPr>
              <a:t>  1  1  1  0  0  1  1  0  0  1  1  0  0  1  1  0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ea typeface="MS PGothic" panose="020B0600070205080204" pitchFamily="34" charset="-128"/>
              </a:rPr>
              <a:t>1</a:t>
            </a:r>
            <a:r>
              <a:rPr lang="en-US" altLang="zh-CN" sz="2000" b="1">
                <a:ea typeface="MS PGothic" panose="020B0600070205080204" pitchFamily="34" charset="-128"/>
              </a:rPr>
              <a:t>  1  1  0  1  0  1  0  1  0  1  0  1  0  1  0  1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>
              <a:ea typeface="MS PGothic" panose="020B0600070205080204" pitchFamily="34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MS PGothic" panose="020B0600070205080204" pitchFamily="34" charset="-128"/>
              </a:rPr>
              <a:t>1  1  0  1  1  1  0  1  1  1  0  1  1  1  0  1  1</a:t>
            </a:r>
          </a:p>
          <a:p>
            <a:pPr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 b="1">
              <a:ea typeface="MS PGothic" panose="020B0600070205080204" pitchFamily="34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ea typeface="MS PGothic" panose="020B0600070205080204" pitchFamily="34" charset="-128"/>
              </a:rPr>
              <a:t>1</a:t>
            </a:r>
            <a:r>
              <a:rPr lang="en-US" altLang="zh-CN" sz="2000" b="1">
                <a:ea typeface="MS PGothic" panose="020B0600070205080204" pitchFamily="34" charset="-128"/>
              </a:rPr>
              <a:t>  1  0  1  1  1  0  1  1  1  0  1  1  1  1  0  0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bg1"/>
                </a:solidFill>
                <a:ea typeface="MS PGothic" panose="020B0600070205080204" pitchFamily="34" charset="-128"/>
              </a:rPr>
              <a:t>1</a:t>
            </a:r>
            <a:r>
              <a:rPr lang="en-US" altLang="zh-CN" sz="2000" b="1">
                <a:ea typeface="MS PGothic" panose="020B0600070205080204" pitchFamily="34" charset="-128"/>
              </a:rPr>
              <a:t>  0  1  0  0  0  1  0  0  0  1  0  0  0  0  1  1</a:t>
            </a:r>
            <a:endParaRPr lang="en-US" altLang="zh-CN" sz="2400" b="1">
              <a:ea typeface="MS PGothic" panose="020B0600070205080204" pitchFamily="34" charset="-128"/>
            </a:endParaRPr>
          </a:p>
        </p:txBody>
      </p:sp>
      <p:sp>
        <p:nvSpPr>
          <p:cNvPr id="110598" name="Line 5">
            <a:extLst>
              <a:ext uri="{FF2B5EF4-FFF2-40B4-BE49-F238E27FC236}">
                <a16:creationId xmlns:a16="http://schemas.microsoft.com/office/drawing/2014/main" id="{3FC8D1E4-1EAB-48F1-A701-C4C4FAC711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84350" y="3017838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599" name="Oval 6">
            <a:extLst>
              <a:ext uri="{FF2B5EF4-FFF2-40B4-BE49-F238E27FC236}">
                <a16:creationId xmlns:a16="http://schemas.microsoft.com/office/drawing/2014/main" id="{79675256-A62A-4022-AB27-2E404D4A6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550" y="3194050"/>
            <a:ext cx="304800" cy="3048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6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10600" name="Text Box 7">
            <a:extLst>
              <a:ext uri="{FF2B5EF4-FFF2-40B4-BE49-F238E27FC236}">
                <a16:creationId xmlns:a16="http://schemas.microsoft.com/office/drawing/2014/main" id="{26724D3F-64E7-49F9-9653-8772A0855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0" y="3149600"/>
            <a:ext cx="1546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MS PGothic" panose="020B0600070205080204" pitchFamily="34" charset="-128"/>
              </a:rPr>
              <a:t>wraparound</a:t>
            </a:r>
          </a:p>
        </p:txBody>
      </p:sp>
      <p:sp>
        <p:nvSpPr>
          <p:cNvPr id="110601" name="Text Box 8">
            <a:extLst>
              <a:ext uri="{FF2B5EF4-FFF2-40B4-BE49-F238E27FC236}">
                <a16:creationId xmlns:a16="http://schemas.microsoft.com/office/drawing/2014/main" id="{F3F36FA3-6AD0-4879-BA18-FA318AEA9A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9988" y="3757613"/>
            <a:ext cx="636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MS PGothic" panose="020B0600070205080204" pitchFamily="34" charset="-128"/>
              </a:rPr>
              <a:t>sum</a:t>
            </a:r>
          </a:p>
        </p:txBody>
      </p:sp>
      <p:sp>
        <p:nvSpPr>
          <p:cNvPr id="110602" name="Text Box 9">
            <a:extLst>
              <a:ext uri="{FF2B5EF4-FFF2-40B4-BE49-F238E27FC236}">
                <a16:creationId xmlns:a16="http://schemas.microsoft.com/office/drawing/2014/main" id="{7CA8B581-E981-4558-929D-A27A66353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4110038"/>
            <a:ext cx="13192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MS PGothic" panose="020B0600070205080204" pitchFamily="34" charset="-128"/>
              </a:rPr>
              <a:t>checksum</a:t>
            </a:r>
          </a:p>
        </p:txBody>
      </p:sp>
      <p:sp>
        <p:nvSpPr>
          <p:cNvPr id="110603" name="Line 10">
            <a:extLst>
              <a:ext uri="{FF2B5EF4-FFF2-40B4-BE49-F238E27FC236}">
                <a16:creationId xmlns:a16="http://schemas.microsoft.com/office/drawing/2014/main" id="{96BE76F3-8D76-4B58-80EF-F2194B7421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84350" y="3736975"/>
            <a:ext cx="6477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4" name="Freeform 11">
            <a:extLst>
              <a:ext uri="{FF2B5EF4-FFF2-40B4-BE49-F238E27FC236}">
                <a16:creationId xmlns:a16="http://schemas.microsoft.com/office/drawing/2014/main" id="{EDD565D4-90B7-4FA5-A750-4B4F38880C46}"/>
              </a:ext>
            </a:extLst>
          </p:cNvPr>
          <p:cNvSpPr>
            <a:spLocks/>
          </p:cNvSpPr>
          <p:nvPr/>
        </p:nvSpPr>
        <p:spPr bwMode="auto">
          <a:xfrm>
            <a:off x="2022475" y="3500438"/>
            <a:ext cx="6013450" cy="92075"/>
          </a:xfrm>
          <a:custGeom>
            <a:avLst/>
            <a:gdLst>
              <a:gd name="T0" fmla="*/ 0 w 3788"/>
              <a:gd name="T1" fmla="*/ 0 h 58"/>
              <a:gd name="T2" fmla="*/ 0 w 3788"/>
              <a:gd name="T3" fmla="*/ 2147483646 h 58"/>
              <a:gd name="T4" fmla="*/ 2147483646 w 3788"/>
              <a:gd name="T5" fmla="*/ 2147483646 h 58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3788" h="58">
                <a:moveTo>
                  <a:pt x="0" y="0"/>
                </a:moveTo>
                <a:lnTo>
                  <a:pt x="0" y="58"/>
                </a:lnTo>
                <a:lnTo>
                  <a:pt x="3788" y="58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sm" len="med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0605" name="Text Box 15">
            <a:extLst>
              <a:ext uri="{FF2B5EF4-FFF2-40B4-BE49-F238E27FC236}">
                <a16:creationId xmlns:a16="http://schemas.microsoft.com/office/drawing/2014/main" id="{71E6A018-4EC7-4503-9747-5BCFD91BC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9313" y="5043488"/>
            <a:ext cx="7688262" cy="107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400" i="1">
                <a:latin typeface="Gill Sans MT" panose="020B0502020104020203" pitchFamily="34" charset="0"/>
                <a:ea typeface="MS PGothic" panose="020B0600070205080204" pitchFamily="34" charset="-128"/>
              </a:rPr>
              <a:t>Note:</a:t>
            </a: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 when adding numbers, a carryout from the most significant bit needs to be added to the result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>
              <a:latin typeface="Tahoma" panose="020B0604030504040204" pitchFamily="34" charset="0"/>
              <a:ea typeface="MS PGothic" panose="020B0600070205080204" pitchFamily="34" charset="-128"/>
            </a:endParaRPr>
          </a:p>
        </p:txBody>
      </p:sp>
      <p:sp>
        <p:nvSpPr>
          <p:cNvPr id="110606" name="TextBox 1">
            <a:extLst>
              <a:ext uri="{FF2B5EF4-FFF2-40B4-BE49-F238E27FC236}">
                <a16:creationId xmlns:a16="http://schemas.microsoft.com/office/drawing/2014/main" id="{2EE0CABF-6A40-4A5F-913B-0469281D1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6199188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* Check out the online interactive exercises for more examples: h</a:t>
            </a: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ttp://gaia.cs.umass.edu/kurose_ross/interactive/</a:t>
            </a:r>
          </a:p>
        </p:txBody>
      </p:sp>
      <p:sp>
        <p:nvSpPr>
          <p:cNvPr id="17" name="页脚占位符 5">
            <a:extLst>
              <a:ext uri="{FF2B5EF4-FFF2-40B4-BE49-F238E27FC236}">
                <a16:creationId xmlns:a16="http://schemas.microsoft.com/office/drawing/2014/main" id="{87EEDFDB-C056-4CE5-A3F7-DF3C181D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8" name="灯片编号占位符 6">
            <a:extLst>
              <a:ext uri="{FF2B5EF4-FFF2-40B4-BE49-F238E27FC236}">
                <a16:creationId xmlns:a16="http://schemas.microsoft.com/office/drawing/2014/main" id="{375E3E3D-B452-44F2-9D8A-9D6210D28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CEBF34F-6B09-4A9B-B6E8-F2F95872AB0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3618B868-6404-47A3-B493-980C6F94AF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IP Fragmentation &amp; Reassembly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5668DF4C-A1A1-4DB8-A923-78FC4790AF8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76225" y="1304925"/>
            <a:ext cx="3810000" cy="4648200"/>
          </a:xfrm>
        </p:spPr>
        <p:txBody>
          <a:bodyPr/>
          <a:lstStyle/>
          <a:p>
            <a:r>
              <a:rPr lang="en-US" altLang="zh-CN" sz="1800">
                <a:ea typeface="宋体" panose="02010600030101010101" pitchFamily="2" charset="-122"/>
              </a:rPr>
              <a:t>network links have MTU (max.transfer size) - largest possible link-level frame.</a:t>
            </a:r>
            <a:endParaRPr lang="en-US" altLang="zh-CN" sz="2000">
              <a:ea typeface="宋体" panose="02010600030101010101" pitchFamily="2" charset="-122"/>
            </a:endParaRP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different link types, different MTUs </a:t>
            </a:r>
          </a:p>
          <a:p>
            <a:r>
              <a:rPr lang="en-US" altLang="zh-CN" sz="1800">
                <a:ea typeface="宋体" panose="02010600030101010101" pitchFamily="2" charset="-122"/>
              </a:rPr>
              <a:t>large IP datagram divided (“fragmented”) within net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one datagram becomes several datagrams</a:t>
            </a:r>
            <a:endParaRPr lang="en-US" altLang="zh-CN" sz="1600">
              <a:ea typeface="宋体" panose="02010600030101010101" pitchFamily="2" charset="-122"/>
            </a:endParaRP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“reassembled” only at final destination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IP header bits used to identify, order related fragments</a:t>
            </a:r>
          </a:p>
        </p:txBody>
      </p:sp>
      <p:sp>
        <p:nvSpPr>
          <p:cNvPr id="112644" name="Freeform 4">
            <a:extLst>
              <a:ext uri="{FF2B5EF4-FFF2-40B4-BE49-F238E27FC236}">
                <a16:creationId xmlns:a16="http://schemas.microsoft.com/office/drawing/2014/main" id="{1B6C950E-2FC4-4B19-B420-CB68DC16593F}"/>
              </a:ext>
            </a:extLst>
          </p:cNvPr>
          <p:cNvSpPr>
            <a:spLocks/>
          </p:cNvSpPr>
          <p:nvPr/>
        </p:nvSpPr>
        <p:spPr bwMode="auto">
          <a:xfrm>
            <a:off x="4597400" y="1628775"/>
            <a:ext cx="2436813" cy="2255838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5" name="Freeform 5">
            <a:extLst>
              <a:ext uri="{FF2B5EF4-FFF2-40B4-BE49-F238E27FC236}">
                <a16:creationId xmlns:a16="http://schemas.microsoft.com/office/drawing/2014/main" id="{D5745244-B029-4E4F-8805-954D636C84C4}"/>
              </a:ext>
            </a:extLst>
          </p:cNvPr>
          <p:cNvSpPr>
            <a:spLocks/>
          </p:cNvSpPr>
          <p:nvPr/>
        </p:nvSpPr>
        <p:spPr bwMode="auto">
          <a:xfrm>
            <a:off x="4597400" y="4030663"/>
            <a:ext cx="1976438" cy="1987550"/>
          </a:xfrm>
          <a:custGeom>
            <a:avLst/>
            <a:gdLst>
              <a:gd name="T0" fmla="*/ 2147483646 w 873"/>
              <a:gd name="T1" fmla="*/ 2147483646 h 940"/>
              <a:gd name="T2" fmla="*/ 2147483646 w 873"/>
              <a:gd name="T3" fmla="*/ 2147483646 h 940"/>
              <a:gd name="T4" fmla="*/ 2147483646 w 873"/>
              <a:gd name="T5" fmla="*/ 2147483646 h 940"/>
              <a:gd name="T6" fmla="*/ 2147483646 w 873"/>
              <a:gd name="T7" fmla="*/ 2147483646 h 940"/>
              <a:gd name="T8" fmla="*/ 2147483646 w 873"/>
              <a:gd name="T9" fmla="*/ 2147483646 h 940"/>
              <a:gd name="T10" fmla="*/ 2147483646 w 873"/>
              <a:gd name="T11" fmla="*/ 2147483646 h 940"/>
              <a:gd name="T12" fmla="*/ 2147483646 w 873"/>
              <a:gd name="T13" fmla="*/ 2147483646 h 940"/>
              <a:gd name="T14" fmla="*/ 2147483646 w 873"/>
              <a:gd name="T15" fmla="*/ 2147483646 h 940"/>
              <a:gd name="T16" fmla="*/ 2147483646 w 873"/>
              <a:gd name="T17" fmla="*/ 2147483646 h 940"/>
              <a:gd name="T18" fmla="*/ 2147483646 w 873"/>
              <a:gd name="T19" fmla="*/ 2147483646 h 940"/>
              <a:gd name="T20" fmla="*/ 2147483646 w 873"/>
              <a:gd name="T21" fmla="*/ 2147483646 h 940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873"/>
              <a:gd name="T34" fmla="*/ 0 h 940"/>
              <a:gd name="T35" fmla="*/ 873 w 873"/>
              <a:gd name="T36" fmla="*/ 940 h 940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873" h="940">
                <a:moveTo>
                  <a:pt x="2" y="405"/>
                </a:moveTo>
                <a:cubicBezTo>
                  <a:pt x="17" y="290"/>
                  <a:pt x="138" y="129"/>
                  <a:pt x="230" y="65"/>
                </a:cubicBezTo>
                <a:cubicBezTo>
                  <a:pt x="322" y="1"/>
                  <a:pt x="460" y="0"/>
                  <a:pt x="555" y="22"/>
                </a:cubicBezTo>
                <a:cubicBezTo>
                  <a:pt x="650" y="44"/>
                  <a:pt x="748" y="143"/>
                  <a:pt x="800" y="197"/>
                </a:cubicBezTo>
                <a:cubicBezTo>
                  <a:pt x="852" y="251"/>
                  <a:pt x="859" y="292"/>
                  <a:pt x="866" y="347"/>
                </a:cubicBezTo>
                <a:cubicBezTo>
                  <a:pt x="873" y="402"/>
                  <a:pt x="855" y="457"/>
                  <a:pt x="842" y="527"/>
                </a:cubicBezTo>
                <a:cubicBezTo>
                  <a:pt x="829" y="597"/>
                  <a:pt x="827" y="714"/>
                  <a:pt x="788" y="767"/>
                </a:cubicBezTo>
                <a:cubicBezTo>
                  <a:pt x="749" y="820"/>
                  <a:pt x="670" y="819"/>
                  <a:pt x="608" y="845"/>
                </a:cubicBezTo>
                <a:cubicBezTo>
                  <a:pt x="546" y="871"/>
                  <a:pt x="496" y="940"/>
                  <a:pt x="418" y="925"/>
                </a:cubicBezTo>
                <a:cubicBezTo>
                  <a:pt x="340" y="910"/>
                  <a:pt x="208" y="840"/>
                  <a:pt x="139" y="754"/>
                </a:cubicBezTo>
                <a:cubicBezTo>
                  <a:pt x="69" y="667"/>
                  <a:pt x="0" y="546"/>
                  <a:pt x="2" y="405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646" name="Group 6">
            <a:extLst>
              <a:ext uri="{FF2B5EF4-FFF2-40B4-BE49-F238E27FC236}">
                <a16:creationId xmlns:a16="http://schemas.microsoft.com/office/drawing/2014/main" id="{799C24CA-3097-4BB5-825E-AD83D48FB446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2008188"/>
            <a:ext cx="649288" cy="1247775"/>
            <a:chOff x="3314" y="1248"/>
            <a:chExt cx="344" cy="694"/>
          </a:xfrm>
        </p:grpSpPr>
        <p:graphicFrame>
          <p:nvGraphicFramePr>
            <p:cNvPr id="112787" name="Object 7">
              <a:extLst>
                <a:ext uri="{FF2B5EF4-FFF2-40B4-BE49-F238E27FC236}">
                  <a16:creationId xmlns:a16="http://schemas.microsoft.com/office/drawing/2014/main" id="{84A67E5B-B39F-4D24-8442-21F16F0AA7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6" name="ClipArt" r:id="rId3" imgW="1307263" imgH="1084139" progId="MS_ClipArt_Gallery.2">
                    <p:embed/>
                  </p:oleObj>
                </mc:Choice>
                <mc:Fallback>
                  <p:oleObj name="ClipArt" r:id="rId3" imgW="1307263" imgH="1084139" progId="MS_ClipArt_Gallery.2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88" name="Line 8">
              <a:extLst>
                <a:ext uri="{FF2B5EF4-FFF2-40B4-BE49-F238E27FC236}">
                  <a16:creationId xmlns:a16="http://schemas.microsoft.com/office/drawing/2014/main" id="{87EB57D0-1DA2-492C-875D-37C2BB0496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12789" name="Object 9">
              <a:extLst>
                <a:ext uri="{FF2B5EF4-FFF2-40B4-BE49-F238E27FC236}">
                  <a16:creationId xmlns:a16="http://schemas.microsoft.com/office/drawing/2014/main" id="{9A96CF1E-EACD-4488-B3B3-71C837876B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17" name="ClipArt" r:id="rId5" imgW="1307263" imgH="1084139" progId="MS_ClipArt_Gallery.2">
                    <p:embed/>
                  </p:oleObj>
                </mc:Choice>
                <mc:Fallback>
                  <p:oleObj name="ClipArt" r:id="rId5" imgW="1307263" imgH="1084139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90" name="Line 10">
              <a:extLst>
                <a:ext uri="{FF2B5EF4-FFF2-40B4-BE49-F238E27FC236}">
                  <a16:creationId xmlns:a16="http://schemas.microsoft.com/office/drawing/2014/main" id="{FE4AF935-ED2B-4B68-90F8-5715EBBBB7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12791" name="Group 11">
              <a:extLst>
                <a:ext uri="{FF2B5EF4-FFF2-40B4-BE49-F238E27FC236}">
                  <a16:creationId xmlns:a16="http://schemas.microsoft.com/office/drawing/2014/main" id="{D7FEF82D-9AA0-441E-9FE1-6A6DE652AD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112793" name="Oval 12">
                <a:extLst>
                  <a:ext uri="{FF2B5EF4-FFF2-40B4-BE49-F238E27FC236}">
                    <a16:creationId xmlns:a16="http://schemas.microsoft.com/office/drawing/2014/main" id="{C71CAC6B-20B7-4C49-8396-4DCD4BBBD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12794" name="Oval 13">
                <a:extLst>
                  <a:ext uri="{FF2B5EF4-FFF2-40B4-BE49-F238E27FC236}">
                    <a16:creationId xmlns:a16="http://schemas.microsoft.com/office/drawing/2014/main" id="{99D50561-8440-4D99-912C-29C3E91B87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12795" name="Oval 14">
                <a:extLst>
                  <a:ext uri="{FF2B5EF4-FFF2-40B4-BE49-F238E27FC236}">
                    <a16:creationId xmlns:a16="http://schemas.microsoft.com/office/drawing/2014/main" id="{0FB31589-95D3-4392-A005-A42A42DCE2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12792" name="Line 15">
              <a:extLst>
                <a:ext uri="{FF2B5EF4-FFF2-40B4-BE49-F238E27FC236}">
                  <a16:creationId xmlns:a16="http://schemas.microsoft.com/office/drawing/2014/main" id="{21C4A5EB-9E18-47FC-BCBD-B7058F05F7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2647" name="Line 16">
            <a:extLst>
              <a:ext uri="{FF2B5EF4-FFF2-40B4-BE49-F238E27FC236}">
                <a16:creationId xmlns:a16="http://schemas.microsoft.com/office/drawing/2014/main" id="{333323C4-46AB-4A2F-9840-02FB32D74F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0425" y="2584450"/>
            <a:ext cx="127000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8" name="Line 17">
            <a:extLst>
              <a:ext uri="{FF2B5EF4-FFF2-40B4-BE49-F238E27FC236}">
                <a16:creationId xmlns:a16="http://schemas.microsoft.com/office/drawing/2014/main" id="{6FB5E762-FDA4-4363-8CA7-EF7960AC93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6688" y="1909763"/>
            <a:ext cx="658812" cy="279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9" name="Line 18">
            <a:extLst>
              <a:ext uri="{FF2B5EF4-FFF2-40B4-BE49-F238E27FC236}">
                <a16:creationId xmlns:a16="http://schemas.microsoft.com/office/drawing/2014/main" id="{8BF2DA59-A299-4918-BDDA-0096BED55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2825" y="2246313"/>
            <a:ext cx="196850" cy="6699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0" name="Line 19">
            <a:extLst>
              <a:ext uri="{FF2B5EF4-FFF2-40B4-BE49-F238E27FC236}">
                <a16:creationId xmlns:a16="http://schemas.microsoft.com/office/drawing/2014/main" id="{54C6CEB7-FA5C-46AC-8973-7C51939E70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95863" y="2022475"/>
            <a:ext cx="1587" cy="58261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1" name="Line 20">
            <a:extLst>
              <a:ext uri="{FF2B5EF4-FFF2-40B4-BE49-F238E27FC236}">
                <a16:creationId xmlns:a16="http://schemas.microsoft.com/office/drawing/2014/main" id="{CF8DD3F8-D698-4A53-A844-87C674E955E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1263" y="2670175"/>
            <a:ext cx="971550" cy="40163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2" name="Line 21">
            <a:extLst>
              <a:ext uri="{FF2B5EF4-FFF2-40B4-BE49-F238E27FC236}">
                <a16:creationId xmlns:a16="http://schemas.microsoft.com/office/drawing/2014/main" id="{83D75FF5-B124-4374-9D5E-2DE7EE759BB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48438" y="3162300"/>
            <a:ext cx="476250" cy="687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3" name="Line 22">
            <a:extLst>
              <a:ext uri="{FF2B5EF4-FFF2-40B4-BE49-F238E27FC236}">
                <a16:creationId xmlns:a16="http://schemas.microsoft.com/office/drawing/2014/main" id="{6F9BB45E-E237-44A5-AA3E-AA7BE1C6B7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54625" y="2214563"/>
            <a:ext cx="758825" cy="5175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4" name="Line 23">
            <a:extLst>
              <a:ext uri="{FF2B5EF4-FFF2-40B4-BE49-F238E27FC236}">
                <a16:creationId xmlns:a16="http://schemas.microsoft.com/office/drawing/2014/main" id="{EDCC1788-A7FB-4771-9189-55E67DF635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4150" y="1654175"/>
            <a:ext cx="476250" cy="342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5" name="Line 24">
            <a:extLst>
              <a:ext uri="{FF2B5EF4-FFF2-40B4-BE49-F238E27FC236}">
                <a16:creationId xmlns:a16="http://schemas.microsoft.com/office/drawing/2014/main" id="{3675D677-C5AC-4382-9B34-EAC4339AB5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1700" y="1830388"/>
            <a:ext cx="273050" cy="2365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656" name="Group 25">
            <a:extLst>
              <a:ext uri="{FF2B5EF4-FFF2-40B4-BE49-F238E27FC236}">
                <a16:creationId xmlns:a16="http://schemas.microsoft.com/office/drawing/2014/main" id="{1011E329-81BF-4B08-8E15-8AD75BB97D86}"/>
              </a:ext>
            </a:extLst>
          </p:cNvPr>
          <p:cNvGrpSpPr>
            <a:grpSpLocks/>
          </p:cNvGrpSpPr>
          <p:nvPr/>
        </p:nvGrpSpPr>
        <p:grpSpPr bwMode="auto">
          <a:xfrm>
            <a:off x="4745038" y="1793875"/>
            <a:ext cx="679450" cy="314325"/>
            <a:chOff x="3600" y="219"/>
            <a:chExt cx="360" cy="175"/>
          </a:xfrm>
        </p:grpSpPr>
        <p:sp>
          <p:nvSpPr>
            <p:cNvPr id="112774" name="Oval 26">
              <a:extLst>
                <a:ext uri="{FF2B5EF4-FFF2-40B4-BE49-F238E27FC236}">
                  <a16:creationId xmlns:a16="http://schemas.microsoft.com/office/drawing/2014/main" id="{BA3E3DD7-53B8-4FEB-B5CC-B5D779AC04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75" name="Line 27">
              <a:extLst>
                <a:ext uri="{FF2B5EF4-FFF2-40B4-BE49-F238E27FC236}">
                  <a16:creationId xmlns:a16="http://schemas.microsoft.com/office/drawing/2014/main" id="{B4A188C8-6776-4438-93E5-951E1F548F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76" name="Line 28">
              <a:extLst>
                <a:ext uri="{FF2B5EF4-FFF2-40B4-BE49-F238E27FC236}">
                  <a16:creationId xmlns:a16="http://schemas.microsoft.com/office/drawing/2014/main" id="{1079AC55-3915-45A7-B931-B6A13C199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77" name="Rectangle 29">
              <a:extLst>
                <a:ext uri="{FF2B5EF4-FFF2-40B4-BE49-F238E27FC236}">
                  <a16:creationId xmlns:a16="http://schemas.microsoft.com/office/drawing/2014/main" id="{F803647E-09B2-4BE7-BADC-7612C5356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78" name="Oval 30">
              <a:extLst>
                <a:ext uri="{FF2B5EF4-FFF2-40B4-BE49-F238E27FC236}">
                  <a16:creationId xmlns:a16="http://schemas.microsoft.com/office/drawing/2014/main" id="{78BB3146-401D-4775-9D95-AD9DFC126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12779" name="Group 31">
              <a:extLst>
                <a:ext uri="{FF2B5EF4-FFF2-40B4-BE49-F238E27FC236}">
                  <a16:creationId xmlns:a16="http://schemas.microsoft.com/office/drawing/2014/main" id="{0AE44F68-75C1-46DD-8611-D26D90C7E0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2784" name="Line 32">
                <a:extLst>
                  <a:ext uri="{FF2B5EF4-FFF2-40B4-BE49-F238E27FC236}">
                    <a16:creationId xmlns:a16="http://schemas.microsoft.com/office/drawing/2014/main" id="{8204568F-8582-400B-A519-51CF246D4A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85" name="Line 33">
                <a:extLst>
                  <a:ext uri="{FF2B5EF4-FFF2-40B4-BE49-F238E27FC236}">
                    <a16:creationId xmlns:a16="http://schemas.microsoft.com/office/drawing/2014/main" id="{540C8475-A5C7-4FAA-8F69-D71A188B90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86" name="Line 34">
                <a:extLst>
                  <a:ext uri="{FF2B5EF4-FFF2-40B4-BE49-F238E27FC236}">
                    <a16:creationId xmlns:a16="http://schemas.microsoft.com/office/drawing/2014/main" id="{E14FC858-DC72-4B47-8E99-4DB5CB68B0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780" name="Group 35">
              <a:extLst>
                <a:ext uri="{FF2B5EF4-FFF2-40B4-BE49-F238E27FC236}">
                  <a16:creationId xmlns:a16="http://schemas.microsoft.com/office/drawing/2014/main" id="{B8F86454-B8AF-4AB3-8861-5B417C755B0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2781" name="Line 36">
                <a:extLst>
                  <a:ext uri="{FF2B5EF4-FFF2-40B4-BE49-F238E27FC236}">
                    <a16:creationId xmlns:a16="http://schemas.microsoft.com/office/drawing/2014/main" id="{D7438BC9-47F7-44AD-A028-9ACA7BEAF5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82" name="Line 37">
                <a:extLst>
                  <a:ext uri="{FF2B5EF4-FFF2-40B4-BE49-F238E27FC236}">
                    <a16:creationId xmlns:a16="http://schemas.microsoft.com/office/drawing/2014/main" id="{86986DB3-94A1-4956-B662-1DA5291CDB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83" name="Line 38">
                <a:extLst>
                  <a:ext uri="{FF2B5EF4-FFF2-40B4-BE49-F238E27FC236}">
                    <a16:creationId xmlns:a16="http://schemas.microsoft.com/office/drawing/2014/main" id="{F11584ED-0E60-4D14-9EE8-8AD1C5149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2657" name="Group 39">
            <a:extLst>
              <a:ext uri="{FF2B5EF4-FFF2-40B4-BE49-F238E27FC236}">
                <a16:creationId xmlns:a16="http://schemas.microsoft.com/office/drawing/2014/main" id="{66D4B001-7B54-41EF-8236-668827F934F1}"/>
              </a:ext>
            </a:extLst>
          </p:cNvPr>
          <p:cNvGrpSpPr>
            <a:grpSpLocks/>
          </p:cNvGrpSpPr>
          <p:nvPr/>
        </p:nvGrpSpPr>
        <p:grpSpPr bwMode="auto">
          <a:xfrm>
            <a:off x="4762500" y="2451100"/>
            <a:ext cx="679450" cy="314325"/>
            <a:chOff x="3600" y="219"/>
            <a:chExt cx="360" cy="175"/>
          </a:xfrm>
        </p:grpSpPr>
        <p:sp>
          <p:nvSpPr>
            <p:cNvPr id="112761" name="Oval 40">
              <a:extLst>
                <a:ext uri="{FF2B5EF4-FFF2-40B4-BE49-F238E27FC236}">
                  <a16:creationId xmlns:a16="http://schemas.microsoft.com/office/drawing/2014/main" id="{D6E5C25E-8A63-4B6E-A075-CB3A5C7E2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62" name="Line 41">
              <a:extLst>
                <a:ext uri="{FF2B5EF4-FFF2-40B4-BE49-F238E27FC236}">
                  <a16:creationId xmlns:a16="http://schemas.microsoft.com/office/drawing/2014/main" id="{BCDC1D59-37AB-4649-A7A3-FD88A50803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63" name="Line 42">
              <a:extLst>
                <a:ext uri="{FF2B5EF4-FFF2-40B4-BE49-F238E27FC236}">
                  <a16:creationId xmlns:a16="http://schemas.microsoft.com/office/drawing/2014/main" id="{6FEA58BA-3432-458E-99EA-016E0FDEB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64" name="Rectangle 43">
              <a:extLst>
                <a:ext uri="{FF2B5EF4-FFF2-40B4-BE49-F238E27FC236}">
                  <a16:creationId xmlns:a16="http://schemas.microsoft.com/office/drawing/2014/main" id="{4B71D271-7815-466F-B1A1-F4D45FF030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65" name="Oval 44">
              <a:extLst>
                <a:ext uri="{FF2B5EF4-FFF2-40B4-BE49-F238E27FC236}">
                  <a16:creationId xmlns:a16="http://schemas.microsoft.com/office/drawing/2014/main" id="{DEEE05D5-A90B-4DEF-99BB-DCB4EFE7F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12766" name="Group 45">
              <a:extLst>
                <a:ext uri="{FF2B5EF4-FFF2-40B4-BE49-F238E27FC236}">
                  <a16:creationId xmlns:a16="http://schemas.microsoft.com/office/drawing/2014/main" id="{41B8BAB9-89CB-4556-9D3A-4809B929E2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2771" name="Line 46">
                <a:extLst>
                  <a:ext uri="{FF2B5EF4-FFF2-40B4-BE49-F238E27FC236}">
                    <a16:creationId xmlns:a16="http://schemas.microsoft.com/office/drawing/2014/main" id="{BA250CFB-C403-4551-9E8C-33D6FD39A2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72" name="Line 47">
                <a:extLst>
                  <a:ext uri="{FF2B5EF4-FFF2-40B4-BE49-F238E27FC236}">
                    <a16:creationId xmlns:a16="http://schemas.microsoft.com/office/drawing/2014/main" id="{23AC8F67-9850-44EB-B084-A36CBF876D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73" name="Line 48">
                <a:extLst>
                  <a:ext uri="{FF2B5EF4-FFF2-40B4-BE49-F238E27FC236}">
                    <a16:creationId xmlns:a16="http://schemas.microsoft.com/office/drawing/2014/main" id="{35D1BF7D-6329-4A46-AE40-D7210A575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767" name="Group 49">
              <a:extLst>
                <a:ext uri="{FF2B5EF4-FFF2-40B4-BE49-F238E27FC236}">
                  <a16:creationId xmlns:a16="http://schemas.microsoft.com/office/drawing/2014/main" id="{538B7654-9C6C-4769-B1A6-B5FCED77601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2768" name="Line 50">
                <a:extLst>
                  <a:ext uri="{FF2B5EF4-FFF2-40B4-BE49-F238E27FC236}">
                    <a16:creationId xmlns:a16="http://schemas.microsoft.com/office/drawing/2014/main" id="{0EEC620C-85B1-4B71-B42F-A28EA1BAD5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69" name="Line 51">
                <a:extLst>
                  <a:ext uri="{FF2B5EF4-FFF2-40B4-BE49-F238E27FC236}">
                    <a16:creationId xmlns:a16="http://schemas.microsoft.com/office/drawing/2014/main" id="{A1BFD55B-A62B-4E04-B76D-3046D80D9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70" name="Line 52">
                <a:extLst>
                  <a:ext uri="{FF2B5EF4-FFF2-40B4-BE49-F238E27FC236}">
                    <a16:creationId xmlns:a16="http://schemas.microsoft.com/office/drawing/2014/main" id="{653B4D3E-A0A3-46D0-B480-FD6673C09A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2658" name="Group 53">
            <a:extLst>
              <a:ext uri="{FF2B5EF4-FFF2-40B4-BE49-F238E27FC236}">
                <a16:creationId xmlns:a16="http://schemas.microsoft.com/office/drawing/2014/main" id="{ACC717BC-21B7-4BF3-8A10-B7875A43EF23}"/>
              </a:ext>
            </a:extLst>
          </p:cNvPr>
          <p:cNvGrpSpPr>
            <a:grpSpLocks/>
          </p:cNvGrpSpPr>
          <p:nvPr/>
        </p:nvGrpSpPr>
        <p:grpSpPr bwMode="auto">
          <a:xfrm>
            <a:off x="5732463" y="2001838"/>
            <a:ext cx="676275" cy="314325"/>
            <a:chOff x="3600" y="219"/>
            <a:chExt cx="360" cy="175"/>
          </a:xfrm>
        </p:grpSpPr>
        <p:sp>
          <p:nvSpPr>
            <p:cNvPr id="112748" name="Oval 54">
              <a:extLst>
                <a:ext uri="{FF2B5EF4-FFF2-40B4-BE49-F238E27FC236}">
                  <a16:creationId xmlns:a16="http://schemas.microsoft.com/office/drawing/2014/main" id="{64BDBABF-17CB-45BC-8F7C-F2564C018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49" name="Line 55">
              <a:extLst>
                <a:ext uri="{FF2B5EF4-FFF2-40B4-BE49-F238E27FC236}">
                  <a16:creationId xmlns:a16="http://schemas.microsoft.com/office/drawing/2014/main" id="{936A697F-D740-42A7-A105-96A7555B52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50" name="Line 56">
              <a:extLst>
                <a:ext uri="{FF2B5EF4-FFF2-40B4-BE49-F238E27FC236}">
                  <a16:creationId xmlns:a16="http://schemas.microsoft.com/office/drawing/2014/main" id="{92CFA968-6240-4610-A63F-A31872BD8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51" name="Rectangle 57">
              <a:extLst>
                <a:ext uri="{FF2B5EF4-FFF2-40B4-BE49-F238E27FC236}">
                  <a16:creationId xmlns:a16="http://schemas.microsoft.com/office/drawing/2014/main" id="{3A5B9DE8-7958-45A1-9EC8-9F56F593C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52" name="Oval 58">
              <a:extLst>
                <a:ext uri="{FF2B5EF4-FFF2-40B4-BE49-F238E27FC236}">
                  <a16:creationId xmlns:a16="http://schemas.microsoft.com/office/drawing/2014/main" id="{505CA1DD-34B9-4A50-A347-A22954D734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12753" name="Group 59">
              <a:extLst>
                <a:ext uri="{FF2B5EF4-FFF2-40B4-BE49-F238E27FC236}">
                  <a16:creationId xmlns:a16="http://schemas.microsoft.com/office/drawing/2014/main" id="{809235A3-F325-4120-923F-58BC6DBFE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2758" name="Line 60">
                <a:extLst>
                  <a:ext uri="{FF2B5EF4-FFF2-40B4-BE49-F238E27FC236}">
                    <a16:creationId xmlns:a16="http://schemas.microsoft.com/office/drawing/2014/main" id="{648083F0-46D3-4725-89DD-88BC9E2D2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59" name="Line 61">
                <a:extLst>
                  <a:ext uri="{FF2B5EF4-FFF2-40B4-BE49-F238E27FC236}">
                    <a16:creationId xmlns:a16="http://schemas.microsoft.com/office/drawing/2014/main" id="{EE6FB6C1-F073-4278-AA05-B38CF635C7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60" name="Line 62">
                <a:extLst>
                  <a:ext uri="{FF2B5EF4-FFF2-40B4-BE49-F238E27FC236}">
                    <a16:creationId xmlns:a16="http://schemas.microsoft.com/office/drawing/2014/main" id="{28B64716-4382-4EAB-A4F3-A97456463D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754" name="Group 63">
              <a:extLst>
                <a:ext uri="{FF2B5EF4-FFF2-40B4-BE49-F238E27FC236}">
                  <a16:creationId xmlns:a16="http://schemas.microsoft.com/office/drawing/2014/main" id="{97E4F42B-8572-47F0-B87F-30A3CD4AFD6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2755" name="Line 64">
                <a:extLst>
                  <a:ext uri="{FF2B5EF4-FFF2-40B4-BE49-F238E27FC236}">
                    <a16:creationId xmlns:a16="http://schemas.microsoft.com/office/drawing/2014/main" id="{5F0AA4B9-99BD-4E0A-AD43-2967DBA532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56" name="Line 65">
                <a:extLst>
                  <a:ext uri="{FF2B5EF4-FFF2-40B4-BE49-F238E27FC236}">
                    <a16:creationId xmlns:a16="http://schemas.microsoft.com/office/drawing/2014/main" id="{409B012E-D9FE-4ED7-8ADC-7D1D60EBF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57" name="Line 66">
                <a:extLst>
                  <a:ext uri="{FF2B5EF4-FFF2-40B4-BE49-F238E27FC236}">
                    <a16:creationId xmlns:a16="http://schemas.microsoft.com/office/drawing/2014/main" id="{DF58E60D-D8AF-4C3A-B321-C95AD394D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2659" name="Group 67">
            <a:extLst>
              <a:ext uri="{FF2B5EF4-FFF2-40B4-BE49-F238E27FC236}">
                <a16:creationId xmlns:a16="http://schemas.microsoft.com/office/drawing/2014/main" id="{CB39769C-2B01-438C-AE65-331D84531817}"/>
              </a:ext>
            </a:extLst>
          </p:cNvPr>
          <p:cNvGrpSpPr>
            <a:grpSpLocks/>
          </p:cNvGrpSpPr>
          <p:nvPr/>
        </p:nvGrpSpPr>
        <p:grpSpPr bwMode="auto">
          <a:xfrm>
            <a:off x="5976938" y="2908300"/>
            <a:ext cx="679450" cy="314325"/>
            <a:chOff x="3600" y="219"/>
            <a:chExt cx="360" cy="175"/>
          </a:xfrm>
        </p:grpSpPr>
        <p:sp>
          <p:nvSpPr>
            <p:cNvPr id="112735" name="Oval 68">
              <a:extLst>
                <a:ext uri="{FF2B5EF4-FFF2-40B4-BE49-F238E27FC236}">
                  <a16:creationId xmlns:a16="http://schemas.microsoft.com/office/drawing/2014/main" id="{8F711D94-E948-4443-9F29-2AB531032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36" name="Line 69">
              <a:extLst>
                <a:ext uri="{FF2B5EF4-FFF2-40B4-BE49-F238E27FC236}">
                  <a16:creationId xmlns:a16="http://schemas.microsoft.com/office/drawing/2014/main" id="{D5264DA1-B376-48D1-842D-3143B0CC3A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37" name="Line 70">
              <a:extLst>
                <a:ext uri="{FF2B5EF4-FFF2-40B4-BE49-F238E27FC236}">
                  <a16:creationId xmlns:a16="http://schemas.microsoft.com/office/drawing/2014/main" id="{5C606855-8074-4294-AB8F-1CC7A4F42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38" name="Rectangle 71">
              <a:extLst>
                <a:ext uri="{FF2B5EF4-FFF2-40B4-BE49-F238E27FC236}">
                  <a16:creationId xmlns:a16="http://schemas.microsoft.com/office/drawing/2014/main" id="{C1D4368C-150A-4DBB-9D61-69CBA06F2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39" name="Oval 72">
              <a:extLst>
                <a:ext uri="{FF2B5EF4-FFF2-40B4-BE49-F238E27FC236}">
                  <a16:creationId xmlns:a16="http://schemas.microsoft.com/office/drawing/2014/main" id="{95B0C138-E126-4FB8-96AC-C69018DF2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12740" name="Group 73">
              <a:extLst>
                <a:ext uri="{FF2B5EF4-FFF2-40B4-BE49-F238E27FC236}">
                  <a16:creationId xmlns:a16="http://schemas.microsoft.com/office/drawing/2014/main" id="{79272DD7-2A2A-461E-B7EA-8C3036DED5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2745" name="Line 74">
                <a:extLst>
                  <a:ext uri="{FF2B5EF4-FFF2-40B4-BE49-F238E27FC236}">
                    <a16:creationId xmlns:a16="http://schemas.microsoft.com/office/drawing/2014/main" id="{B8FB38CD-5477-4D1A-A4A4-6711A39144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46" name="Line 75">
                <a:extLst>
                  <a:ext uri="{FF2B5EF4-FFF2-40B4-BE49-F238E27FC236}">
                    <a16:creationId xmlns:a16="http://schemas.microsoft.com/office/drawing/2014/main" id="{FE64D7F0-8DB1-4D2F-AD71-5829996DFF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47" name="Line 76">
                <a:extLst>
                  <a:ext uri="{FF2B5EF4-FFF2-40B4-BE49-F238E27FC236}">
                    <a16:creationId xmlns:a16="http://schemas.microsoft.com/office/drawing/2014/main" id="{80453CE5-BBA1-4C2B-BC3B-8B1FAB0E0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741" name="Group 77">
              <a:extLst>
                <a:ext uri="{FF2B5EF4-FFF2-40B4-BE49-F238E27FC236}">
                  <a16:creationId xmlns:a16="http://schemas.microsoft.com/office/drawing/2014/main" id="{5C4BBA6D-E7FF-4615-A2CB-4EEBA801078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2742" name="Line 78">
                <a:extLst>
                  <a:ext uri="{FF2B5EF4-FFF2-40B4-BE49-F238E27FC236}">
                    <a16:creationId xmlns:a16="http://schemas.microsoft.com/office/drawing/2014/main" id="{F9394649-0982-4F81-A9E0-BDC9A515B2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43" name="Line 79">
                <a:extLst>
                  <a:ext uri="{FF2B5EF4-FFF2-40B4-BE49-F238E27FC236}">
                    <a16:creationId xmlns:a16="http://schemas.microsoft.com/office/drawing/2014/main" id="{8E2816C2-FC20-4E53-87B9-C566923FAA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44" name="Line 80">
                <a:extLst>
                  <a:ext uri="{FF2B5EF4-FFF2-40B4-BE49-F238E27FC236}">
                    <a16:creationId xmlns:a16="http://schemas.microsoft.com/office/drawing/2014/main" id="{2EF8CC95-1596-4736-B4D7-69B92CBDFA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2660" name="Group 81">
            <a:extLst>
              <a:ext uri="{FF2B5EF4-FFF2-40B4-BE49-F238E27FC236}">
                <a16:creationId xmlns:a16="http://schemas.microsoft.com/office/drawing/2014/main" id="{8CDD701D-A1F9-4B3B-8197-D278562ED9A1}"/>
              </a:ext>
            </a:extLst>
          </p:cNvPr>
          <p:cNvGrpSpPr>
            <a:grpSpLocks/>
          </p:cNvGrpSpPr>
          <p:nvPr/>
        </p:nvGrpSpPr>
        <p:grpSpPr bwMode="auto">
          <a:xfrm>
            <a:off x="5745163" y="4900613"/>
            <a:ext cx="715962" cy="311150"/>
            <a:chOff x="3600" y="219"/>
            <a:chExt cx="360" cy="175"/>
          </a:xfrm>
        </p:grpSpPr>
        <p:sp>
          <p:nvSpPr>
            <p:cNvPr id="112722" name="Oval 82">
              <a:extLst>
                <a:ext uri="{FF2B5EF4-FFF2-40B4-BE49-F238E27FC236}">
                  <a16:creationId xmlns:a16="http://schemas.microsoft.com/office/drawing/2014/main" id="{B909F59A-D2F1-4E73-9028-3BB074071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23" name="Line 83">
              <a:extLst>
                <a:ext uri="{FF2B5EF4-FFF2-40B4-BE49-F238E27FC236}">
                  <a16:creationId xmlns:a16="http://schemas.microsoft.com/office/drawing/2014/main" id="{57623938-DF9B-4D1C-A42A-91FA04AA7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24" name="Line 84">
              <a:extLst>
                <a:ext uri="{FF2B5EF4-FFF2-40B4-BE49-F238E27FC236}">
                  <a16:creationId xmlns:a16="http://schemas.microsoft.com/office/drawing/2014/main" id="{E35EBC58-BE64-4FB6-BA91-E1DB9F45F2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25" name="Rectangle 85">
              <a:extLst>
                <a:ext uri="{FF2B5EF4-FFF2-40B4-BE49-F238E27FC236}">
                  <a16:creationId xmlns:a16="http://schemas.microsoft.com/office/drawing/2014/main" id="{49848FB0-E600-4203-83EE-2508DA9E3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26" name="Oval 86">
              <a:extLst>
                <a:ext uri="{FF2B5EF4-FFF2-40B4-BE49-F238E27FC236}">
                  <a16:creationId xmlns:a16="http://schemas.microsoft.com/office/drawing/2014/main" id="{D35CB2E7-91DF-4232-8DA7-E67AA89160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12727" name="Group 87">
              <a:extLst>
                <a:ext uri="{FF2B5EF4-FFF2-40B4-BE49-F238E27FC236}">
                  <a16:creationId xmlns:a16="http://schemas.microsoft.com/office/drawing/2014/main" id="{C8C8A6A3-069F-4B17-AF24-A2408D5500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2732" name="Line 88">
                <a:extLst>
                  <a:ext uri="{FF2B5EF4-FFF2-40B4-BE49-F238E27FC236}">
                    <a16:creationId xmlns:a16="http://schemas.microsoft.com/office/drawing/2014/main" id="{7EE0929F-3EC3-42DA-B38C-59F0F5AF5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33" name="Line 89">
                <a:extLst>
                  <a:ext uri="{FF2B5EF4-FFF2-40B4-BE49-F238E27FC236}">
                    <a16:creationId xmlns:a16="http://schemas.microsoft.com/office/drawing/2014/main" id="{BAE4227A-606E-4CB6-AA45-814CC44D7B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34" name="Line 90">
                <a:extLst>
                  <a:ext uri="{FF2B5EF4-FFF2-40B4-BE49-F238E27FC236}">
                    <a16:creationId xmlns:a16="http://schemas.microsoft.com/office/drawing/2014/main" id="{DF147C32-9842-4E1A-A682-61DC642859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728" name="Group 91">
              <a:extLst>
                <a:ext uri="{FF2B5EF4-FFF2-40B4-BE49-F238E27FC236}">
                  <a16:creationId xmlns:a16="http://schemas.microsoft.com/office/drawing/2014/main" id="{C7017E2C-31FF-4C8D-B7B4-647CD44BC52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2729" name="Line 92">
                <a:extLst>
                  <a:ext uri="{FF2B5EF4-FFF2-40B4-BE49-F238E27FC236}">
                    <a16:creationId xmlns:a16="http://schemas.microsoft.com/office/drawing/2014/main" id="{FA25C99B-3888-4DA9-9597-DADE5A591C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30" name="Line 93">
                <a:extLst>
                  <a:ext uri="{FF2B5EF4-FFF2-40B4-BE49-F238E27FC236}">
                    <a16:creationId xmlns:a16="http://schemas.microsoft.com/office/drawing/2014/main" id="{4D9C0BDC-E195-4173-928F-BB5411D768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31" name="Line 94">
                <a:extLst>
                  <a:ext uri="{FF2B5EF4-FFF2-40B4-BE49-F238E27FC236}">
                    <a16:creationId xmlns:a16="http://schemas.microsoft.com/office/drawing/2014/main" id="{1DC09CE1-D205-42DA-9DBD-27E7DBF5F7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2661" name="Group 95">
            <a:extLst>
              <a:ext uri="{FF2B5EF4-FFF2-40B4-BE49-F238E27FC236}">
                <a16:creationId xmlns:a16="http://schemas.microsoft.com/office/drawing/2014/main" id="{EF7A0514-DFD1-47DF-8301-89823ECFE8E9}"/>
              </a:ext>
            </a:extLst>
          </p:cNvPr>
          <p:cNvGrpSpPr>
            <a:grpSpLocks/>
          </p:cNvGrpSpPr>
          <p:nvPr/>
        </p:nvGrpSpPr>
        <p:grpSpPr bwMode="auto">
          <a:xfrm>
            <a:off x="6738938" y="3889375"/>
            <a:ext cx="679450" cy="314325"/>
            <a:chOff x="3600" y="219"/>
            <a:chExt cx="360" cy="175"/>
          </a:xfrm>
        </p:grpSpPr>
        <p:sp>
          <p:nvSpPr>
            <p:cNvPr id="112709" name="Oval 96">
              <a:extLst>
                <a:ext uri="{FF2B5EF4-FFF2-40B4-BE49-F238E27FC236}">
                  <a16:creationId xmlns:a16="http://schemas.microsoft.com/office/drawing/2014/main" id="{070645BC-54B5-438F-B3B7-AF252136C6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10" name="Line 97">
              <a:extLst>
                <a:ext uri="{FF2B5EF4-FFF2-40B4-BE49-F238E27FC236}">
                  <a16:creationId xmlns:a16="http://schemas.microsoft.com/office/drawing/2014/main" id="{44C7E8B7-8EB6-4A74-94DB-12E16B4F3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1" name="Line 98">
              <a:extLst>
                <a:ext uri="{FF2B5EF4-FFF2-40B4-BE49-F238E27FC236}">
                  <a16:creationId xmlns:a16="http://schemas.microsoft.com/office/drawing/2014/main" id="{CD68A994-401F-4FA3-997F-94D76FF220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712" name="Rectangle 99">
              <a:extLst>
                <a:ext uri="{FF2B5EF4-FFF2-40B4-BE49-F238E27FC236}">
                  <a16:creationId xmlns:a16="http://schemas.microsoft.com/office/drawing/2014/main" id="{434919D7-8ED8-41DA-8738-13F96C3485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12713" name="Oval 100">
              <a:extLst>
                <a:ext uri="{FF2B5EF4-FFF2-40B4-BE49-F238E27FC236}">
                  <a16:creationId xmlns:a16="http://schemas.microsoft.com/office/drawing/2014/main" id="{BB753720-ECCE-4372-BE9E-B421118C9F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12714" name="Group 101">
              <a:extLst>
                <a:ext uri="{FF2B5EF4-FFF2-40B4-BE49-F238E27FC236}">
                  <a16:creationId xmlns:a16="http://schemas.microsoft.com/office/drawing/2014/main" id="{B484AA06-69D0-4C8B-B907-CC4C6BFAD4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2719" name="Line 102">
                <a:extLst>
                  <a:ext uri="{FF2B5EF4-FFF2-40B4-BE49-F238E27FC236}">
                    <a16:creationId xmlns:a16="http://schemas.microsoft.com/office/drawing/2014/main" id="{A490FC4A-C9C9-4ADD-B722-2757F31221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20" name="Line 103">
                <a:extLst>
                  <a:ext uri="{FF2B5EF4-FFF2-40B4-BE49-F238E27FC236}">
                    <a16:creationId xmlns:a16="http://schemas.microsoft.com/office/drawing/2014/main" id="{A01BD07D-982A-4D74-AAE5-F9CFE04390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21" name="Line 104">
                <a:extLst>
                  <a:ext uri="{FF2B5EF4-FFF2-40B4-BE49-F238E27FC236}">
                    <a16:creationId xmlns:a16="http://schemas.microsoft.com/office/drawing/2014/main" id="{23043142-0529-4EDA-A9B4-E979FFB15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2715" name="Group 105">
              <a:extLst>
                <a:ext uri="{FF2B5EF4-FFF2-40B4-BE49-F238E27FC236}">
                  <a16:creationId xmlns:a16="http://schemas.microsoft.com/office/drawing/2014/main" id="{E196CD30-3172-4BB7-9B02-9BFFF173FA49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2716" name="Line 106">
                <a:extLst>
                  <a:ext uri="{FF2B5EF4-FFF2-40B4-BE49-F238E27FC236}">
                    <a16:creationId xmlns:a16="http://schemas.microsoft.com/office/drawing/2014/main" id="{A3076274-08EB-4351-9C7D-A258D1B847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17" name="Line 107">
                <a:extLst>
                  <a:ext uri="{FF2B5EF4-FFF2-40B4-BE49-F238E27FC236}">
                    <a16:creationId xmlns:a16="http://schemas.microsoft.com/office/drawing/2014/main" id="{BF119616-3AF9-4AE2-8354-CFA9733EBE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2718" name="Line 108">
                <a:extLst>
                  <a:ext uri="{FF2B5EF4-FFF2-40B4-BE49-F238E27FC236}">
                    <a16:creationId xmlns:a16="http://schemas.microsoft.com/office/drawing/2014/main" id="{6D8160B4-86A8-4D1D-8B13-92B4442261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112662" name="Object 109">
            <a:extLst>
              <a:ext uri="{FF2B5EF4-FFF2-40B4-BE49-F238E27FC236}">
                <a16:creationId xmlns:a16="http://schemas.microsoft.com/office/drawing/2014/main" id="{06A9F082-D1C8-4C48-A2A8-532CC36088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05350" y="4392613"/>
          <a:ext cx="5635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8" name="ClipArt" r:id="rId6" imgW="1307263" imgH="1084139" progId="MS_ClipArt_Gallery.2">
                  <p:embed/>
                </p:oleObj>
              </mc:Choice>
              <mc:Fallback>
                <p:oleObj name="ClipArt" r:id="rId6" imgW="1307263" imgH="1084139" progId="MS_ClipArt_Gallery.2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05350" y="4392613"/>
                        <a:ext cx="563563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3" name="Line 110">
            <a:extLst>
              <a:ext uri="{FF2B5EF4-FFF2-40B4-BE49-F238E27FC236}">
                <a16:creationId xmlns:a16="http://schemas.microsoft.com/office/drawing/2014/main" id="{BB0BDD26-4530-4FFF-96C8-844272F55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5249863" y="4721225"/>
            <a:ext cx="31432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12664" name="Object 111">
            <a:extLst>
              <a:ext uri="{FF2B5EF4-FFF2-40B4-BE49-F238E27FC236}">
                <a16:creationId xmlns:a16="http://schemas.microsoft.com/office/drawing/2014/main" id="{7B6057A1-EB08-46E1-A538-40CE8E98861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14900" y="5191125"/>
          <a:ext cx="563563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9" name="ClipArt" r:id="rId7" imgW="1307263" imgH="1084139" progId="MS_ClipArt_Gallery.2">
                  <p:embed/>
                </p:oleObj>
              </mc:Choice>
              <mc:Fallback>
                <p:oleObj name="ClipArt" r:id="rId7" imgW="1307263" imgH="1084139" progId="MS_ClipArt_Gallery.2">
                  <p:embed/>
                  <p:pic>
                    <p:nvPicPr>
                      <p:cNvPr id="0" name="Object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5191125"/>
                        <a:ext cx="563563" cy="446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65" name="Line 112">
            <a:extLst>
              <a:ext uri="{FF2B5EF4-FFF2-40B4-BE49-F238E27FC236}">
                <a16:creationId xmlns:a16="http://schemas.microsoft.com/office/drawing/2014/main" id="{33C388D5-87E1-4F10-A60C-E190E7D778A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65763" y="5529263"/>
            <a:ext cx="984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666" name="Group 113">
            <a:extLst>
              <a:ext uri="{FF2B5EF4-FFF2-40B4-BE49-F238E27FC236}">
                <a16:creationId xmlns:a16="http://schemas.microsoft.com/office/drawing/2014/main" id="{4AB93E2C-51F4-4DD0-BF8F-C07C87310A68}"/>
              </a:ext>
            </a:extLst>
          </p:cNvPr>
          <p:cNvGrpSpPr>
            <a:grpSpLocks/>
          </p:cNvGrpSpPr>
          <p:nvPr/>
        </p:nvGrpSpPr>
        <p:grpSpPr bwMode="auto">
          <a:xfrm>
            <a:off x="5084763" y="4849813"/>
            <a:ext cx="96837" cy="300037"/>
            <a:chOff x="3842" y="406"/>
            <a:chExt cx="51" cy="167"/>
          </a:xfrm>
        </p:grpSpPr>
        <p:sp>
          <p:nvSpPr>
            <p:cNvPr id="112706" name="Oval 114">
              <a:extLst>
                <a:ext uri="{FF2B5EF4-FFF2-40B4-BE49-F238E27FC236}">
                  <a16:creationId xmlns:a16="http://schemas.microsoft.com/office/drawing/2014/main" id="{0E05CE34-C62D-4ADB-9FCC-CFCBEC275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07" name="Oval 115">
              <a:extLst>
                <a:ext uri="{FF2B5EF4-FFF2-40B4-BE49-F238E27FC236}">
                  <a16:creationId xmlns:a16="http://schemas.microsoft.com/office/drawing/2014/main" id="{B9145971-314A-4CD4-87E1-25398C0B6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08" name="Oval 116">
              <a:extLst>
                <a:ext uri="{FF2B5EF4-FFF2-40B4-BE49-F238E27FC236}">
                  <a16:creationId xmlns:a16="http://schemas.microsoft.com/office/drawing/2014/main" id="{19A8936C-1436-4506-9E59-9DB3982854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12667" name="Line 117">
            <a:extLst>
              <a:ext uri="{FF2B5EF4-FFF2-40B4-BE49-F238E27FC236}">
                <a16:creationId xmlns:a16="http://schemas.microsoft.com/office/drawing/2014/main" id="{03A9DBBA-BC18-4C1F-80F6-DE1A74F52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250" y="4718050"/>
            <a:ext cx="0" cy="809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8" name="Line 118">
            <a:extLst>
              <a:ext uri="{FF2B5EF4-FFF2-40B4-BE49-F238E27FC236}">
                <a16:creationId xmlns:a16="http://schemas.microsoft.com/office/drawing/2014/main" id="{FF6964B0-75FF-4328-BC99-549BE4689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56250" y="5067300"/>
            <a:ext cx="187325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69" name="Line 119">
            <a:extLst>
              <a:ext uri="{FF2B5EF4-FFF2-40B4-BE49-F238E27FC236}">
                <a16:creationId xmlns:a16="http://schemas.microsoft.com/office/drawing/2014/main" id="{A5FB1470-EB35-4604-9AC5-4B389724E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61125" y="4206875"/>
            <a:ext cx="636588" cy="877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670" name="Group 120">
            <a:extLst>
              <a:ext uri="{FF2B5EF4-FFF2-40B4-BE49-F238E27FC236}">
                <a16:creationId xmlns:a16="http://schemas.microsoft.com/office/drawing/2014/main" id="{8CFFFDD1-FDB4-4437-95EB-E261D90E794B}"/>
              </a:ext>
            </a:extLst>
          </p:cNvPr>
          <p:cNvGrpSpPr>
            <a:grpSpLocks/>
          </p:cNvGrpSpPr>
          <p:nvPr/>
        </p:nvGrpSpPr>
        <p:grpSpPr bwMode="auto">
          <a:xfrm rot="1433392">
            <a:off x="5003800" y="2955925"/>
            <a:ext cx="1028700" cy="171450"/>
            <a:chOff x="4712" y="1742"/>
            <a:chExt cx="648" cy="108"/>
          </a:xfrm>
        </p:grpSpPr>
        <p:sp>
          <p:nvSpPr>
            <p:cNvPr id="112704" name="Rectangle 121">
              <a:extLst>
                <a:ext uri="{FF2B5EF4-FFF2-40B4-BE49-F238E27FC236}">
                  <a16:creationId xmlns:a16="http://schemas.microsoft.com/office/drawing/2014/main" id="{D39822F7-BE18-4847-A7C7-79F7FA4B00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1742"/>
              <a:ext cx="648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05" name="Rectangle 122">
              <a:extLst>
                <a:ext uri="{FF2B5EF4-FFF2-40B4-BE49-F238E27FC236}">
                  <a16:creationId xmlns:a16="http://schemas.microsoft.com/office/drawing/2014/main" id="{35EC93AB-E306-4F0E-90D4-160293643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1742"/>
              <a:ext cx="534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12671" name="Group 123">
            <a:extLst>
              <a:ext uri="{FF2B5EF4-FFF2-40B4-BE49-F238E27FC236}">
                <a16:creationId xmlns:a16="http://schemas.microsoft.com/office/drawing/2014/main" id="{DA2899AB-BC72-4E3F-B36D-B049EA7D56F8}"/>
              </a:ext>
            </a:extLst>
          </p:cNvPr>
          <p:cNvGrpSpPr>
            <a:grpSpLocks/>
          </p:cNvGrpSpPr>
          <p:nvPr/>
        </p:nvGrpSpPr>
        <p:grpSpPr bwMode="auto">
          <a:xfrm rot="3346875">
            <a:off x="6283325" y="3241676"/>
            <a:ext cx="447675" cy="171450"/>
            <a:chOff x="5078" y="1860"/>
            <a:chExt cx="282" cy="108"/>
          </a:xfrm>
        </p:grpSpPr>
        <p:sp>
          <p:nvSpPr>
            <p:cNvPr id="112702" name="Rectangle 124">
              <a:extLst>
                <a:ext uri="{FF2B5EF4-FFF2-40B4-BE49-F238E27FC236}">
                  <a16:creationId xmlns:a16="http://schemas.microsoft.com/office/drawing/2014/main" id="{5641FE29-4E31-4446-AFCB-9230CD25CA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6" y="1860"/>
              <a:ext cx="144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03" name="Rectangle 125">
              <a:extLst>
                <a:ext uri="{FF2B5EF4-FFF2-40B4-BE49-F238E27FC236}">
                  <a16:creationId xmlns:a16="http://schemas.microsoft.com/office/drawing/2014/main" id="{48C0E3C2-AABD-437D-A163-D7E1A62AEA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1860"/>
              <a:ext cx="166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12672" name="Group 126">
            <a:extLst>
              <a:ext uri="{FF2B5EF4-FFF2-40B4-BE49-F238E27FC236}">
                <a16:creationId xmlns:a16="http://schemas.microsoft.com/office/drawing/2014/main" id="{0D9686FB-531A-4DE1-A3FA-1BA566A6BBB6}"/>
              </a:ext>
            </a:extLst>
          </p:cNvPr>
          <p:cNvGrpSpPr>
            <a:grpSpLocks/>
          </p:cNvGrpSpPr>
          <p:nvPr/>
        </p:nvGrpSpPr>
        <p:grpSpPr bwMode="auto">
          <a:xfrm rot="3215306">
            <a:off x="6600825" y="3346451"/>
            <a:ext cx="447675" cy="171450"/>
            <a:chOff x="5078" y="1860"/>
            <a:chExt cx="282" cy="108"/>
          </a:xfrm>
        </p:grpSpPr>
        <p:sp>
          <p:nvSpPr>
            <p:cNvPr id="112700" name="Rectangle 127">
              <a:extLst>
                <a:ext uri="{FF2B5EF4-FFF2-40B4-BE49-F238E27FC236}">
                  <a16:creationId xmlns:a16="http://schemas.microsoft.com/office/drawing/2014/main" id="{E9694FAA-58E9-46DD-9048-9E985314A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6" y="1860"/>
              <a:ext cx="144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701" name="Rectangle 128">
              <a:extLst>
                <a:ext uri="{FF2B5EF4-FFF2-40B4-BE49-F238E27FC236}">
                  <a16:creationId xmlns:a16="http://schemas.microsoft.com/office/drawing/2014/main" id="{F3BD4AF9-E42E-4BDE-863D-BD69462B0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1860"/>
              <a:ext cx="166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12673" name="Group 129">
            <a:extLst>
              <a:ext uri="{FF2B5EF4-FFF2-40B4-BE49-F238E27FC236}">
                <a16:creationId xmlns:a16="http://schemas.microsoft.com/office/drawing/2014/main" id="{B33BED7A-B720-4E62-B5F9-E8B581FCF944}"/>
              </a:ext>
            </a:extLst>
          </p:cNvPr>
          <p:cNvGrpSpPr>
            <a:grpSpLocks/>
          </p:cNvGrpSpPr>
          <p:nvPr/>
        </p:nvGrpSpPr>
        <p:grpSpPr bwMode="auto">
          <a:xfrm rot="3051000">
            <a:off x="6953250" y="3467101"/>
            <a:ext cx="447675" cy="171450"/>
            <a:chOff x="5078" y="1860"/>
            <a:chExt cx="282" cy="108"/>
          </a:xfrm>
        </p:grpSpPr>
        <p:sp>
          <p:nvSpPr>
            <p:cNvPr id="112698" name="Rectangle 130">
              <a:extLst>
                <a:ext uri="{FF2B5EF4-FFF2-40B4-BE49-F238E27FC236}">
                  <a16:creationId xmlns:a16="http://schemas.microsoft.com/office/drawing/2014/main" id="{84C31446-D842-41E7-BE78-5DAB81723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6" y="1860"/>
              <a:ext cx="144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699" name="Rectangle 131">
              <a:extLst>
                <a:ext uri="{FF2B5EF4-FFF2-40B4-BE49-F238E27FC236}">
                  <a16:creationId xmlns:a16="http://schemas.microsoft.com/office/drawing/2014/main" id="{905DCBEC-B493-42CD-BCC8-D8D76CB0E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1860"/>
              <a:ext cx="166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12674" name="Line 132">
            <a:extLst>
              <a:ext uri="{FF2B5EF4-FFF2-40B4-BE49-F238E27FC236}">
                <a16:creationId xmlns:a16="http://schemas.microsoft.com/office/drawing/2014/main" id="{7EFBB09F-43F8-4B4C-8685-88864D9D6C33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7100" y="3276600"/>
            <a:ext cx="219075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5" name="Line 133">
            <a:extLst>
              <a:ext uri="{FF2B5EF4-FFF2-40B4-BE49-F238E27FC236}">
                <a16:creationId xmlns:a16="http://schemas.microsoft.com/office/drawing/2014/main" id="{604AC6A7-1119-4728-9F45-73AC2FF46DEB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2100" y="3517900"/>
            <a:ext cx="13335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6" name="Line 134">
            <a:extLst>
              <a:ext uri="{FF2B5EF4-FFF2-40B4-BE49-F238E27FC236}">
                <a16:creationId xmlns:a16="http://schemas.microsoft.com/office/drawing/2014/main" id="{B18D8E2E-8974-42AA-BCE4-8E4E42A4D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65950" y="3616325"/>
            <a:ext cx="117475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7" name="Line 135">
            <a:extLst>
              <a:ext uri="{FF2B5EF4-FFF2-40B4-BE49-F238E27FC236}">
                <a16:creationId xmlns:a16="http://schemas.microsoft.com/office/drawing/2014/main" id="{4F2D9642-457B-42F1-975D-FABFB16C3BAF}"/>
              </a:ext>
            </a:extLst>
          </p:cNvPr>
          <p:cNvSpPr>
            <a:spLocks noChangeShapeType="1"/>
          </p:cNvSpPr>
          <p:nvPr/>
        </p:nvSpPr>
        <p:spPr bwMode="auto">
          <a:xfrm>
            <a:off x="7334250" y="3730625"/>
            <a:ext cx="101600" cy="187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78" name="Text Box 136">
            <a:extLst>
              <a:ext uri="{FF2B5EF4-FFF2-40B4-BE49-F238E27FC236}">
                <a16:creationId xmlns:a16="http://schemas.microsoft.com/office/drawing/2014/main" id="{38E91AAA-07FF-4EA0-9DBE-1121A30076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5113" y="2246313"/>
            <a:ext cx="252888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fragmentation: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accent2"/>
                </a:solidFill>
                <a:ea typeface="宋体" panose="02010600030101010101" pitchFamily="2" charset="-122"/>
              </a:rPr>
              <a:t>in:</a:t>
            </a:r>
            <a:r>
              <a:rPr lang="en-US" altLang="zh-CN" sz="1600">
                <a:ea typeface="宋体" panose="02010600030101010101" pitchFamily="2" charset="-122"/>
              </a:rPr>
              <a:t> one large datagram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chemeClr val="accent2"/>
                </a:solidFill>
                <a:ea typeface="宋体" panose="02010600030101010101" pitchFamily="2" charset="-122"/>
              </a:rPr>
              <a:t>out:</a:t>
            </a:r>
            <a:r>
              <a:rPr lang="en-US" altLang="zh-CN" sz="1600">
                <a:ea typeface="宋体" panose="02010600030101010101" pitchFamily="2" charset="-122"/>
              </a:rPr>
              <a:t> 3 smaller datagrams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grpSp>
        <p:nvGrpSpPr>
          <p:cNvPr id="112679" name="Group 137">
            <a:extLst>
              <a:ext uri="{FF2B5EF4-FFF2-40B4-BE49-F238E27FC236}">
                <a16:creationId xmlns:a16="http://schemas.microsoft.com/office/drawing/2014/main" id="{15FADB41-04FA-41AB-B9AD-4C85B391D1B5}"/>
              </a:ext>
            </a:extLst>
          </p:cNvPr>
          <p:cNvGrpSpPr>
            <a:grpSpLocks/>
          </p:cNvGrpSpPr>
          <p:nvPr/>
        </p:nvGrpSpPr>
        <p:grpSpPr bwMode="auto">
          <a:xfrm rot="-10773343">
            <a:off x="5610225" y="4352925"/>
            <a:ext cx="447675" cy="171450"/>
            <a:chOff x="5078" y="1860"/>
            <a:chExt cx="282" cy="108"/>
          </a:xfrm>
        </p:grpSpPr>
        <p:sp>
          <p:nvSpPr>
            <p:cNvPr id="112696" name="Rectangle 138">
              <a:extLst>
                <a:ext uri="{FF2B5EF4-FFF2-40B4-BE49-F238E27FC236}">
                  <a16:creationId xmlns:a16="http://schemas.microsoft.com/office/drawing/2014/main" id="{B38F2D78-1072-493E-9345-A394AB768C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6" y="1860"/>
              <a:ext cx="144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697" name="Rectangle 139">
              <a:extLst>
                <a:ext uri="{FF2B5EF4-FFF2-40B4-BE49-F238E27FC236}">
                  <a16:creationId xmlns:a16="http://schemas.microsoft.com/office/drawing/2014/main" id="{8F18371C-005C-40BC-AF4C-674C520FC6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1860"/>
              <a:ext cx="166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12680" name="Group 140">
            <a:extLst>
              <a:ext uri="{FF2B5EF4-FFF2-40B4-BE49-F238E27FC236}">
                <a16:creationId xmlns:a16="http://schemas.microsoft.com/office/drawing/2014/main" id="{147B4085-B8CF-434B-A03F-160A7D8606C4}"/>
              </a:ext>
            </a:extLst>
          </p:cNvPr>
          <p:cNvGrpSpPr>
            <a:grpSpLocks/>
          </p:cNvGrpSpPr>
          <p:nvPr/>
        </p:nvGrpSpPr>
        <p:grpSpPr bwMode="auto">
          <a:xfrm rot="-10773343">
            <a:off x="5613400" y="4546600"/>
            <a:ext cx="447675" cy="171450"/>
            <a:chOff x="5078" y="1860"/>
            <a:chExt cx="282" cy="108"/>
          </a:xfrm>
        </p:grpSpPr>
        <p:sp>
          <p:nvSpPr>
            <p:cNvPr id="112694" name="Rectangle 141">
              <a:extLst>
                <a:ext uri="{FF2B5EF4-FFF2-40B4-BE49-F238E27FC236}">
                  <a16:creationId xmlns:a16="http://schemas.microsoft.com/office/drawing/2014/main" id="{57B4A51D-E7D7-4001-9D20-40C8835E0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6" y="1860"/>
              <a:ext cx="144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695" name="Rectangle 142">
              <a:extLst>
                <a:ext uri="{FF2B5EF4-FFF2-40B4-BE49-F238E27FC236}">
                  <a16:creationId xmlns:a16="http://schemas.microsoft.com/office/drawing/2014/main" id="{05977150-E12C-42AA-BB42-8B11BAE05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1860"/>
              <a:ext cx="166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12681" name="Group 143">
            <a:extLst>
              <a:ext uri="{FF2B5EF4-FFF2-40B4-BE49-F238E27FC236}">
                <a16:creationId xmlns:a16="http://schemas.microsoft.com/office/drawing/2014/main" id="{DD89FB31-68DC-46CE-9A9C-5B3111076767}"/>
              </a:ext>
            </a:extLst>
          </p:cNvPr>
          <p:cNvGrpSpPr>
            <a:grpSpLocks/>
          </p:cNvGrpSpPr>
          <p:nvPr/>
        </p:nvGrpSpPr>
        <p:grpSpPr bwMode="auto">
          <a:xfrm rot="-10773343">
            <a:off x="5616575" y="4740275"/>
            <a:ext cx="447675" cy="171450"/>
            <a:chOff x="5078" y="1860"/>
            <a:chExt cx="282" cy="108"/>
          </a:xfrm>
        </p:grpSpPr>
        <p:sp>
          <p:nvSpPr>
            <p:cNvPr id="112692" name="Rectangle 144">
              <a:extLst>
                <a:ext uri="{FF2B5EF4-FFF2-40B4-BE49-F238E27FC236}">
                  <a16:creationId xmlns:a16="http://schemas.microsoft.com/office/drawing/2014/main" id="{8490E587-7430-4E5D-9ABA-549C47FF8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16" y="1860"/>
              <a:ext cx="144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693" name="Rectangle 145">
              <a:extLst>
                <a:ext uri="{FF2B5EF4-FFF2-40B4-BE49-F238E27FC236}">
                  <a16:creationId xmlns:a16="http://schemas.microsoft.com/office/drawing/2014/main" id="{7A6AD089-5B37-4275-9292-AAF87E4AB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8" y="1860"/>
              <a:ext cx="166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12682" name="Line 146">
            <a:extLst>
              <a:ext uri="{FF2B5EF4-FFF2-40B4-BE49-F238E27FC236}">
                <a16:creationId xmlns:a16="http://schemas.microsoft.com/office/drawing/2014/main" id="{FBB69963-0762-4379-99EF-892C371F3673}"/>
              </a:ext>
            </a:extLst>
          </p:cNvPr>
          <p:cNvSpPr>
            <a:spLocks noChangeShapeType="1"/>
          </p:cNvSpPr>
          <p:nvPr/>
        </p:nvSpPr>
        <p:spPr bwMode="auto">
          <a:xfrm rot="9691848">
            <a:off x="5365750" y="4410075"/>
            <a:ext cx="219075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3" name="Line 147">
            <a:extLst>
              <a:ext uri="{FF2B5EF4-FFF2-40B4-BE49-F238E27FC236}">
                <a16:creationId xmlns:a16="http://schemas.microsoft.com/office/drawing/2014/main" id="{F186E625-EF9A-433F-AD3E-77BD1C90BD20}"/>
              </a:ext>
            </a:extLst>
          </p:cNvPr>
          <p:cNvSpPr>
            <a:spLocks noChangeShapeType="1"/>
          </p:cNvSpPr>
          <p:nvPr/>
        </p:nvSpPr>
        <p:spPr bwMode="auto">
          <a:xfrm rot="9691848">
            <a:off x="5356225" y="4584700"/>
            <a:ext cx="219075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4" name="Line 148">
            <a:extLst>
              <a:ext uri="{FF2B5EF4-FFF2-40B4-BE49-F238E27FC236}">
                <a16:creationId xmlns:a16="http://schemas.microsoft.com/office/drawing/2014/main" id="{0E010584-D9FE-488C-8CB3-58939AC5BA02}"/>
              </a:ext>
            </a:extLst>
          </p:cNvPr>
          <p:cNvSpPr>
            <a:spLocks noChangeShapeType="1"/>
          </p:cNvSpPr>
          <p:nvPr/>
        </p:nvSpPr>
        <p:spPr bwMode="auto">
          <a:xfrm rot="9691848">
            <a:off x="5359400" y="4791075"/>
            <a:ext cx="219075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2685" name="Group 149">
            <a:extLst>
              <a:ext uri="{FF2B5EF4-FFF2-40B4-BE49-F238E27FC236}">
                <a16:creationId xmlns:a16="http://schemas.microsoft.com/office/drawing/2014/main" id="{5BAC0745-447B-4F93-9BFD-7870D26BC0B2}"/>
              </a:ext>
            </a:extLst>
          </p:cNvPr>
          <p:cNvGrpSpPr>
            <a:grpSpLocks/>
          </p:cNvGrpSpPr>
          <p:nvPr/>
        </p:nvGrpSpPr>
        <p:grpSpPr bwMode="auto">
          <a:xfrm rot="10793026">
            <a:off x="4281488" y="4189413"/>
            <a:ext cx="1030287" cy="173037"/>
            <a:chOff x="4712" y="1742"/>
            <a:chExt cx="648" cy="108"/>
          </a:xfrm>
        </p:grpSpPr>
        <p:sp>
          <p:nvSpPr>
            <p:cNvPr id="112690" name="Rectangle 150">
              <a:extLst>
                <a:ext uri="{FF2B5EF4-FFF2-40B4-BE49-F238E27FC236}">
                  <a16:creationId xmlns:a16="http://schemas.microsoft.com/office/drawing/2014/main" id="{A2C12B83-9454-4856-9E94-5A19CF249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1742"/>
              <a:ext cx="648" cy="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2691" name="Rectangle 151">
              <a:extLst>
                <a:ext uri="{FF2B5EF4-FFF2-40B4-BE49-F238E27FC236}">
                  <a16:creationId xmlns:a16="http://schemas.microsoft.com/office/drawing/2014/main" id="{B6B63020-60FC-4416-9D51-77C26AE35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2" y="1742"/>
              <a:ext cx="534" cy="10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12686" name="Line 152">
            <a:extLst>
              <a:ext uri="{FF2B5EF4-FFF2-40B4-BE49-F238E27FC236}">
                <a16:creationId xmlns:a16="http://schemas.microsoft.com/office/drawing/2014/main" id="{E11BB578-E536-4CD3-A576-D58053F19E58}"/>
              </a:ext>
            </a:extLst>
          </p:cNvPr>
          <p:cNvSpPr>
            <a:spLocks noChangeShapeType="1"/>
          </p:cNvSpPr>
          <p:nvPr/>
        </p:nvSpPr>
        <p:spPr bwMode="auto">
          <a:xfrm rot="9691848">
            <a:off x="4032250" y="4232275"/>
            <a:ext cx="219075" cy="69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87" name="Text Box 153">
            <a:extLst>
              <a:ext uri="{FF2B5EF4-FFF2-40B4-BE49-F238E27FC236}">
                <a16:creationId xmlns:a16="http://schemas.microsoft.com/office/drawing/2014/main" id="{548DDF07-100D-4B46-A415-D1394C0C08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013" y="3843338"/>
            <a:ext cx="12461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reassembly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12688" name="页脚占位符 5">
            <a:extLst>
              <a:ext uri="{FF2B5EF4-FFF2-40B4-BE49-F238E27FC236}">
                <a16:creationId xmlns:a16="http://schemas.microsoft.com/office/drawing/2014/main" id="{971306E2-71C9-4392-8F0A-B84BE1AE7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12689" name="灯片编号占位符 6">
            <a:extLst>
              <a:ext uri="{FF2B5EF4-FFF2-40B4-BE49-F238E27FC236}">
                <a16:creationId xmlns:a16="http://schemas.microsoft.com/office/drawing/2014/main" id="{2D2EA58A-F911-4B21-8BAF-639F4C74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1E4EDA6-DEA9-4B21-A21B-39558626FE2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>
            <a:extLst>
              <a:ext uri="{FF2B5EF4-FFF2-40B4-BE49-F238E27FC236}">
                <a16:creationId xmlns:a16="http://schemas.microsoft.com/office/drawing/2014/main" id="{C0C74D38-35C0-492C-8059-768D0954B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IP Fragmentation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9221" name="内容占位符 6">
            <a:extLst>
              <a:ext uri="{FF2B5EF4-FFF2-40B4-BE49-F238E27FC236}">
                <a16:creationId xmlns:a16="http://schemas.microsoft.com/office/drawing/2014/main" id="{A2F5DE1B-980B-45A7-BBFD-A3E55F75E5F0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200025" y="1504950"/>
            <a:ext cx="8761413" cy="4705350"/>
            <a:chOff x="56342" y="1808163"/>
            <a:chExt cx="9468909" cy="4407031"/>
          </a:xfrm>
        </p:grpSpPr>
        <p:sp>
          <p:nvSpPr>
            <p:cNvPr id="9222" name="Rectangle 4">
              <a:extLst>
                <a:ext uri="{FF2B5EF4-FFF2-40B4-BE49-F238E27FC236}">
                  <a16:creationId xmlns:a16="http://schemas.microsoft.com/office/drawing/2014/main" id="{F1266B0B-8836-461D-B0DF-944FE758F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65421" y="2239350"/>
              <a:ext cx="4831391" cy="463898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367" name="Text Box 5">
              <a:extLst>
                <a:ext uri="{FF2B5EF4-FFF2-40B4-BE49-F238E27FC236}">
                  <a16:creationId xmlns:a16="http://schemas.microsoft.com/office/drawing/2014/main" id="{21128649-9BCC-4BD1-AB0D-246ABF468A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050" y="5840507"/>
              <a:ext cx="2311039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offset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= 0/8 = 0</a:t>
              </a:r>
            </a:p>
          </p:txBody>
        </p:sp>
        <p:sp>
          <p:nvSpPr>
            <p:cNvPr id="9224" name="Rectangle 6">
              <a:extLst>
                <a:ext uri="{FF2B5EF4-FFF2-40B4-BE49-F238E27FC236}">
                  <a16:creationId xmlns:a16="http://schemas.microsoft.com/office/drawing/2014/main" id="{B7A32CBC-5273-4A09-8777-99C8EA238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6987" y="2239350"/>
              <a:ext cx="5709826" cy="463898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369" name="Line 7">
              <a:extLst>
                <a:ext uri="{FF2B5EF4-FFF2-40B4-BE49-F238E27FC236}">
                  <a16:creationId xmlns:a16="http://schemas.microsoft.com/office/drawing/2014/main" id="{F0478A1B-098D-40BB-ACAA-0C41EE6CDC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2137" y="2239350"/>
              <a:ext cx="0" cy="463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70" name="Line 8">
              <a:extLst>
                <a:ext uri="{FF2B5EF4-FFF2-40B4-BE49-F238E27FC236}">
                  <a16:creationId xmlns:a16="http://schemas.microsoft.com/office/drawing/2014/main" id="{2BCC9CF0-E89D-4134-A59B-87DFEF9E93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7138" y="2239350"/>
              <a:ext cx="0" cy="463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71" name="Line 9">
              <a:extLst>
                <a:ext uri="{FF2B5EF4-FFF2-40B4-BE49-F238E27FC236}">
                  <a16:creationId xmlns:a16="http://schemas.microsoft.com/office/drawing/2014/main" id="{21D7B251-2A8C-4068-AFA7-CBE29EE73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3855" y="2239350"/>
              <a:ext cx="0" cy="463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72" name="Line 10">
              <a:extLst>
                <a:ext uri="{FF2B5EF4-FFF2-40B4-BE49-F238E27FC236}">
                  <a16:creationId xmlns:a16="http://schemas.microsoft.com/office/drawing/2014/main" id="{DB0E74FD-F359-4EF1-9B3F-6FF57EEE3A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0095" y="2239350"/>
              <a:ext cx="0" cy="463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9229" name="Rectangle 11">
              <a:extLst>
                <a:ext uri="{FF2B5EF4-FFF2-40B4-BE49-F238E27FC236}">
                  <a16:creationId xmlns:a16="http://schemas.microsoft.com/office/drawing/2014/main" id="{9FF4E111-BE8F-4232-9ADB-0340C83B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1983" y="4193075"/>
              <a:ext cx="1753438" cy="46241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374" name="Line 12">
              <a:extLst>
                <a:ext uri="{FF2B5EF4-FFF2-40B4-BE49-F238E27FC236}">
                  <a16:creationId xmlns:a16="http://schemas.microsoft.com/office/drawing/2014/main" id="{79C3D914-94C0-45B4-B405-DEF400F4B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5268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75" name="Line 13">
              <a:extLst>
                <a:ext uri="{FF2B5EF4-FFF2-40B4-BE49-F238E27FC236}">
                  <a16:creationId xmlns:a16="http://schemas.microsoft.com/office/drawing/2014/main" id="{A6CE7FF4-335E-457F-84F2-193B8CB836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985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76" name="Line 14">
              <a:extLst>
                <a:ext uri="{FF2B5EF4-FFF2-40B4-BE49-F238E27FC236}">
                  <a16:creationId xmlns:a16="http://schemas.microsoft.com/office/drawing/2014/main" id="{0B396967-28E1-4FFB-8C6C-2532A6ECB4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8701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77" name="Line 15">
              <a:extLst>
                <a:ext uri="{FF2B5EF4-FFF2-40B4-BE49-F238E27FC236}">
                  <a16:creationId xmlns:a16="http://schemas.microsoft.com/office/drawing/2014/main" id="{236488A2-7408-4CCC-B51C-8DFCDF4437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705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78" name="Text Box 16">
              <a:extLst>
                <a:ext uri="{FF2B5EF4-FFF2-40B4-BE49-F238E27FC236}">
                  <a16:creationId xmlns:a16="http://schemas.microsoft.com/office/drawing/2014/main" id="{6915F393-91EF-4CDE-9BBE-616A65346B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832" y="2133784"/>
              <a:ext cx="1834075" cy="634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offset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= 0/8</a:t>
              </a:r>
            </a:p>
            <a:p>
              <a:pPr>
                <a:lnSpc>
                  <a:spcPct val="90000"/>
                </a:lnSpc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= 0</a:t>
              </a:r>
            </a:p>
          </p:txBody>
        </p:sp>
        <p:sp>
          <p:nvSpPr>
            <p:cNvPr id="15379" name="Text Box 17">
              <a:extLst>
                <a:ext uri="{FF2B5EF4-FFF2-40B4-BE49-F238E27FC236}">
                  <a16:creationId xmlns:a16="http://schemas.microsoft.com/office/drawing/2014/main" id="{D8F5C091-232E-4203-A403-2026994D91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93855" y="5840507"/>
              <a:ext cx="3069374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offset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= 1400/8 = 175</a:t>
              </a:r>
            </a:p>
          </p:txBody>
        </p:sp>
        <p:sp>
          <p:nvSpPr>
            <p:cNvPr id="15380" name="Text Box 18">
              <a:extLst>
                <a:ext uri="{FF2B5EF4-FFF2-40B4-BE49-F238E27FC236}">
                  <a16:creationId xmlns:a16="http://schemas.microsoft.com/office/drawing/2014/main" id="{A5D9EF64-E372-4C6B-9CEF-31DF2D05BA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4945" y="5840507"/>
              <a:ext cx="3160306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offset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= 2800/8 = 350</a:t>
              </a:r>
            </a:p>
          </p:txBody>
        </p:sp>
        <p:sp>
          <p:nvSpPr>
            <p:cNvPr id="15381" name="Line 19">
              <a:extLst>
                <a:ext uri="{FF2B5EF4-FFF2-40B4-BE49-F238E27FC236}">
                  <a16:creationId xmlns:a16="http://schemas.microsoft.com/office/drawing/2014/main" id="{BA0B60A8-9AAD-4182-BDA2-5A9B97DD49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93871" y="2703248"/>
              <a:ext cx="0" cy="370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82" name="Line 20">
              <a:extLst>
                <a:ext uri="{FF2B5EF4-FFF2-40B4-BE49-F238E27FC236}">
                  <a16:creationId xmlns:a16="http://schemas.microsoft.com/office/drawing/2014/main" id="{95F45F06-7A55-4D94-A37F-24CC3B4ED5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49490" y="2703248"/>
              <a:ext cx="0" cy="370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83" name="Line 21">
              <a:extLst>
                <a:ext uri="{FF2B5EF4-FFF2-40B4-BE49-F238E27FC236}">
                  <a16:creationId xmlns:a16="http://schemas.microsoft.com/office/drawing/2014/main" id="{14888E2A-9CB9-4786-B43B-D89C3947A3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77921" y="4655486"/>
              <a:ext cx="0" cy="370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84" name="Line 22">
              <a:extLst>
                <a:ext uri="{FF2B5EF4-FFF2-40B4-BE49-F238E27FC236}">
                  <a16:creationId xmlns:a16="http://schemas.microsoft.com/office/drawing/2014/main" id="{76056087-B503-4604-A9CC-9A52D65D38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0573" y="4655486"/>
              <a:ext cx="0" cy="370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85" name="Line 23">
              <a:extLst>
                <a:ext uri="{FF2B5EF4-FFF2-40B4-BE49-F238E27FC236}">
                  <a16:creationId xmlns:a16="http://schemas.microsoft.com/office/drawing/2014/main" id="{7E597478-4675-469C-9758-2E9DCAF800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52442" y="4655486"/>
              <a:ext cx="0" cy="370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86" name="Line 24">
              <a:extLst>
                <a:ext uri="{FF2B5EF4-FFF2-40B4-BE49-F238E27FC236}">
                  <a16:creationId xmlns:a16="http://schemas.microsoft.com/office/drawing/2014/main" id="{DC7CE9E0-E113-4A17-832C-54799EB047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7154" y="4655486"/>
              <a:ext cx="0" cy="370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87" name="Line 25">
              <a:extLst>
                <a:ext uri="{FF2B5EF4-FFF2-40B4-BE49-F238E27FC236}">
                  <a16:creationId xmlns:a16="http://schemas.microsoft.com/office/drawing/2014/main" id="{B17EE339-9523-44B3-8D16-5FD754CF6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73531" y="4655486"/>
              <a:ext cx="0" cy="370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388" name="Text Box 26">
              <a:extLst>
                <a:ext uri="{FF2B5EF4-FFF2-40B4-BE49-F238E27FC236}">
                  <a16:creationId xmlns:a16="http://schemas.microsoft.com/office/drawing/2014/main" id="{FE358206-90ED-492C-B05C-6CF37B934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827" y="4932041"/>
              <a:ext cx="833827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1400</a:t>
              </a:r>
            </a:p>
          </p:txBody>
        </p:sp>
        <p:sp>
          <p:nvSpPr>
            <p:cNvPr id="15389" name="Text Box 27">
              <a:extLst>
                <a:ext uri="{FF2B5EF4-FFF2-40B4-BE49-F238E27FC236}">
                  <a16:creationId xmlns:a16="http://schemas.microsoft.com/office/drawing/2014/main" id="{B53FAC44-E823-4708-9428-DCABE357A8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3133" y="4932041"/>
              <a:ext cx="880151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2800</a:t>
              </a:r>
            </a:p>
          </p:txBody>
        </p:sp>
        <p:sp>
          <p:nvSpPr>
            <p:cNvPr id="15390" name="Text Box 28">
              <a:extLst>
                <a:ext uri="{FF2B5EF4-FFF2-40B4-BE49-F238E27FC236}">
                  <a16:creationId xmlns:a16="http://schemas.microsoft.com/office/drawing/2014/main" id="{3256E501-7B62-4CC7-B23C-16219F79E7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87500" y="4909737"/>
              <a:ext cx="878435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3799</a:t>
              </a:r>
            </a:p>
          </p:txBody>
        </p:sp>
        <p:sp>
          <p:nvSpPr>
            <p:cNvPr id="15391" name="Text Box 29">
              <a:extLst>
                <a:ext uri="{FF2B5EF4-FFF2-40B4-BE49-F238E27FC236}">
                  <a16:creationId xmlns:a16="http://schemas.microsoft.com/office/drawing/2014/main" id="{18EF82EE-6D6B-4167-9545-90653CFCD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61264" y="4909737"/>
              <a:ext cx="878435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2799</a:t>
              </a:r>
            </a:p>
          </p:txBody>
        </p:sp>
        <p:sp>
          <p:nvSpPr>
            <p:cNvPr id="15392" name="Text Box 30">
              <a:extLst>
                <a:ext uri="{FF2B5EF4-FFF2-40B4-BE49-F238E27FC236}">
                  <a16:creationId xmlns:a16="http://schemas.microsoft.com/office/drawing/2014/main" id="{AE146895-47F0-44D8-8538-500B2CD9D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90174" y="4909737"/>
              <a:ext cx="833827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1399</a:t>
              </a:r>
            </a:p>
          </p:txBody>
        </p:sp>
        <p:sp>
          <p:nvSpPr>
            <p:cNvPr id="15393" name="Text Box 31">
              <a:extLst>
                <a:ext uri="{FF2B5EF4-FFF2-40B4-BE49-F238E27FC236}">
                  <a16:creationId xmlns:a16="http://schemas.microsoft.com/office/drawing/2014/main" id="{44BFF202-887A-4822-A078-C2E53A2FBB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19850" y="2957501"/>
              <a:ext cx="878435" cy="3746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3799</a:t>
              </a:r>
            </a:p>
          </p:txBody>
        </p:sp>
        <p:sp>
          <p:nvSpPr>
            <p:cNvPr id="9250" name="Text Box 32">
              <a:extLst>
                <a:ext uri="{FF2B5EF4-FFF2-40B4-BE49-F238E27FC236}">
                  <a16:creationId xmlns:a16="http://schemas.microsoft.com/office/drawing/2014/main" id="{9B45BE1B-9ACC-4083-A9FF-3D835CFA27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236" y="2060928"/>
              <a:ext cx="1537261" cy="663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One large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datagram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51" name="Rectangle 76">
              <a:extLst>
                <a:ext uri="{FF2B5EF4-FFF2-40B4-BE49-F238E27FC236}">
                  <a16:creationId xmlns:a16="http://schemas.microsoft.com/office/drawing/2014/main" id="{FC694F71-B6A4-43FD-9657-37CAF80F0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7575" y="2257192"/>
              <a:ext cx="854415" cy="408885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396" name="Text Box 33">
              <a:extLst>
                <a:ext uri="{FF2B5EF4-FFF2-40B4-BE49-F238E27FC236}">
                  <a16:creationId xmlns:a16="http://schemas.microsoft.com/office/drawing/2014/main" id="{2E97D409-CB1F-46E1-844A-FA10AB5F8C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5267" y="5395939"/>
              <a:ext cx="1612751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fragment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1</a:t>
              </a:r>
            </a:p>
          </p:txBody>
        </p:sp>
        <p:sp>
          <p:nvSpPr>
            <p:cNvPr id="9253" name="Text Box 34">
              <a:extLst>
                <a:ext uri="{FF2B5EF4-FFF2-40B4-BE49-F238E27FC236}">
                  <a16:creationId xmlns:a16="http://schemas.microsoft.com/office/drawing/2014/main" id="{B1DCCC22-AE10-4DBA-ADA1-5274BBD38B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0957" y="2269087"/>
              <a:ext cx="1012259" cy="3464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header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398" name="Line 35">
              <a:extLst>
                <a:ext uri="{FF2B5EF4-FFF2-40B4-BE49-F238E27FC236}">
                  <a16:creationId xmlns:a16="http://schemas.microsoft.com/office/drawing/2014/main" id="{B14A81A6-0916-4A34-9ADD-E8C0090863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5421" y="2239350"/>
              <a:ext cx="0" cy="463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9255" name="Rectangle 36">
              <a:extLst>
                <a:ext uri="{FF2B5EF4-FFF2-40B4-BE49-F238E27FC236}">
                  <a16:creationId xmlns:a16="http://schemas.microsoft.com/office/drawing/2014/main" id="{68B81271-FBD2-46F9-A03B-9315F0D7A9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549" y="4193075"/>
              <a:ext cx="878435" cy="4624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400" name="Line 37">
              <a:extLst>
                <a:ext uri="{FF2B5EF4-FFF2-40B4-BE49-F238E27FC236}">
                  <a16:creationId xmlns:a16="http://schemas.microsoft.com/office/drawing/2014/main" id="{0D5B035A-83D2-4F63-BE60-9C6043B62E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22291" y="2239350"/>
              <a:ext cx="0" cy="463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01" name="Line 38">
              <a:extLst>
                <a:ext uri="{FF2B5EF4-FFF2-40B4-BE49-F238E27FC236}">
                  <a16:creationId xmlns:a16="http://schemas.microsoft.com/office/drawing/2014/main" id="{3EC6455A-C861-4285-82A6-17A87B3652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9160" y="2239350"/>
              <a:ext cx="0" cy="463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02" name="Line 39">
              <a:extLst>
                <a:ext uri="{FF2B5EF4-FFF2-40B4-BE49-F238E27FC236}">
                  <a16:creationId xmlns:a16="http://schemas.microsoft.com/office/drawing/2014/main" id="{5A4C964A-4137-422F-A579-0EAFC872F9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1983" y="2703248"/>
              <a:ext cx="1753438" cy="148982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 type="triangle" w="sm" len="med"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03" name="Line 40">
              <a:extLst>
                <a:ext uri="{FF2B5EF4-FFF2-40B4-BE49-F238E27FC236}">
                  <a16:creationId xmlns:a16="http://schemas.microsoft.com/office/drawing/2014/main" id="{3E929260-1B39-4396-A732-9E7333791F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65421" y="2703248"/>
              <a:ext cx="1756869" cy="148982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 type="triangle" w="sm" len="med"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9260" name="Rectangle 41">
              <a:extLst>
                <a:ext uri="{FF2B5EF4-FFF2-40B4-BE49-F238E27FC236}">
                  <a16:creationId xmlns:a16="http://schemas.microsoft.com/office/drawing/2014/main" id="{D224919B-11D3-4459-9B95-CB32A8C3D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4789" y="4193075"/>
              <a:ext cx="1753438" cy="46241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405" name="Line 42">
              <a:extLst>
                <a:ext uri="{FF2B5EF4-FFF2-40B4-BE49-F238E27FC236}">
                  <a16:creationId xmlns:a16="http://schemas.microsoft.com/office/drawing/2014/main" id="{8C5B74D6-A700-45B8-9A0D-0E21C4828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59789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06" name="Line 43">
              <a:extLst>
                <a:ext uri="{FF2B5EF4-FFF2-40B4-BE49-F238E27FC236}">
                  <a16:creationId xmlns:a16="http://schemas.microsoft.com/office/drawing/2014/main" id="{E4093025-59D8-451A-8B5B-E7B258169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4790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07" name="Line 44">
              <a:extLst>
                <a:ext uri="{FF2B5EF4-FFF2-40B4-BE49-F238E27FC236}">
                  <a16:creationId xmlns:a16="http://schemas.microsoft.com/office/drawing/2014/main" id="{B566C344-7D36-4B72-9794-0489F5AA79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9791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08" name="Line 45">
              <a:extLst>
                <a:ext uri="{FF2B5EF4-FFF2-40B4-BE49-F238E27FC236}">
                  <a16:creationId xmlns:a16="http://schemas.microsoft.com/office/drawing/2014/main" id="{27F79FA5-C8C6-4358-9B32-EE4FDE54A1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63226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9265" name="Rectangle 46">
              <a:extLst>
                <a:ext uri="{FF2B5EF4-FFF2-40B4-BE49-F238E27FC236}">
                  <a16:creationId xmlns:a16="http://schemas.microsoft.com/office/drawing/2014/main" id="{AEE53AB3-1746-4BE0-B95B-923C2C90CD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6354" y="4193075"/>
              <a:ext cx="878435" cy="4624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410" name="Line 47">
              <a:extLst>
                <a:ext uri="{FF2B5EF4-FFF2-40B4-BE49-F238E27FC236}">
                  <a16:creationId xmlns:a16="http://schemas.microsoft.com/office/drawing/2014/main" id="{EFAA0A18-53BF-44FF-AECF-C237CCFD46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4789" y="2703248"/>
              <a:ext cx="437502" cy="148982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 type="triangle" w="sm" len="med"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11" name="Line 48">
              <a:extLst>
                <a:ext uri="{FF2B5EF4-FFF2-40B4-BE49-F238E27FC236}">
                  <a16:creationId xmlns:a16="http://schemas.microsoft.com/office/drawing/2014/main" id="{C19C37BE-17D7-45F4-B7A5-B513E8DBD7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38227" y="2703248"/>
              <a:ext cx="440934" cy="148982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 type="triangle" w="sm" len="med"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9268" name="Rectangle 49">
              <a:extLst>
                <a:ext uri="{FF2B5EF4-FFF2-40B4-BE49-F238E27FC236}">
                  <a16:creationId xmlns:a16="http://schemas.microsoft.com/office/drawing/2014/main" id="{43F6D80D-B0E7-4ECA-BA73-68CCA4F40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3380" y="4193075"/>
              <a:ext cx="1317652" cy="46241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413" name="Line 50">
              <a:extLst>
                <a:ext uri="{FF2B5EF4-FFF2-40B4-BE49-F238E27FC236}">
                  <a16:creationId xmlns:a16="http://schemas.microsoft.com/office/drawing/2014/main" id="{8E81170B-9A5D-4958-90EB-E1E29B95A9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20095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14" name="Line 51">
              <a:extLst>
                <a:ext uri="{FF2B5EF4-FFF2-40B4-BE49-F238E27FC236}">
                  <a16:creationId xmlns:a16="http://schemas.microsoft.com/office/drawing/2014/main" id="{B8407F4E-E3AF-42DD-AA98-9596D9331C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812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15" name="Line 52">
              <a:extLst>
                <a:ext uri="{FF2B5EF4-FFF2-40B4-BE49-F238E27FC236}">
                  <a16:creationId xmlns:a16="http://schemas.microsoft.com/office/drawing/2014/main" id="{2D891A49-16BE-418E-9872-27594E647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771813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16" name="Line 53">
              <a:extLst>
                <a:ext uri="{FF2B5EF4-FFF2-40B4-BE49-F238E27FC236}">
                  <a16:creationId xmlns:a16="http://schemas.microsoft.com/office/drawing/2014/main" id="{6D35F9B2-A693-4435-B87D-D075F1C258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86031" y="4193075"/>
              <a:ext cx="0" cy="4624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9273" name="Rectangle 54">
              <a:extLst>
                <a:ext uri="{FF2B5EF4-FFF2-40B4-BE49-F238E27FC236}">
                  <a16:creationId xmlns:a16="http://schemas.microsoft.com/office/drawing/2014/main" id="{9A7AF884-0C3D-4FD0-B99F-AEDFAC5C7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8376" y="4193075"/>
              <a:ext cx="875003" cy="46241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5418" name="Line 55">
              <a:extLst>
                <a:ext uri="{FF2B5EF4-FFF2-40B4-BE49-F238E27FC236}">
                  <a16:creationId xmlns:a16="http://schemas.microsoft.com/office/drawing/2014/main" id="{501F8B3A-521F-41D2-9D15-864E4DF0AA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596812" y="2703248"/>
              <a:ext cx="964219" cy="148982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 type="triangle" w="sm" len="med"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19" name="Line 56">
              <a:extLst>
                <a:ext uri="{FF2B5EF4-FFF2-40B4-BE49-F238E27FC236}">
                  <a16:creationId xmlns:a16="http://schemas.microsoft.com/office/drawing/2014/main" id="{01315C88-3137-4A78-82FF-65C5664409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279160" y="2703248"/>
              <a:ext cx="964219" cy="1489826"/>
            </a:xfrm>
            <a:prstGeom prst="line">
              <a:avLst/>
            </a:prstGeom>
            <a:noFill/>
            <a:ln w="9525">
              <a:solidFill>
                <a:schemeClr val="folHlink"/>
              </a:solidFill>
              <a:prstDash val="dash"/>
              <a:round/>
              <a:headEnd type="triangle" w="sm" len="med"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20" name="Line 57">
              <a:extLst>
                <a:ext uri="{FF2B5EF4-FFF2-40B4-BE49-F238E27FC236}">
                  <a16:creationId xmlns:a16="http://schemas.microsoft.com/office/drawing/2014/main" id="{C0A41606-C741-4756-BDB2-0C84817B10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49980" y="2014836"/>
              <a:ext cx="482795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sm" len="med"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9277" name="Text Box 58">
              <a:extLst>
                <a:ext uri="{FF2B5EF4-FFF2-40B4-BE49-F238E27FC236}">
                  <a16:creationId xmlns:a16="http://schemas.microsoft.com/office/drawing/2014/main" id="{51852356-33F4-43E3-ADC5-367F0B760C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7288" y="1808163"/>
              <a:ext cx="2384195" cy="3747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3800 bytes Data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422" name="Text Box 59">
              <a:extLst>
                <a:ext uri="{FF2B5EF4-FFF2-40B4-BE49-F238E27FC236}">
                  <a16:creationId xmlns:a16="http://schemas.microsoft.com/office/drawing/2014/main" id="{E49688EF-32AB-426E-838C-A60667763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342" y="4203483"/>
              <a:ext cx="1087749" cy="3181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header</a:t>
              </a:r>
              <a:r>
                <a:rPr kumimoji="1" lang="zh-CN" altLang="en-US" sz="16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1</a:t>
              </a:r>
            </a:p>
          </p:txBody>
        </p:sp>
        <p:sp>
          <p:nvSpPr>
            <p:cNvPr id="15423" name="Text Box 60">
              <a:extLst>
                <a:ext uri="{FF2B5EF4-FFF2-40B4-BE49-F238E27FC236}">
                  <a16:creationId xmlns:a16="http://schemas.microsoft.com/office/drawing/2014/main" id="{AB82725E-EFC3-458F-8F90-AE43C8460F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7972" y="4193075"/>
              <a:ext cx="1163240" cy="31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Header 2</a:t>
              </a:r>
            </a:p>
          </p:txBody>
        </p:sp>
        <p:sp>
          <p:nvSpPr>
            <p:cNvPr id="15424" name="Text Box 61">
              <a:extLst>
                <a:ext uri="{FF2B5EF4-FFF2-40B4-BE49-F238E27FC236}">
                  <a16:creationId xmlns:a16="http://schemas.microsoft.com/office/drawing/2014/main" id="{72FBE67D-769C-4D25-8F6C-79AC23B6CB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60287" y="4237680"/>
              <a:ext cx="1164956" cy="316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Header 3</a:t>
              </a:r>
            </a:p>
          </p:txBody>
        </p:sp>
        <p:sp>
          <p:nvSpPr>
            <p:cNvPr id="15425" name="Line 62">
              <a:extLst>
                <a:ext uri="{FF2B5EF4-FFF2-40B4-BE49-F238E27FC236}">
                  <a16:creationId xmlns:a16="http://schemas.microsoft.com/office/drawing/2014/main" id="{3346282D-5F74-4428-9F70-3FEC3DCB6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4337" y="4655486"/>
              <a:ext cx="0" cy="3702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26" name="Text Box 63">
              <a:extLst>
                <a:ext uri="{FF2B5EF4-FFF2-40B4-BE49-F238E27FC236}">
                  <a16:creationId xmlns:a16="http://schemas.microsoft.com/office/drawing/2014/main" id="{AFE76AAC-8BBC-46DB-A41C-3D44488F93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000" y="4949883"/>
              <a:ext cx="1043141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byte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0</a:t>
              </a:r>
            </a:p>
          </p:txBody>
        </p:sp>
        <p:sp>
          <p:nvSpPr>
            <p:cNvPr id="15427" name="Text Box 64">
              <a:extLst>
                <a:ext uri="{FF2B5EF4-FFF2-40B4-BE49-F238E27FC236}">
                  <a16:creationId xmlns:a16="http://schemas.microsoft.com/office/drawing/2014/main" id="{5F116B9C-0CEC-4A02-B304-477FD9C5B3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023" y="5391478"/>
              <a:ext cx="1657359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fragment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2</a:t>
              </a:r>
            </a:p>
          </p:txBody>
        </p:sp>
        <p:sp>
          <p:nvSpPr>
            <p:cNvPr id="15428" name="Text Box 65">
              <a:extLst>
                <a:ext uri="{FF2B5EF4-FFF2-40B4-BE49-F238E27FC236}">
                  <a16:creationId xmlns:a16="http://schemas.microsoft.com/office/drawing/2014/main" id="{8F1517EB-6167-4986-94E7-EDBA6B3CE7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47544" y="5391478"/>
              <a:ext cx="1659075" cy="374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fragment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3</a:t>
              </a:r>
            </a:p>
          </p:txBody>
        </p:sp>
        <p:sp>
          <p:nvSpPr>
            <p:cNvPr id="15429" name="Line 66">
              <a:extLst>
                <a:ext uri="{FF2B5EF4-FFF2-40B4-BE49-F238E27FC236}">
                  <a16:creationId xmlns:a16="http://schemas.microsoft.com/office/drawing/2014/main" id="{45D3A9C8-5B0E-478D-90B4-0686E98AE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94350" y="2703248"/>
              <a:ext cx="0" cy="370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30" name="Text Box 67">
              <a:extLst>
                <a:ext uri="{FF2B5EF4-FFF2-40B4-BE49-F238E27FC236}">
                  <a16:creationId xmlns:a16="http://schemas.microsoft.com/office/drawing/2014/main" id="{4A59C10B-A25B-484D-ACEC-EEF280FD0E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6603" y="2976829"/>
              <a:ext cx="833827" cy="3746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1400</a:t>
              </a:r>
            </a:p>
          </p:txBody>
        </p:sp>
        <p:sp>
          <p:nvSpPr>
            <p:cNvPr id="15431" name="Line 68">
              <a:extLst>
                <a:ext uri="{FF2B5EF4-FFF2-40B4-BE49-F238E27FC236}">
                  <a16:creationId xmlns:a16="http://schemas.microsoft.com/office/drawing/2014/main" id="{26C2D681-61B0-436A-BC7E-5A90874C3B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51219" y="2703248"/>
              <a:ext cx="0" cy="37022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32" name="Text Box 69">
              <a:extLst>
                <a:ext uri="{FF2B5EF4-FFF2-40B4-BE49-F238E27FC236}">
                  <a16:creationId xmlns:a16="http://schemas.microsoft.com/office/drawing/2014/main" id="{B90ABA8B-4F17-45B2-8E34-82594DDBC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8913" y="2976829"/>
              <a:ext cx="878435" cy="3746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2800</a:t>
              </a:r>
            </a:p>
          </p:txBody>
        </p:sp>
        <p:sp>
          <p:nvSpPr>
            <p:cNvPr id="15433" name="Line 70">
              <a:extLst>
                <a:ext uri="{FF2B5EF4-FFF2-40B4-BE49-F238E27FC236}">
                  <a16:creationId xmlns:a16="http://schemas.microsoft.com/office/drawing/2014/main" id="{D2253009-3937-42A3-BDF1-FDE44026F1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52445" y="2239350"/>
              <a:ext cx="0" cy="463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34" name="Line 71">
              <a:extLst>
                <a:ext uri="{FF2B5EF4-FFF2-40B4-BE49-F238E27FC236}">
                  <a16:creationId xmlns:a16="http://schemas.microsoft.com/office/drawing/2014/main" id="{5095CB31-6AAE-488C-AE1A-4F59C402BC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9007" y="2239350"/>
              <a:ext cx="0" cy="4638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5435" name="Text Box 72">
              <a:extLst>
                <a:ext uri="{FF2B5EF4-FFF2-40B4-BE49-F238E27FC236}">
                  <a16:creationId xmlns:a16="http://schemas.microsoft.com/office/drawing/2014/main" id="{69E2A8CC-893E-471F-929D-F1AAF54F81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4585" y="2997645"/>
              <a:ext cx="1043141" cy="374687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byte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0</a:t>
              </a:r>
            </a:p>
          </p:txBody>
        </p:sp>
      </p:grpSp>
      <p:sp>
        <p:nvSpPr>
          <p:cNvPr id="76" name="页脚占位符 5">
            <a:extLst>
              <a:ext uri="{FF2B5EF4-FFF2-40B4-BE49-F238E27FC236}">
                <a16:creationId xmlns:a16="http://schemas.microsoft.com/office/drawing/2014/main" id="{9B608FA7-9326-43C5-9F44-80141145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7" name="灯片编号占位符 6">
            <a:extLst>
              <a:ext uri="{FF2B5EF4-FFF2-40B4-BE49-F238E27FC236}">
                <a16:creationId xmlns:a16="http://schemas.microsoft.com/office/drawing/2014/main" id="{1EE75E41-D485-457E-BA77-4EE38B920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>
            <a:extLst>
              <a:ext uri="{FF2B5EF4-FFF2-40B4-BE49-F238E27FC236}">
                <a16:creationId xmlns:a16="http://schemas.microsoft.com/office/drawing/2014/main" id="{6DDB0F5A-BC66-4C16-9FEB-99D5D42A8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IP Fragmentation and Reassembly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13667" name="Group 3">
            <a:extLst>
              <a:ext uri="{FF2B5EF4-FFF2-40B4-BE49-F238E27FC236}">
                <a16:creationId xmlns:a16="http://schemas.microsoft.com/office/drawing/2014/main" id="{E9F82B27-0AED-4C43-8050-A7DFB0EEA515}"/>
              </a:ext>
            </a:extLst>
          </p:cNvPr>
          <p:cNvGrpSpPr>
            <a:grpSpLocks/>
          </p:cNvGrpSpPr>
          <p:nvPr/>
        </p:nvGrpSpPr>
        <p:grpSpPr bwMode="auto">
          <a:xfrm>
            <a:off x="3382963" y="1498600"/>
            <a:ext cx="4248150" cy="660400"/>
            <a:chOff x="3006" y="1208"/>
            <a:chExt cx="2676" cy="416"/>
          </a:xfrm>
        </p:grpSpPr>
        <p:sp>
          <p:nvSpPr>
            <p:cNvPr id="113718" name="Rectangle 4">
              <a:extLst>
                <a:ext uri="{FF2B5EF4-FFF2-40B4-BE49-F238E27FC236}">
                  <a16:creationId xmlns:a16="http://schemas.microsoft.com/office/drawing/2014/main" id="{AEB894EA-1266-48C5-999D-A107E30AA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212"/>
              <a:ext cx="2634" cy="3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13719" name="Rectangle 5">
              <a:extLst>
                <a:ext uri="{FF2B5EF4-FFF2-40B4-BE49-F238E27FC236}">
                  <a16:creationId xmlns:a16="http://schemas.microsoft.com/office/drawing/2014/main" id="{B8B6A282-14F9-4047-A35D-B3A4F934CB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1242"/>
              <a:ext cx="2634" cy="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3720" name="Text Box 6">
              <a:extLst>
                <a:ext uri="{FF2B5EF4-FFF2-40B4-BE49-F238E27FC236}">
                  <a16:creationId xmlns:a16="http://schemas.microsoft.com/office/drawing/2014/main" id="{BA808D69-A2FD-4DAF-8634-90C4C69B00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4" y="1208"/>
              <a:ext cx="29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=x</a:t>
              </a:r>
            </a:p>
          </p:txBody>
        </p:sp>
        <p:sp>
          <p:nvSpPr>
            <p:cNvPr id="113721" name="Text Box 7">
              <a:extLst>
                <a:ext uri="{FF2B5EF4-FFF2-40B4-BE49-F238E27FC236}">
                  <a16:creationId xmlns:a16="http://schemas.microsoft.com/office/drawing/2014/main" id="{1E97E02F-A606-4E3B-B0FE-C4250E9A59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5" y="1220"/>
              <a:ext cx="55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offset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=0</a:t>
              </a:r>
            </a:p>
          </p:txBody>
        </p:sp>
        <p:sp>
          <p:nvSpPr>
            <p:cNvPr id="113722" name="Text Box 8">
              <a:extLst>
                <a:ext uri="{FF2B5EF4-FFF2-40B4-BE49-F238E27FC236}">
                  <a16:creationId xmlns:a16="http://schemas.microsoft.com/office/drawing/2014/main" id="{A44055A1-181E-4B76-945E-822DC75B74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" y="1220"/>
              <a:ext cx="67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fragflag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=0</a:t>
              </a:r>
            </a:p>
          </p:txBody>
        </p:sp>
        <p:sp>
          <p:nvSpPr>
            <p:cNvPr id="113723" name="Text Box 9">
              <a:extLst>
                <a:ext uri="{FF2B5EF4-FFF2-40B4-BE49-F238E27FC236}">
                  <a16:creationId xmlns:a16="http://schemas.microsoft.com/office/drawing/2014/main" id="{A0FE29BC-CC97-4BBE-935B-341AD71A2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1208"/>
              <a:ext cx="54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length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=4000</a:t>
              </a:r>
            </a:p>
          </p:txBody>
        </p:sp>
        <p:sp>
          <p:nvSpPr>
            <p:cNvPr id="113724" name="Line 10">
              <a:extLst>
                <a:ext uri="{FF2B5EF4-FFF2-40B4-BE49-F238E27FC236}">
                  <a16:creationId xmlns:a16="http://schemas.microsoft.com/office/drawing/2014/main" id="{40CFC6A3-77CD-47C1-B0F4-9483ED39BD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25" name="Line 11">
              <a:extLst>
                <a:ext uri="{FF2B5EF4-FFF2-40B4-BE49-F238E27FC236}">
                  <a16:creationId xmlns:a16="http://schemas.microsoft.com/office/drawing/2014/main" id="{42DA1528-0260-4781-9A8B-E3E1B7DC19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26" name="Line 12">
              <a:extLst>
                <a:ext uri="{FF2B5EF4-FFF2-40B4-BE49-F238E27FC236}">
                  <a16:creationId xmlns:a16="http://schemas.microsoft.com/office/drawing/2014/main" id="{54DE6E9B-DAE9-48F9-9539-0955AA8240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1254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27" name="Line 13">
              <a:extLst>
                <a:ext uri="{FF2B5EF4-FFF2-40B4-BE49-F238E27FC236}">
                  <a16:creationId xmlns:a16="http://schemas.microsoft.com/office/drawing/2014/main" id="{5B5F45E8-F1F8-4D0D-9319-42661269FD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8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28" name="Line 14">
              <a:extLst>
                <a:ext uri="{FF2B5EF4-FFF2-40B4-BE49-F238E27FC236}">
                  <a16:creationId xmlns:a16="http://schemas.microsoft.com/office/drawing/2014/main" id="{69C69596-C482-4813-B22E-7CD8FC9BF8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29" name="Rectangle 15">
              <a:extLst>
                <a:ext uri="{FF2B5EF4-FFF2-40B4-BE49-F238E27FC236}">
                  <a16:creationId xmlns:a16="http://schemas.microsoft.com/office/drawing/2014/main" id="{40E31D73-065A-48E7-8721-7F44E2457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212"/>
              <a:ext cx="138" cy="3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13668" name="Group 16">
            <a:extLst>
              <a:ext uri="{FF2B5EF4-FFF2-40B4-BE49-F238E27FC236}">
                <a16:creationId xmlns:a16="http://schemas.microsoft.com/office/drawing/2014/main" id="{17F19CA4-1A7C-4DE6-88E8-F15742495EE8}"/>
              </a:ext>
            </a:extLst>
          </p:cNvPr>
          <p:cNvGrpSpPr>
            <a:grpSpLocks/>
          </p:cNvGrpSpPr>
          <p:nvPr/>
        </p:nvGrpSpPr>
        <p:grpSpPr bwMode="auto">
          <a:xfrm>
            <a:off x="3935413" y="3251200"/>
            <a:ext cx="4248150" cy="660400"/>
            <a:chOff x="3006" y="1208"/>
            <a:chExt cx="2676" cy="416"/>
          </a:xfrm>
        </p:grpSpPr>
        <p:sp>
          <p:nvSpPr>
            <p:cNvPr id="113706" name="Rectangle 17">
              <a:extLst>
                <a:ext uri="{FF2B5EF4-FFF2-40B4-BE49-F238E27FC236}">
                  <a16:creationId xmlns:a16="http://schemas.microsoft.com/office/drawing/2014/main" id="{193F3A0C-A336-46E8-A21A-8D0D6F518A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212"/>
              <a:ext cx="2634" cy="3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13707" name="Rectangle 18">
              <a:extLst>
                <a:ext uri="{FF2B5EF4-FFF2-40B4-BE49-F238E27FC236}">
                  <a16:creationId xmlns:a16="http://schemas.microsoft.com/office/drawing/2014/main" id="{A2EE6D77-DF94-4BAB-AD2F-85AB3DED5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1242"/>
              <a:ext cx="2634" cy="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3708" name="Text Box 19">
              <a:extLst>
                <a:ext uri="{FF2B5EF4-FFF2-40B4-BE49-F238E27FC236}">
                  <a16:creationId xmlns:a16="http://schemas.microsoft.com/office/drawing/2014/main" id="{C475F079-F427-4986-951A-DA3C68D791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4" y="1208"/>
              <a:ext cx="29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=x</a:t>
              </a:r>
            </a:p>
          </p:txBody>
        </p:sp>
        <p:sp>
          <p:nvSpPr>
            <p:cNvPr id="113709" name="Text Box 20">
              <a:extLst>
                <a:ext uri="{FF2B5EF4-FFF2-40B4-BE49-F238E27FC236}">
                  <a16:creationId xmlns:a16="http://schemas.microsoft.com/office/drawing/2014/main" id="{9CC48B3B-2DCC-48ED-9B74-A3708CCA89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5" y="1220"/>
              <a:ext cx="55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offset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=0</a:t>
              </a:r>
            </a:p>
          </p:txBody>
        </p:sp>
        <p:sp>
          <p:nvSpPr>
            <p:cNvPr id="113710" name="Text Box 21">
              <a:extLst>
                <a:ext uri="{FF2B5EF4-FFF2-40B4-BE49-F238E27FC236}">
                  <a16:creationId xmlns:a16="http://schemas.microsoft.com/office/drawing/2014/main" id="{9D882861-9D48-4FC8-ADD0-6B5C3F3957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" y="1220"/>
              <a:ext cx="67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fragflag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=1</a:t>
              </a:r>
            </a:p>
          </p:txBody>
        </p:sp>
        <p:sp>
          <p:nvSpPr>
            <p:cNvPr id="113711" name="Text Box 22">
              <a:extLst>
                <a:ext uri="{FF2B5EF4-FFF2-40B4-BE49-F238E27FC236}">
                  <a16:creationId xmlns:a16="http://schemas.microsoft.com/office/drawing/2014/main" id="{656BB6F9-6139-4F6D-9A2B-1E2D9742CF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1208"/>
              <a:ext cx="5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length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=1500</a:t>
              </a:r>
            </a:p>
          </p:txBody>
        </p:sp>
        <p:sp>
          <p:nvSpPr>
            <p:cNvPr id="113712" name="Line 23">
              <a:extLst>
                <a:ext uri="{FF2B5EF4-FFF2-40B4-BE49-F238E27FC236}">
                  <a16:creationId xmlns:a16="http://schemas.microsoft.com/office/drawing/2014/main" id="{50B94CC5-1AD8-4DC6-8D8A-D805A75EC8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13" name="Line 24">
              <a:extLst>
                <a:ext uri="{FF2B5EF4-FFF2-40B4-BE49-F238E27FC236}">
                  <a16:creationId xmlns:a16="http://schemas.microsoft.com/office/drawing/2014/main" id="{AD3AAF82-9808-43B5-B466-73BBB6A497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14" name="Line 25">
              <a:extLst>
                <a:ext uri="{FF2B5EF4-FFF2-40B4-BE49-F238E27FC236}">
                  <a16:creationId xmlns:a16="http://schemas.microsoft.com/office/drawing/2014/main" id="{378681AD-FFA0-4241-9B7E-CDD119D812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1254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15" name="Line 26">
              <a:extLst>
                <a:ext uri="{FF2B5EF4-FFF2-40B4-BE49-F238E27FC236}">
                  <a16:creationId xmlns:a16="http://schemas.microsoft.com/office/drawing/2014/main" id="{A4B944A0-994A-4511-8C98-86FC0ED097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8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16" name="Line 27">
              <a:extLst>
                <a:ext uri="{FF2B5EF4-FFF2-40B4-BE49-F238E27FC236}">
                  <a16:creationId xmlns:a16="http://schemas.microsoft.com/office/drawing/2014/main" id="{2D110041-5669-4671-A203-2E77671DF4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17" name="Rectangle 28">
              <a:extLst>
                <a:ext uri="{FF2B5EF4-FFF2-40B4-BE49-F238E27FC236}">
                  <a16:creationId xmlns:a16="http://schemas.microsoft.com/office/drawing/2014/main" id="{EFECBCC6-D3A2-414A-A50A-C77F4B10A7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212"/>
              <a:ext cx="138" cy="3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13669" name="Group 29">
            <a:extLst>
              <a:ext uri="{FF2B5EF4-FFF2-40B4-BE49-F238E27FC236}">
                <a16:creationId xmlns:a16="http://schemas.microsoft.com/office/drawing/2014/main" id="{516DC057-A771-4BFE-A001-96BAA0CE59C9}"/>
              </a:ext>
            </a:extLst>
          </p:cNvPr>
          <p:cNvGrpSpPr>
            <a:grpSpLocks/>
          </p:cNvGrpSpPr>
          <p:nvPr/>
        </p:nvGrpSpPr>
        <p:grpSpPr bwMode="auto">
          <a:xfrm>
            <a:off x="3935413" y="4051300"/>
            <a:ext cx="4248150" cy="660400"/>
            <a:chOff x="3006" y="1208"/>
            <a:chExt cx="2676" cy="416"/>
          </a:xfrm>
        </p:grpSpPr>
        <p:sp>
          <p:nvSpPr>
            <p:cNvPr id="113694" name="Rectangle 30">
              <a:extLst>
                <a:ext uri="{FF2B5EF4-FFF2-40B4-BE49-F238E27FC236}">
                  <a16:creationId xmlns:a16="http://schemas.microsoft.com/office/drawing/2014/main" id="{2D63CE27-045F-43BA-AEE8-88A6007548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212"/>
              <a:ext cx="2634" cy="3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13695" name="Rectangle 31">
              <a:extLst>
                <a:ext uri="{FF2B5EF4-FFF2-40B4-BE49-F238E27FC236}">
                  <a16:creationId xmlns:a16="http://schemas.microsoft.com/office/drawing/2014/main" id="{7EAFD210-8AAC-4296-9A3C-F9168E0D9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1242"/>
              <a:ext cx="2634" cy="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3696" name="Text Box 32">
              <a:extLst>
                <a:ext uri="{FF2B5EF4-FFF2-40B4-BE49-F238E27FC236}">
                  <a16:creationId xmlns:a16="http://schemas.microsoft.com/office/drawing/2014/main" id="{E4FD7460-B3F8-4BE6-91E2-19A6FAB952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4" y="1208"/>
              <a:ext cx="29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=x</a:t>
              </a:r>
            </a:p>
          </p:txBody>
        </p:sp>
        <p:sp>
          <p:nvSpPr>
            <p:cNvPr id="113697" name="Text Box 33">
              <a:extLst>
                <a:ext uri="{FF2B5EF4-FFF2-40B4-BE49-F238E27FC236}">
                  <a16:creationId xmlns:a16="http://schemas.microsoft.com/office/drawing/2014/main" id="{0240C5B9-1415-454B-8D63-7D8D623B89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5" y="1220"/>
              <a:ext cx="55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offset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=185</a:t>
              </a:r>
            </a:p>
          </p:txBody>
        </p:sp>
        <p:sp>
          <p:nvSpPr>
            <p:cNvPr id="113698" name="Text Box 34">
              <a:extLst>
                <a:ext uri="{FF2B5EF4-FFF2-40B4-BE49-F238E27FC236}">
                  <a16:creationId xmlns:a16="http://schemas.microsoft.com/office/drawing/2014/main" id="{F5F1F60F-351A-4539-9A65-C3F578278E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" y="1220"/>
              <a:ext cx="67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fragflag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=1</a:t>
              </a:r>
            </a:p>
          </p:txBody>
        </p:sp>
        <p:sp>
          <p:nvSpPr>
            <p:cNvPr id="113699" name="Text Box 35">
              <a:extLst>
                <a:ext uri="{FF2B5EF4-FFF2-40B4-BE49-F238E27FC236}">
                  <a16:creationId xmlns:a16="http://schemas.microsoft.com/office/drawing/2014/main" id="{95642294-60BA-48B7-851D-88D68AF6B6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1208"/>
              <a:ext cx="5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length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=1500</a:t>
              </a:r>
            </a:p>
          </p:txBody>
        </p:sp>
        <p:sp>
          <p:nvSpPr>
            <p:cNvPr id="113700" name="Line 36">
              <a:extLst>
                <a:ext uri="{FF2B5EF4-FFF2-40B4-BE49-F238E27FC236}">
                  <a16:creationId xmlns:a16="http://schemas.microsoft.com/office/drawing/2014/main" id="{4AACD9DB-C35C-4F9B-B8F6-45097B9C7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01" name="Line 37">
              <a:extLst>
                <a:ext uri="{FF2B5EF4-FFF2-40B4-BE49-F238E27FC236}">
                  <a16:creationId xmlns:a16="http://schemas.microsoft.com/office/drawing/2014/main" id="{E663660C-2497-46F2-A151-5E9C2B614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02" name="Line 38">
              <a:extLst>
                <a:ext uri="{FF2B5EF4-FFF2-40B4-BE49-F238E27FC236}">
                  <a16:creationId xmlns:a16="http://schemas.microsoft.com/office/drawing/2014/main" id="{696883E6-BD1D-4714-AB26-FDA102C4DA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1254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03" name="Line 39">
              <a:extLst>
                <a:ext uri="{FF2B5EF4-FFF2-40B4-BE49-F238E27FC236}">
                  <a16:creationId xmlns:a16="http://schemas.microsoft.com/office/drawing/2014/main" id="{4AAD858D-5A38-49F8-B849-B2C4AA7D64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8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04" name="Line 40">
              <a:extLst>
                <a:ext uri="{FF2B5EF4-FFF2-40B4-BE49-F238E27FC236}">
                  <a16:creationId xmlns:a16="http://schemas.microsoft.com/office/drawing/2014/main" id="{DA32D988-B1E0-4530-A995-1B431EB35C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705" name="Rectangle 41">
              <a:extLst>
                <a:ext uri="{FF2B5EF4-FFF2-40B4-BE49-F238E27FC236}">
                  <a16:creationId xmlns:a16="http://schemas.microsoft.com/office/drawing/2014/main" id="{E6173B95-BB89-4039-BF47-DBD12B900B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212"/>
              <a:ext cx="138" cy="3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13670" name="Group 42">
            <a:extLst>
              <a:ext uri="{FF2B5EF4-FFF2-40B4-BE49-F238E27FC236}">
                <a16:creationId xmlns:a16="http://schemas.microsoft.com/office/drawing/2014/main" id="{C400E0C9-174B-4B53-B079-535814A53380}"/>
              </a:ext>
            </a:extLst>
          </p:cNvPr>
          <p:cNvGrpSpPr>
            <a:grpSpLocks/>
          </p:cNvGrpSpPr>
          <p:nvPr/>
        </p:nvGrpSpPr>
        <p:grpSpPr bwMode="auto">
          <a:xfrm>
            <a:off x="3925888" y="4879975"/>
            <a:ext cx="4248150" cy="660400"/>
            <a:chOff x="3006" y="1208"/>
            <a:chExt cx="2676" cy="416"/>
          </a:xfrm>
        </p:grpSpPr>
        <p:sp>
          <p:nvSpPr>
            <p:cNvPr id="113682" name="Rectangle 43">
              <a:extLst>
                <a:ext uri="{FF2B5EF4-FFF2-40B4-BE49-F238E27FC236}">
                  <a16:creationId xmlns:a16="http://schemas.microsoft.com/office/drawing/2014/main" id="{42EFF19A-1E95-4559-AB35-0E7DE1CF81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1212"/>
              <a:ext cx="2634" cy="34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13683" name="Rectangle 44">
              <a:extLst>
                <a:ext uri="{FF2B5EF4-FFF2-40B4-BE49-F238E27FC236}">
                  <a16:creationId xmlns:a16="http://schemas.microsoft.com/office/drawing/2014/main" id="{5391E46E-C497-48A4-923C-D951EE793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1242"/>
              <a:ext cx="2634" cy="34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3684" name="Text Box 45">
              <a:extLst>
                <a:ext uri="{FF2B5EF4-FFF2-40B4-BE49-F238E27FC236}">
                  <a16:creationId xmlns:a16="http://schemas.microsoft.com/office/drawing/2014/main" id="{41B92B71-DD41-4FE6-AF55-190EF1DC2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4" y="1208"/>
              <a:ext cx="29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ID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=x</a:t>
              </a:r>
            </a:p>
          </p:txBody>
        </p:sp>
        <p:sp>
          <p:nvSpPr>
            <p:cNvPr id="113685" name="Text Box 46">
              <a:extLst>
                <a:ext uri="{FF2B5EF4-FFF2-40B4-BE49-F238E27FC236}">
                  <a16:creationId xmlns:a16="http://schemas.microsoft.com/office/drawing/2014/main" id="{AD0FF4AF-2160-44CD-98BE-F8A397684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5" y="1220"/>
              <a:ext cx="55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offset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=370</a:t>
              </a:r>
            </a:p>
          </p:txBody>
        </p:sp>
        <p:sp>
          <p:nvSpPr>
            <p:cNvPr id="113686" name="Text Box 47">
              <a:extLst>
                <a:ext uri="{FF2B5EF4-FFF2-40B4-BE49-F238E27FC236}">
                  <a16:creationId xmlns:a16="http://schemas.microsoft.com/office/drawing/2014/main" id="{46C81D6F-5352-4AE4-A2A4-5385B14641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80" y="1220"/>
              <a:ext cx="67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fragflag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=0</a:t>
              </a:r>
            </a:p>
          </p:txBody>
        </p:sp>
        <p:sp>
          <p:nvSpPr>
            <p:cNvPr id="113687" name="Text Box 48">
              <a:extLst>
                <a:ext uri="{FF2B5EF4-FFF2-40B4-BE49-F238E27FC236}">
                  <a16:creationId xmlns:a16="http://schemas.microsoft.com/office/drawing/2014/main" id="{5AF73B35-4EC3-474C-A886-0923441EA4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30" y="1208"/>
              <a:ext cx="5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length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=1040</a:t>
              </a:r>
            </a:p>
          </p:txBody>
        </p:sp>
        <p:sp>
          <p:nvSpPr>
            <p:cNvPr id="113688" name="Line 49">
              <a:extLst>
                <a:ext uri="{FF2B5EF4-FFF2-40B4-BE49-F238E27FC236}">
                  <a16:creationId xmlns:a16="http://schemas.microsoft.com/office/drawing/2014/main" id="{73E8FF40-94F3-49C8-B187-4259258EE3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46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89" name="Line 50">
              <a:extLst>
                <a:ext uri="{FF2B5EF4-FFF2-40B4-BE49-F238E27FC236}">
                  <a16:creationId xmlns:a16="http://schemas.microsoft.com/office/drawing/2014/main" id="{B2CE661F-5ACF-4601-A9BD-257CBADA57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50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0" name="Line 51">
              <a:extLst>
                <a:ext uri="{FF2B5EF4-FFF2-40B4-BE49-F238E27FC236}">
                  <a16:creationId xmlns:a16="http://schemas.microsoft.com/office/drawing/2014/main" id="{A389B47C-EE19-4747-A781-399D3D8285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1254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1" name="Line 52">
              <a:extLst>
                <a:ext uri="{FF2B5EF4-FFF2-40B4-BE49-F238E27FC236}">
                  <a16:creationId xmlns:a16="http://schemas.microsoft.com/office/drawing/2014/main" id="{3E9E5D2E-92A6-4B25-BCE2-3ADD7919D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8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2" name="Line 53">
              <a:extLst>
                <a:ext uri="{FF2B5EF4-FFF2-40B4-BE49-F238E27FC236}">
                  <a16:creationId xmlns:a16="http://schemas.microsoft.com/office/drawing/2014/main" id="{3C94B5FC-037B-452E-8030-8C20A84622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2" y="1242"/>
              <a:ext cx="0" cy="3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693" name="Rectangle 54">
              <a:extLst>
                <a:ext uri="{FF2B5EF4-FFF2-40B4-BE49-F238E27FC236}">
                  <a16:creationId xmlns:a16="http://schemas.microsoft.com/office/drawing/2014/main" id="{E417DDF7-E74C-49E7-8DA0-47A33A5C1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" y="1212"/>
              <a:ext cx="138" cy="37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13671" name="Freeform 55">
            <a:extLst>
              <a:ext uri="{FF2B5EF4-FFF2-40B4-BE49-F238E27FC236}">
                <a16:creationId xmlns:a16="http://schemas.microsoft.com/office/drawing/2014/main" id="{32500749-1D1F-43CB-8D52-1973F1E15F65}"/>
              </a:ext>
            </a:extLst>
          </p:cNvPr>
          <p:cNvSpPr>
            <a:spLocks/>
          </p:cNvSpPr>
          <p:nvPr/>
        </p:nvSpPr>
        <p:spPr bwMode="auto">
          <a:xfrm>
            <a:off x="3497263" y="2257425"/>
            <a:ext cx="333375" cy="2162175"/>
          </a:xfrm>
          <a:custGeom>
            <a:avLst/>
            <a:gdLst>
              <a:gd name="T0" fmla="*/ 0 w 210"/>
              <a:gd name="T1" fmla="*/ 0 h 1362"/>
              <a:gd name="T2" fmla="*/ 0 w 210"/>
              <a:gd name="T3" fmla="*/ 2147483646 h 1362"/>
              <a:gd name="T4" fmla="*/ 2147483646 w 210"/>
              <a:gd name="T5" fmla="*/ 2147483646 h 1362"/>
              <a:gd name="T6" fmla="*/ 0 60000 65536"/>
              <a:gd name="T7" fmla="*/ 0 60000 65536"/>
              <a:gd name="T8" fmla="*/ 0 60000 65536"/>
              <a:gd name="T9" fmla="*/ 0 w 210"/>
              <a:gd name="T10" fmla="*/ 0 h 1362"/>
              <a:gd name="T11" fmla="*/ 210 w 210"/>
              <a:gd name="T12" fmla="*/ 1362 h 13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0" h="1362">
                <a:moveTo>
                  <a:pt x="0" y="0"/>
                </a:moveTo>
                <a:lnTo>
                  <a:pt x="0" y="1362"/>
                </a:lnTo>
                <a:lnTo>
                  <a:pt x="210" y="85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2" name="Line 56">
            <a:extLst>
              <a:ext uri="{FF2B5EF4-FFF2-40B4-BE49-F238E27FC236}">
                <a16:creationId xmlns:a16="http://schemas.microsoft.com/office/drawing/2014/main" id="{6CB79ABD-3761-45A3-9C35-5E11A94CB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7263" y="4391025"/>
            <a:ext cx="361950" cy="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3" name="Line 57">
            <a:extLst>
              <a:ext uri="{FF2B5EF4-FFF2-40B4-BE49-F238E27FC236}">
                <a16:creationId xmlns:a16="http://schemas.microsoft.com/office/drawing/2014/main" id="{A6D8970F-206F-424C-A4B3-6E2B9EB510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6788" y="4400550"/>
            <a:ext cx="333375" cy="79057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674" name="Text Box 58">
            <a:extLst>
              <a:ext uri="{FF2B5EF4-FFF2-40B4-BE49-F238E27FC236}">
                <a16:creationId xmlns:a16="http://schemas.microsoft.com/office/drawing/2014/main" id="{FE44C046-589D-4523-BA2B-66A3040C4E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1863" y="2336800"/>
            <a:ext cx="3267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One large datagram becomes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several smaller datagrams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13675" name="Rectangle 60">
            <a:extLst>
              <a:ext uri="{FF2B5EF4-FFF2-40B4-BE49-F238E27FC236}">
                <a16:creationId xmlns:a16="http://schemas.microsoft.com/office/drawing/2014/main" id="{8E7A34E0-62F4-403E-BC67-8B7B6CC4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88" y="1801813"/>
            <a:ext cx="2830512" cy="167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example: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34" charset="0"/>
                <a:ea typeface="MS PGothic" panose="020B0600070205080204" pitchFamily="34" charset="-128"/>
              </a:rPr>
              <a:t>4000 byte datagram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34" charset="0"/>
                <a:ea typeface="MS PGothic" panose="020B0600070205080204" pitchFamily="34" charset="-128"/>
              </a:rPr>
              <a:t>MTU = 1500 bytes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zh-CN" sz="2000">
              <a:latin typeface="Gill Sans MT" panose="020B0502020104020203" pitchFamily="34" charset="0"/>
              <a:ea typeface="MS PGothic" panose="020B0600070205080204" pitchFamily="34" charset="-128"/>
            </a:endParaRPr>
          </a:p>
        </p:txBody>
      </p:sp>
      <p:sp>
        <p:nvSpPr>
          <p:cNvPr id="62" name="Text Box 61">
            <a:extLst>
              <a:ext uri="{FF2B5EF4-FFF2-40B4-BE49-F238E27FC236}">
                <a16:creationId xmlns:a16="http://schemas.microsoft.com/office/drawing/2014/main" id="{570A9A34-9897-4CB1-AE6F-6ED041B208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238500"/>
            <a:ext cx="1606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1480 bytes in </a:t>
            </a:r>
            <a:b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</a:b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data field</a:t>
            </a:r>
          </a:p>
        </p:txBody>
      </p:sp>
      <p:sp>
        <p:nvSpPr>
          <p:cNvPr id="63" name="Text Box 63">
            <a:extLst>
              <a:ext uri="{FF2B5EF4-FFF2-40B4-BE49-F238E27FC236}">
                <a16:creationId xmlns:a16="http://schemas.microsoft.com/office/drawing/2014/main" id="{4E7827A5-2266-4C96-BABE-8F081D6BC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950" y="4071938"/>
            <a:ext cx="94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offset =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1480/8 </a:t>
            </a:r>
          </a:p>
        </p:txBody>
      </p:sp>
      <p:sp>
        <p:nvSpPr>
          <p:cNvPr id="64" name="Line 68">
            <a:extLst>
              <a:ext uri="{FF2B5EF4-FFF2-40B4-BE49-F238E27FC236}">
                <a16:creationId xmlns:a16="http://schemas.microsoft.com/office/drawing/2014/main" id="{4595D4B4-0862-4772-BE1D-5E3A13D0D2EC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5963" y="3590925"/>
            <a:ext cx="2619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" name="Line 69">
            <a:extLst>
              <a:ext uri="{FF2B5EF4-FFF2-40B4-BE49-F238E27FC236}">
                <a16:creationId xmlns:a16="http://schemas.microsoft.com/office/drawing/2014/main" id="{EE715C4E-C04B-4709-BA5A-64771B6F2B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19338" y="4394200"/>
            <a:ext cx="4672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3680" name="页脚占位符 5">
            <a:extLst>
              <a:ext uri="{FF2B5EF4-FFF2-40B4-BE49-F238E27FC236}">
                <a16:creationId xmlns:a16="http://schemas.microsoft.com/office/drawing/2014/main" id="{43D639EA-C1D6-47C7-A0B0-5B70A985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13681" name="灯片编号占位符 6">
            <a:extLst>
              <a:ext uri="{FF2B5EF4-FFF2-40B4-BE49-F238E27FC236}">
                <a16:creationId xmlns:a16="http://schemas.microsoft.com/office/drawing/2014/main" id="{29B15E34-FE86-4D68-B2E7-8E7A0FB16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B781BEE6-FF74-484F-A1A8-A40A1B0B157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>
            <a:extLst>
              <a:ext uri="{FF2B5EF4-FFF2-40B4-BE49-F238E27FC236}">
                <a16:creationId xmlns:a16="http://schemas.microsoft.com/office/drawing/2014/main" id="{7450C67F-C7E8-4B7C-BE6F-88121D0D98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IP</a:t>
            </a:r>
            <a:r>
              <a:rPr lang="zh-CN" altLang="en-US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datagram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21E5160A-0F23-4499-B30B-CC14102DE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宋体" pitchFamily="2" charset="-122"/>
              </a:rPr>
              <a:t>Now assume a IP</a:t>
            </a:r>
            <a:r>
              <a:rPr lang="zh-CN" altLang="en-US" dirty="0">
                <a:ea typeface="宋体" pitchFamily="2" charset="-122"/>
              </a:rPr>
              <a:t> </a:t>
            </a:r>
            <a:r>
              <a:rPr lang="en-US" altLang="zh-CN" dirty="0">
                <a:ea typeface="宋体" pitchFamily="2" charset="-122"/>
              </a:rPr>
              <a:t>datagram is captured. The first 20 bytes are as follows:</a:t>
            </a:r>
          </a:p>
          <a:p>
            <a:pPr indent="12700" eaLnBrk="1" hangingPunct="1">
              <a:spcBef>
                <a:spcPts val="1800"/>
              </a:spcBef>
              <a:spcAft>
                <a:spcPts val="1800"/>
              </a:spcAft>
              <a:buFont typeface="ZapfDingbats" pitchFamily="82" charset="2"/>
              <a:buNone/>
              <a:defRPr/>
            </a:pPr>
            <a:r>
              <a:rPr lang="en-US" altLang="zh-CN" dirty="0">
                <a:solidFill>
                  <a:schemeClr val="accent6"/>
                </a:solidFill>
                <a:ea typeface="宋体" pitchFamily="2" charset="-122"/>
              </a:rPr>
              <a:t>0x45 0x00 </a:t>
            </a:r>
            <a:r>
              <a:rPr lang="en-US" altLang="zh-CN" dirty="0" err="1">
                <a:solidFill>
                  <a:schemeClr val="accent6"/>
                </a:solidFill>
                <a:ea typeface="宋体" pitchFamily="2" charset="-122"/>
              </a:rPr>
              <a:t>0x00</a:t>
            </a:r>
            <a:r>
              <a:rPr lang="en-US" altLang="zh-CN" dirty="0">
                <a:solidFill>
                  <a:schemeClr val="accent6"/>
                </a:solidFill>
                <a:ea typeface="宋体" pitchFamily="2" charset="-122"/>
              </a:rPr>
              <a:t> 0x3C 0x1A 0x37 0x00 </a:t>
            </a:r>
            <a:r>
              <a:rPr lang="en-US" altLang="zh-CN" dirty="0" err="1">
                <a:solidFill>
                  <a:schemeClr val="accent6"/>
                </a:solidFill>
                <a:ea typeface="宋体" pitchFamily="2" charset="-122"/>
              </a:rPr>
              <a:t>0x00</a:t>
            </a:r>
            <a:r>
              <a:rPr lang="en-US" altLang="zh-CN" dirty="0">
                <a:solidFill>
                  <a:schemeClr val="accent6"/>
                </a:solidFill>
                <a:ea typeface="宋体" pitchFamily="2" charset="-122"/>
              </a:rPr>
              <a:t> 0x80 0x01 0x6E 0x31 0xC0 0xA8 0x01 0xD4 0xD3 0x9B 0x1C 0x41</a:t>
            </a:r>
          </a:p>
          <a:p>
            <a:pPr eaLnBrk="1" hangingPunct="1">
              <a:buFont typeface="ZapfDingbats" pitchFamily="82" charset="2"/>
              <a:buNone/>
              <a:defRPr/>
            </a:pPr>
            <a:r>
              <a:rPr lang="en-US" altLang="zh-CN" dirty="0">
                <a:ea typeface="宋体" pitchFamily="2" charset="-122"/>
              </a:rPr>
              <a:t>Please try to analyze the value and meaning of each field in the IP datagram header.</a:t>
            </a:r>
            <a:endParaRPr lang="zh-CN" altLang="en-US" dirty="0">
              <a:ea typeface="宋体" pitchFamily="2" charset="-122"/>
            </a:endParaRPr>
          </a:p>
        </p:txBody>
      </p:sp>
      <p:sp>
        <p:nvSpPr>
          <p:cNvPr id="114692" name="页脚占位符 5">
            <a:extLst>
              <a:ext uri="{FF2B5EF4-FFF2-40B4-BE49-F238E27FC236}">
                <a16:creationId xmlns:a16="http://schemas.microsoft.com/office/drawing/2014/main" id="{101C98DA-F61C-4C19-A807-6A2B2352A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14693" name="灯片编号占位符 6">
            <a:extLst>
              <a:ext uri="{FF2B5EF4-FFF2-40B4-BE49-F238E27FC236}">
                <a16:creationId xmlns:a16="http://schemas.microsoft.com/office/drawing/2014/main" id="{330289DE-1421-4A1A-9107-92B88938B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80652C8-C3CE-4988-BC6B-AE9E66EB546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Freeform 140">
            <a:extLst>
              <a:ext uri="{FF2B5EF4-FFF2-40B4-BE49-F238E27FC236}">
                <a16:creationId xmlns:a16="http://schemas.microsoft.com/office/drawing/2014/main" id="{3B5D6394-99B6-42D4-908C-270CDC4D11AD}"/>
              </a:ext>
            </a:extLst>
          </p:cNvPr>
          <p:cNvSpPr>
            <a:spLocks/>
          </p:cNvSpPr>
          <p:nvPr/>
        </p:nvSpPr>
        <p:spPr bwMode="auto">
          <a:xfrm rot="-5400000">
            <a:off x="6203156" y="3196432"/>
            <a:ext cx="846137" cy="1593850"/>
          </a:xfrm>
          <a:custGeom>
            <a:avLst/>
            <a:gdLst>
              <a:gd name="T0" fmla="*/ 2147483646 w 10315"/>
              <a:gd name="T1" fmla="*/ 2147483646 h 10000"/>
              <a:gd name="T2" fmla="*/ 2147483646 w 10315"/>
              <a:gd name="T3" fmla="*/ 2147483646 h 10000"/>
              <a:gd name="T4" fmla="*/ 2147483646 w 10315"/>
              <a:gd name="T5" fmla="*/ 2147483646 h 10000"/>
              <a:gd name="T6" fmla="*/ 2147483646 w 10315"/>
              <a:gd name="T7" fmla="*/ 2147483646 h 10000"/>
              <a:gd name="T8" fmla="*/ 2147483646 w 10315"/>
              <a:gd name="T9" fmla="*/ 2147483646 h 10000"/>
              <a:gd name="T10" fmla="*/ 2147483646 w 10315"/>
              <a:gd name="T11" fmla="*/ 2147483646 h 10000"/>
              <a:gd name="T12" fmla="*/ 2147483646 w 10315"/>
              <a:gd name="T13" fmla="*/ 2147483646 h 10000"/>
              <a:gd name="T14" fmla="*/ 2147483646 w 10315"/>
              <a:gd name="T15" fmla="*/ 2147483646 h 10000"/>
              <a:gd name="T16" fmla="*/ 2147483646 w 10315"/>
              <a:gd name="T17" fmla="*/ 2147483646 h 10000"/>
              <a:gd name="T18" fmla="*/ 2147483646 w 10315"/>
              <a:gd name="T19" fmla="*/ 2147483646 h 10000"/>
              <a:gd name="T20" fmla="*/ 2147483646 w 10315"/>
              <a:gd name="T21" fmla="*/ 2147483646 h 10000"/>
              <a:gd name="T22" fmla="*/ 2147483646 w 10315"/>
              <a:gd name="T23" fmla="*/ 2147483646 h 10000"/>
              <a:gd name="T24" fmla="*/ 2147483646 w 10315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5" name="Freeform 140">
            <a:extLst>
              <a:ext uri="{FF2B5EF4-FFF2-40B4-BE49-F238E27FC236}">
                <a16:creationId xmlns:a16="http://schemas.microsoft.com/office/drawing/2014/main" id="{46950E16-F922-4148-97B6-CED66BD7A0DC}"/>
              </a:ext>
            </a:extLst>
          </p:cNvPr>
          <p:cNvSpPr>
            <a:spLocks/>
          </p:cNvSpPr>
          <p:nvPr/>
        </p:nvSpPr>
        <p:spPr bwMode="auto">
          <a:xfrm rot="10800000">
            <a:off x="7200900" y="1870075"/>
            <a:ext cx="846138" cy="1593850"/>
          </a:xfrm>
          <a:custGeom>
            <a:avLst/>
            <a:gdLst>
              <a:gd name="T0" fmla="*/ 2147483646 w 10315"/>
              <a:gd name="T1" fmla="*/ 2147483646 h 10000"/>
              <a:gd name="T2" fmla="*/ 2147483646 w 10315"/>
              <a:gd name="T3" fmla="*/ 2147483646 h 10000"/>
              <a:gd name="T4" fmla="*/ 2147483646 w 10315"/>
              <a:gd name="T5" fmla="*/ 2147483646 h 10000"/>
              <a:gd name="T6" fmla="*/ 2147483646 w 10315"/>
              <a:gd name="T7" fmla="*/ 2147483646 h 10000"/>
              <a:gd name="T8" fmla="*/ 2147483646 w 10315"/>
              <a:gd name="T9" fmla="*/ 2147483646 h 10000"/>
              <a:gd name="T10" fmla="*/ 2147483646 w 10315"/>
              <a:gd name="T11" fmla="*/ 2147483646 h 10000"/>
              <a:gd name="T12" fmla="*/ 2147483646 w 10315"/>
              <a:gd name="T13" fmla="*/ 2147483646 h 10000"/>
              <a:gd name="T14" fmla="*/ 2147483646 w 10315"/>
              <a:gd name="T15" fmla="*/ 2147483646 h 10000"/>
              <a:gd name="T16" fmla="*/ 2147483646 w 10315"/>
              <a:gd name="T17" fmla="*/ 2147483646 h 10000"/>
              <a:gd name="T18" fmla="*/ 2147483646 w 10315"/>
              <a:gd name="T19" fmla="*/ 2147483646 h 10000"/>
              <a:gd name="T20" fmla="*/ 2147483646 w 10315"/>
              <a:gd name="T21" fmla="*/ 2147483646 h 10000"/>
              <a:gd name="T22" fmla="*/ 2147483646 w 10315"/>
              <a:gd name="T23" fmla="*/ 2147483646 h 10000"/>
              <a:gd name="T24" fmla="*/ 2147483646 w 10315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6" name="Freeform 140">
            <a:extLst>
              <a:ext uri="{FF2B5EF4-FFF2-40B4-BE49-F238E27FC236}">
                <a16:creationId xmlns:a16="http://schemas.microsoft.com/office/drawing/2014/main" id="{17D49A4A-76FF-4371-B7AC-BA636C9CA101}"/>
              </a:ext>
            </a:extLst>
          </p:cNvPr>
          <p:cNvSpPr>
            <a:spLocks/>
          </p:cNvSpPr>
          <p:nvPr/>
        </p:nvSpPr>
        <p:spPr bwMode="auto">
          <a:xfrm>
            <a:off x="5165725" y="1452563"/>
            <a:ext cx="1038225" cy="1927225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17" name="Rectangle 2">
            <a:extLst>
              <a:ext uri="{FF2B5EF4-FFF2-40B4-BE49-F238E27FC236}">
                <a16:creationId xmlns:a16="http://schemas.microsoft.com/office/drawing/2014/main" id="{18960216-E59E-4705-9532-80B1680D84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7772400" cy="952500"/>
          </a:xfrm>
        </p:spPr>
        <p:txBody>
          <a:bodyPr/>
          <a:lstStyle/>
          <a:p>
            <a:r>
              <a:rPr lang="en-US" altLang="zh-CN">
                <a:ea typeface="MS PGothic" panose="020B0600070205080204" pitchFamily="34" charset="-128"/>
              </a:rPr>
              <a:t>IP addressing: introduction</a:t>
            </a:r>
          </a:p>
        </p:txBody>
      </p:sp>
      <p:sp>
        <p:nvSpPr>
          <p:cNvPr id="115718" name="Rectangle 3">
            <a:extLst>
              <a:ext uri="{FF2B5EF4-FFF2-40B4-BE49-F238E27FC236}">
                <a16:creationId xmlns:a16="http://schemas.microsoft.com/office/drawing/2014/main" id="{9029B80B-9C96-45A3-B922-51FBDCB21AC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444625"/>
            <a:ext cx="3695700" cy="4648200"/>
          </a:xfrm>
        </p:spPr>
        <p:txBody>
          <a:bodyPr/>
          <a:lstStyle/>
          <a:p>
            <a:r>
              <a:rPr lang="en-US" altLang="zh-CN" sz="2400" i="1">
                <a:solidFill>
                  <a:srgbClr val="CC0000"/>
                </a:solidFill>
                <a:ea typeface="MS PGothic" panose="020B0600070205080204" pitchFamily="34" charset="-128"/>
              </a:rPr>
              <a:t>IP address:</a:t>
            </a:r>
            <a:r>
              <a:rPr lang="en-US" altLang="zh-CN" sz="2400">
                <a:ea typeface="MS PGothic" panose="020B0600070205080204" pitchFamily="34" charset="-128"/>
              </a:rPr>
              <a:t> 32-bit identifier for host, router </a:t>
            </a:r>
            <a:r>
              <a:rPr lang="en-US" altLang="zh-CN" sz="2400" i="1">
                <a:ea typeface="MS PGothic" panose="020B0600070205080204" pitchFamily="34" charset="-128"/>
              </a:rPr>
              <a:t>interface</a:t>
            </a:r>
            <a:r>
              <a:rPr lang="en-US" altLang="zh-CN" sz="2400">
                <a:ea typeface="MS PGothic" panose="020B0600070205080204" pitchFamily="34" charset="-128"/>
              </a:rPr>
              <a:t> </a:t>
            </a:r>
          </a:p>
          <a:p>
            <a:r>
              <a:rPr lang="en-US" altLang="zh-CN" sz="2400" i="1">
                <a:solidFill>
                  <a:srgbClr val="CC0000"/>
                </a:solidFill>
                <a:ea typeface="MS PGothic" panose="020B0600070205080204" pitchFamily="34" charset="-128"/>
              </a:rPr>
              <a:t>interface:</a:t>
            </a:r>
            <a:r>
              <a:rPr lang="en-US" altLang="zh-CN" sz="2400">
                <a:ea typeface="MS PGothic" panose="020B0600070205080204" pitchFamily="34" charset="-128"/>
              </a:rPr>
              <a:t> connection between host/router and physical link</a:t>
            </a:r>
          </a:p>
          <a:p>
            <a:pPr lvl="1"/>
            <a:r>
              <a:rPr lang="en-US" altLang="zh-CN" sz="2000">
                <a:latin typeface="Gill Sans MT" panose="020B0502020104020203" pitchFamily="34" charset="0"/>
                <a:ea typeface="MS PGothic" panose="020B0600070205080204" pitchFamily="34" charset="-128"/>
              </a:rPr>
              <a:t>router</a:t>
            </a:r>
            <a:r>
              <a:rPr lang="ja-JP" altLang="en-US" sz="2000">
                <a:latin typeface="Gill Sans MT" panose="020B0502020104020203" pitchFamily="34" charset="0"/>
                <a:ea typeface="MS PGothic" panose="020B0600070205080204" pitchFamily="34" charset="-128"/>
              </a:rPr>
              <a:t>’</a:t>
            </a:r>
            <a:r>
              <a:rPr lang="en-US" altLang="ja-JP" sz="2000">
                <a:latin typeface="Gill Sans MT" panose="020B0502020104020203" pitchFamily="34" charset="0"/>
                <a:ea typeface="MS PGothic" panose="020B0600070205080204" pitchFamily="34" charset="-128"/>
              </a:rPr>
              <a:t>s typically have multiple interfaces</a:t>
            </a:r>
          </a:p>
          <a:p>
            <a:pPr lvl="1"/>
            <a:r>
              <a:rPr lang="en-US" altLang="zh-CN" sz="2000">
                <a:latin typeface="Gill Sans MT" panose="020B0502020104020203" pitchFamily="34" charset="0"/>
                <a:ea typeface="MS PGothic" panose="020B0600070205080204" pitchFamily="34" charset="-128"/>
              </a:rPr>
              <a:t>host typically has one or two interfaces (e.g., wired Ethernet, wireless 802.11)</a:t>
            </a:r>
          </a:p>
          <a:p>
            <a:r>
              <a:rPr lang="en-US" altLang="zh-CN" sz="2400" i="1">
                <a:solidFill>
                  <a:srgbClr val="CC0000"/>
                </a:solidFill>
                <a:ea typeface="MS PGothic" panose="020B0600070205080204" pitchFamily="34" charset="-128"/>
              </a:rPr>
              <a:t>IP addresses associated with each interface</a:t>
            </a:r>
          </a:p>
        </p:txBody>
      </p:sp>
      <p:sp>
        <p:nvSpPr>
          <p:cNvPr id="115719" name="Text Box 26">
            <a:extLst>
              <a:ext uri="{FF2B5EF4-FFF2-40B4-BE49-F238E27FC236}">
                <a16:creationId xmlns:a16="http://schemas.microsoft.com/office/drawing/2014/main" id="{1CFE5B79-CD9D-4C5D-9910-D96A2884C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1282700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223.1.1.1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grpSp>
        <p:nvGrpSpPr>
          <p:cNvPr id="115720" name="Group 27">
            <a:extLst>
              <a:ext uri="{FF2B5EF4-FFF2-40B4-BE49-F238E27FC236}">
                <a16:creationId xmlns:a16="http://schemas.microsoft.com/office/drawing/2014/main" id="{4AF57A6D-2545-4141-A97F-9EE9CA40DCBE}"/>
              </a:ext>
            </a:extLst>
          </p:cNvPr>
          <p:cNvGrpSpPr>
            <a:grpSpLocks/>
          </p:cNvGrpSpPr>
          <p:nvPr/>
        </p:nvGrpSpPr>
        <p:grpSpPr bwMode="auto">
          <a:xfrm>
            <a:off x="3814763" y="2243138"/>
            <a:ext cx="920750" cy="276225"/>
            <a:chOff x="3251" y="608"/>
            <a:chExt cx="580" cy="174"/>
          </a:xfrm>
        </p:grpSpPr>
        <p:sp>
          <p:nvSpPr>
            <p:cNvPr id="115782" name="Rectangle 28">
              <a:extLst>
                <a:ext uri="{FF2B5EF4-FFF2-40B4-BE49-F238E27FC236}">
                  <a16:creationId xmlns:a16="http://schemas.microsoft.com/office/drawing/2014/main" id="{0DB66BB9-172E-40B1-9B26-CBD330FD7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5783" name="Text Box 29">
              <a:extLst>
                <a:ext uri="{FF2B5EF4-FFF2-40B4-BE49-F238E27FC236}">
                  <a16:creationId xmlns:a16="http://schemas.microsoft.com/office/drawing/2014/main" id="{2B34FDD1-F992-4DDF-AC7D-168EBD288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223.1.1.2</a:t>
              </a:r>
              <a:endParaRPr lang="en-US" altLang="zh-CN" sz="1200">
                <a:ea typeface="MS PGothic" panose="020B0600070205080204" pitchFamily="34" charset="-128"/>
              </a:endParaRPr>
            </a:p>
          </p:txBody>
        </p:sp>
      </p:grpSp>
      <p:sp>
        <p:nvSpPr>
          <p:cNvPr id="115721" name="Text Box 30">
            <a:extLst>
              <a:ext uri="{FF2B5EF4-FFF2-40B4-BE49-F238E27FC236}">
                <a16:creationId xmlns:a16="http://schemas.microsoft.com/office/drawing/2014/main" id="{B38E25B0-9DDF-4411-B7E6-40AD52476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3238500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223.1.1.3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5722" name="Text Box 31">
            <a:extLst>
              <a:ext uri="{FF2B5EF4-FFF2-40B4-BE49-F238E27FC236}">
                <a16:creationId xmlns:a16="http://schemas.microsoft.com/office/drawing/2014/main" id="{CB9CB0AE-1E6F-4470-9AC0-3DB4E21D1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0" y="2368550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223.1.1.4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5723" name="Line 32">
            <a:extLst>
              <a:ext uri="{FF2B5EF4-FFF2-40B4-BE49-F238E27FC236}">
                <a16:creationId xmlns:a16="http://schemas.microsoft.com/office/drawing/2014/main" id="{5B4506C3-C22C-42D1-B1D0-AD854BAFE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825" y="2668588"/>
            <a:ext cx="58102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4" name="Text Box 33">
            <a:extLst>
              <a:ext uri="{FF2B5EF4-FFF2-40B4-BE49-F238E27FC236}">
                <a16:creationId xmlns:a16="http://schemas.microsoft.com/office/drawing/2014/main" id="{D850369A-FD43-4FB6-AC86-19CE65D2CA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13" y="2378075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223.1.2.9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5725" name="Line 36">
            <a:extLst>
              <a:ext uri="{FF2B5EF4-FFF2-40B4-BE49-F238E27FC236}">
                <a16:creationId xmlns:a16="http://schemas.microsoft.com/office/drawing/2014/main" id="{440AEEAD-C6D9-4052-880D-DFC627B4C510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8763" y="19780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6" name="Line 38">
            <a:extLst>
              <a:ext uri="{FF2B5EF4-FFF2-40B4-BE49-F238E27FC236}">
                <a16:creationId xmlns:a16="http://schemas.microsoft.com/office/drawing/2014/main" id="{B0B2F602-76DF-44F8-BA40-3CE882F07A4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8763" y="3249613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7" name="Text Box 41">
            <a:extLst>
              <a:ext uri="{FF2B5EF4-FFF2-40B4-BE49-F238E27FC236}">
                <a16:creationId xmlns:a16="http://schemas.microsoft.com/office/drawing/2014/main" id="{4B7417DA-E5C6-421A-95D4-E335FAB9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3349625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223.1.2.2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5728" name="Text Box 44">
            <a:extLst>
              <a:ext uri="{FF2B5EF4-FFF2-40B4-BE49-F238E27FC236}">
                <a16:creationId xmlns:a16="http://schemas.microsoft.com/office/drawing/2014/main" id="{AC98EAFC-248F-438A-A5FE-F55B6E85E0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0113" y="1743075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223.1.2.1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5729" name="Line 45">
            <a:extLst>
              <a:ext uri="{FF2B5EF4-FFF2-40B4-BE49-F238E27FC236}">
                <a16:creationId xmlns:a16="http://schemas.microsoft.com/office/drawing/2014/main" id="{B33C7353-0330-4948-A5F2-01799A636250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700" y="3006725"/>
            <a:ext cx="0" cy="757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0" name="Line 47">
            <a:extLst>
              <a:ext uri="{FF2B5EF4-FFF2-40B4-BE49-F238E27FC236}">
                <a16:creationId xmlns:a16="http://schemas.microsoft.com/office/drawing/2014/main" id="{47539518-9263-463A-BBDA-D3915E9A71D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03925" y="42799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1" name="Line 48">
            <a:extLst>
              <a:ext uri="{FF2B5EF4-FFF2-40B4-BE49-F238E27FC236}">
                <a16:creationId xmlns:a16="http://schemas.microsoft.com/office/drawing/2014/main" id="{B8A1E263-B810-424F-B52A-4E4E3FDB5C4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80263" y="42846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2" name="Text Box 53">
            <a:extLst>
              <a:ext uri="{FF2B5EF4-FFF2-40B4-BE49-F238E27FC236}">
                <a16:creationId xmlns:a16="http://schemas.microsoft.com/office/drawing/2014/main" id="{16E667F6-A610-450B-A31C-8D0C715A8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013" y="434498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223.1.3.2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5733" name="Text Box 56">
            <a:extLst>
              <a:ext uri="{FF2B5EF4-FFF2-40B4-BE49-F238E27FC236}">
                <a16:creationId xmlns:a16="http://schemas.microsoft.com/office/drawing/2014/main" id="{D9EEFBE8-2D12-4A5D-A68F-0A5FEA87B0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4349750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223.1.3.1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grpSp>
        <p:nvGrpSpPr>
          <p:cNvPr id="115734" name="Group 57">
            <a:extLst>
              <a:ext uri="{FF2B5EF4-FFF2-40B4-BE49-F238E27FC236}">
                <a16:creationId xmlns:a16="http://schemas.microsoft.com/office/drawing/2014/main" id="{B1B69070-70F7-47EB-9E6D-9ABDDFE97597}"/>
              </a:ext>
            </a:extLst>
          </p:cNvPr>
          <p:cNvGrpSpPr>
            <a:grpSpLocks/>
          </p:cNvGrpSpPr>
          <p:nvPr/>
        </p:nvGrpSpPr>
        <p:grpSpPr bwMode="auto">
          <a:xfrm>
            <a:off x="6113463" y="3101975"/>
            <a:ext cx="935037" cy="276225"/>
            <a:chOff x="4532" y="1229"/>
            <a:chExt cx="589" cy="174"/>
          </a:xfrm>
        </p:grpSpPr>
        <p:sp>
          <p:nvSpPr>
            <p:cNvPr id="115780" name="Rectangle 58">
              <a:extLst>
                <a:ext uri="{FF2B5EF4-FFF2-40B4-BE49-F238E27FC236}">
                  <a16:creationId xmlns:a16="http://schemas.microsoft.com/office/drawing/2014/main" id="{BC50623B-4169-4EB8-BCA6-1C4EB5D17A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5781" name="Text Box 59">
              <a:extLst>
                <a:ext uri="{FF2B5EF4-FFF2-40B4-BE49-F238E27FC236}">
                  <a16:creationId xmlns:a16="http://schemas.microsoft.com/office/drawing/2014/main" id="{3A824B6F-8350-4E47-8D3F-B94A3091EF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2" y="1229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223.1.3.27</a:t>
              </a:r>
              <a:endParaRPr lang="en-US" altLang="zh-CN" sz="1200">
                <a:ea typeface="MS PGothic" panose="020B0600070205080204" pitchFamily="34" charset="-128"/>
              </a:endParaRPr>
            </a:p>
          </p:txBody>
        </p:sp>
      </p:grpSp>
      <p:sp>
        <p:nvSpPr>
          <p:cNvPr id="115735" name="Text Box 60">
            <a:extLst>
              <a:ext uri="{FF2B5EF4-FFF2-40B4-BE49-F238E27FC236}">
                <a16:creationId xmlns:a16="http://schemas.microsoft.com/office/drawing/2014/main" id="{DAC13975-7CEC-4984-A26E-8F3EC1B15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25" y="5341938"/>
            <a:ext cx="5043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223.1.1.1 = 11011111 00000001 00000001 00000001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5736" name="Freeform 61">
            <a:extLst>
              <a:ext uri="{FF2B5EF4-FFF2-40B4-BE49-F238E27FC236}">
                <a16:creationId xmlns:a16="http://schemas.microsoft.com/office/drawing/2014/main" id="{AE75CB8A-DEEA-4110-9387-11003A39F298}"/>
              </a:ext>
            </a:extLst>
          </p:cNvPr>
          <p:cNvSpPr>
            <a:spLocks/>
          </p:cNvSpPr>
          <p:nvPr/>
        </p:nvSpPr>
        <p:spPr bwMode="auto">
          <a:xfrm>
            <a:off x="5162550" y="5597525"/>
            <a:ext cx="892175" cy="92075"/>
          </a:xfrm>
          <a:custGeom>
            <a:avLst/>
            <a:gdLst>
              <a:gd name="T0" fmla="*/ 0 w 562"/>
              <a:gd name="T1" fmla="*/ 0 h 58"/>
              <a:gd name="T2" fmla="*/ 0 w 562"/>
              <a:gd name="T3" fmla="*/ 2147483646 h 58"/>
              <a:gd name="T4" fmla="*/ 2147483646 w 562"/>
              <a:gd name="T5" fmla="*/ 2147483646 h 58"/>
              <a:gd name="T6" fmla="*/ 2147483646 w 562"/>
              <a:gd name="T7" fmla="*/ 2147483646 h 58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8"/>
              <a:gd name="T14" fmla="*/ 562 w 562"/>
              <a:gd name="T15" fmla="*/ 58 h 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8">
                <a:moveTo>
                  <a:pt x="0" y="0"/>
                </a:moveTo>
                <a:lnTo>
                  <a:pt x="0" y="58"/>
                </a:lnTo>
                <a:lnTo>
                  <a:pt x="562" y="58"/>
                </a:lnTo>
                <a:lnTo>
                  <a:pt x="562" y="16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7" name="Freeform 62">
            <a:extLst>
              <a:ext uri="{FF2B5EF4-FFF2-40B4-BE49-F238E27FC236}">
                <a16:creationId xmlns:a16="http://schemas.microsoft.com/office/drawing/2014/main" id="{3B465F56-FB8D-4F01-A8D0-D200AE8E5FEA}"/>
              </a:ext>
            </a:extLst>
          </p:cNvPr>
          <p:cNvSpPr>
            <a:spLocks/>
          </p:cNvSpPr>
          <p:nvPr/>
        </p:nvSpPr>
        <p:spPr bwMode="auto">
          <a:xfrm>
            <a:off x="6124575" y="5616575"/>
            <a:ext cx="892175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8" name="Freeform 63">
            <a:extLst>
              <a:ext uri="{FF2B5EF4-FFF2-40B4-BE49-F238E27FC236}">
                <a16:creationId xmlns:a16="http://schemas.microsoft.com/office/drawing/2014/main" id="{0286BA9E-FFB8-421B-BBF5-B59A1034AB5C}"/>
              </a:ext>
            </a:extLst>
          </p:cNvPr>
          <p:cNvSpPr>
            <a:spLocks/>
          </p:cNvSpPr>
          <p:nvPr/>
        </p:nvSpPr>
        <p:spPr bwMode="auto">
          <a:xfrm>
            <a:off x="7089775" y="5619750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39" name="Freeform 64">
            <a:extLst>
              <a:ext uri="{FF2B5EF4-FFF2-40B4-BE49-F238E27FC236}">
                <a16:creationId xmlns:a16="http://schemas.microsoft.com/office/drawing/2014/main" id="{31F0A4B3-655C-4791-B1D7-787409D99C5B}"/>
              </a:ext>
            </a:extLst>
          </p:cNvPr>
          <p:cNvSpPr>
            <a:spLocks/>
          </p:cNvSpPr>
          <p:nvPr/>
        </p:nvSpPr>
        <p:spPr bwMode="auto">
          <a:xfrm>
            <a:off x="8054975" y="5622925"/>
            <a:ext cx="869950" cy="79375"/>
          </a:xfrm>
          <a:custGeom>
            <a:avLst/>
            <a:gdLst>
              <a:gd name="T0" fmla="*/ 0 w 562"/>
              <a:gd name="T1" fmla="*/ 0 h 50"/>
              <a:gd name="T2" fmla="*/ 0 w 562"/>
              <a:gd name="T3" fmla="*/ 2147483646 h 50"/>
              <a:gd name="T4" fmla="*/ 2147483646 w 562"/>
              <a:gd name="T5" fmla="*/ 2147483646 h 50"/>
              <a:gd name="T6" fmla="*/ 2147483646 w 562"/>
              <a:gd name="T7" fmla="*/ 2147483646 h 50"/>
              <a:gd name="T8" fmla="*/ 0 60000 65536"/>
              <a:gd name="T9" fmla="*/ 0 60000 65536"/>
              <a:gd name="T10" fmla="*/ 0 60000 65536"/>
              <a:gd name="T11" fmla="*/ 0 60000 65536"/>
              <a:gd name="T12" fmla="*/ 0 w 562"/>
              <a:gd name="T13" fmla="*/ 0 h 50"/>
              <a:gd name="T14" fmla="*/ 562 w 56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2" h="50">
                <a:moveTo>
                  <a:pt x="0" y="0"/>
                </a:moveTo>
                <a:lnTo>
                  <a:pt x="0" y="50"/>
                </a:lnTo>
                <a:lnTo>
                  <a:pt x="562" y="50"/>
                </a:lnTo>
                <a:lnTo>
                  <a:pt x="562" y="8"/>
                </a:lnTo>
              </a:path>
            </a:pathLst>
          </a:custGeom>
          <a:noFill/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40" name="Text Box 65">
            <a:extLst>
              <a:ext uri="{FF2B5EF4-FFF2-40B4-BE49-F238E27FC236}">
                <a16:creationId xmlns:a16="http://schemas.microsoft.com/office/drawing/2014/main" id="{DC34155F-735D-44CF-B70D-2289C09A8D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0988" y="5818188"/>
            <a:ext cx="5222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5741" name="Text Box 66">
            <a:extLst>
              <a:ext uri="{FF2B5EF4-FFF2-40B4-BE49-F238E27FC236}">
                <a16:creationId xmlns:a16="http://schemas.microsoft.com/office/drawing/2014/main" id="{B3FCB8B3-7ACE-43F9-8648-9604DE238B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3975" y="582771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5742" name="Text Box 67">
            <a:extLst>
              <a:ext uri="{FF2B5EF4-FFF2-40B4-BE49-F238E27FC236}">
                <a16:creationId xmlns:a16="http://schemas.microsoft.com/office/drawing/2014/main" id="{5035BE51-9D2F-4186-B310-CC1F98258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1363" y="5827713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5743" name="Text Box 68">
            <a:extLst>
              <a:ext uri="{FF2B5EF4-FFF2-40B4-BE49-F238E27FC236}">
                <a16:creationId xmlns:a16="http://schemas.microsoft.com/office/drawing/2014/main" id="{AFECDE12-E152-453C-AF47-DEE8340B7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2188" y="5827713"/>
            <a:ext cx="2968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grpSp>
        <p:nvGrpSpPr>
          <p:cNvPr id="115744" name="Group 73">
            <a:extLst>
              <a:ext uri="{FF2B5EF4-FFF2-40B4-BE49-F238E27FC236}">
                <a16:creationId xmlns:a16="http://schemas.microsoft.com/office/drawing/2014/main" id="{E3538313-785D-4E14-B120-9A4072B0CEA5}"/>
              </a:ext>
            </a:extLst>
          </p:cNvPr>
          <p:cNvGrpSpPr>
            <a:grpSpLocks/>
          </p:cNvGrpSpPr>
          <p:nvPr/>
        </p:nvGrpSpPr>
        <p:grpSpPr bwMode="auto">
          <a:xfrm>
            <a:off x="4373563" y="1528763"/>
            <a:ext cx="641350" cy="558800"/>
            <a:chOff x="-44" y="1473"/>
            <a:chExt cx="981" cy="1105"/>
          </a:xfrm>
        </p:grpSpPr>
        <p:pic>
          <p:nvPicPr>
            <p:cNvPr id="115778" name="Picture 74" descr="desktop_computer_stylized_medium">
              <a:extLst>
                <a:ext uri="{FF2B5EF4-FFF2-40B4-BE49-F238E27FC236}">
                  <a16:creationId xmlns:a16="http://schemas.microsoft.com/office/drawing/2014/main" id="{1C4FC2EC-153C-425B-8E37-5EEA58A1F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9" name="Freeform 75">
              <a:extLst>
                <a:ext uri="{FF2B5EF4-FFF2-40B4-BE49-F238E27FC236}">
                  <a16:creationId xmlns:a16="http://schemas.microsoft.com/office/drawing/2014/main" id="{4490F63E-298A-4ED7-9C3F-63A17BB818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5745" name="Group 80">
            <a:extLst>
              <a:ext uri="{FF2B5EF4-FFF2-40B4-BE49-F238E27FC236}">
                <a16:creationId xmlns:a16="http://schemas.microsoft.com/office/drawing/2014/main" id="{029A5133-24C9-48C4-A9ED-E42F3CC78A07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2127250"/>
            <a:ext cx="641350" cy="558800"/>
            <a:chOff x="-44" y="1473"/>
            <a:chExt cx="981" cy="1105"/>
          </a:xfrm>
        </p:grpSpPr>
        <p:pic>
          <p:nvPicPr>
            <p:cNvPr id="115776" name="Picture 81" descr="desktop_computer_stylized_medium">
              <a:extLst>
                <a:ext uri="{FF2B5EF4-FFF2-40B4-BE49-F238E27FC236}">
                  <a16:creationId xmlns:a16="http://schemas.microsoft.com/office/drawing/2014/main" id="{5C641855-BFCE-4760-A5FB-92E53921F4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7" name="Freeform 82">
              <a:extLst>
                <a:ext uri="{FF2B5EF4-FFF2-40B4-BE49-F238E27FC236}">
                  <a16:creationId xmlns:a16="http://schemas.microsoft.com/office/drawing/2014/main" id="{7BDE16AA-7825-4EC1-A242-7670430F98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5746" name="Group 83">
            <a:extLst>
              <a:ext uri="{FF2B5EF4-FFF2-40B4-BE49-F238E27FC236}">
                <a16:creationId xmlns:a16="http://schemas.microsoft.com/office/drawing/2014/main" id="{7DC23732-2913-4E48-94CD-2B99EA170E7C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2736850"/>
            <a:ext cx="641350" cy="558800"/>
            <a:chOff x="-44" y="1473"/>
            <a:chExt cx="981" cy="1105"/>
          </a:xfrm>
        </p:grpSpPr>
        <p:pic>
          <p:nvPicPr>
            <p:cNvPr id="115774" name="Picture 84" descr="desktop_computer_stylized_medium">
              <a:extLst>
                <a:ext uri="{FF2B5EF4-FFF2-40B4-BE49-F238E27FC236}">
                  <a16:creationId xmlns:a16="http://schemas.microsoft.com/office/drawing/2014/main" id="{06A30585-5924-4AA6-A079-3DE1AD789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5" name="Freeform 85">
              <a:extLst>
                <a:ext uri="{FF2B5EF4-FFF2-40B4-BE49-F238E27FC236}">
                  <a16:creationId xmlns:a16="http://schemas.microsoft.com/office/drawing/2014/main" id="{E63CECF9-7FE9-447E-A8FB-4FCFA333DF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5747" name="Group 87">
            <a:extLst>
              <a:ext uri="{FF2B5EF4-FFF2-40B4-BE49-F238E27FC236}">
                <a16:creationId xmlns:a16="http://schemas.microsoft.com/office/drawing/2014/main" id="{CA418C14-2A96-48E3-AD38-4B46545D65D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56563" y="1685925"/>
            <a:ext cx="641350" cy="558800"/>
            <a:chOff x="-44" y="1473"/>
            <a:chExt cx="981" cy="1105"/>
          </a:xfrm>
        </p:grpSpPr>
        <p:pic>
          <p:nvPicPr>
            <p:cNvPr id="115772" name="Picture 88" descr="desktop_computer_stylized_medium">
              <a:extLst>
                <a:ext uri="{FF2B5EF4-FFF2-40B4-BE49-F238E27FC236}">
                  <a16:creationId xmlns:a16="http://schemas.microsoft.com/office/drawing/2014/main" id="{5110AF90-A211-45CF-82A2-090F519FF4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3" name="Freeform 89">
              <a:extLst>
                <a:ext uri="{FF2B5EF4-FFF2-40B4-BE49-F238E27FC236}">
                  <a16:creationId xmlns:a16="http://schemas.microsoft.com/office/drawing/2014/main" id="{F4F2C421-6C6D-4E90-9316-F6658D9FA1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5748" name="Group 90">
            <a:extLst>
              <a:ext uri="{FF2B5EF4-FFF2-40B4-BE49-F238E27FC236}">
                <a16:creationId xmlns:a16="http://schemas.microsoft.com/office/drawing/2014/main" id="{067AFCA5-F354-4BE0-85FF-B2FAF839DC9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70850" y="2965450"/>
            <a:ext cx="641350" cy="558800"/>
            <a:chOff x="-44" y="1473"/>
            <a:chExt cx="981" cy="1105"/>
          </a:xfrm>
        </p:grpSpPr>
        <p:pic>
          <p:nvPicPr>
            <p:cNvPr id="115770" name="Picture 91" descr="desktop_computer_stylized_medium">
              <a:extLst>
                <a:ext uri="{FF2B5EF4-FFF2-40B4-BE49-F238E27FC236}">
                  <a16:creationId xmlns:a16="http://schemas.microsoft.com/office/drawing/2014/main" id="{7C4EF688-11B8-45CB-A3FF-6526E9092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1" name="Freeform 92">
              <a:extLst>
                <a:ext uri="{FF2B5EF4-FFF2-40B4-BE49-F238E27FC236}">
                  <a16:creationId xmlns:a16="http://schemas.microsoft.com/office/drawing/2014/main" id="{D4D4F758-FBDB-4BFE-9938-C74A2AD43E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5749" name="Group 93">
            <a:extLst>
              <a:ext uri="{FF2B5EF4-FFF2-40B4-BE49-F238E27FC236}">
                <a16:creationId xmlns:a16="http://schemas.microsoft.com/office/drawing/2014/main" id="{D5D38F6B-9746-4AE3-896D-19B7F5C7BF8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72300" y="4489450"/>
            <a:ext cx="641350" cy="558800"/>
            <a:chOff x="-44" y="1473"/>
            <a:chExt cx="981" cy="1105"/>
          </a:xfrm>
        </p:grpSpPr>
        <p:pic>
          <p:nvPicPr>
            <p:cNvPr id="115768" name="Picture 94" descr="desktop_computer_stylized_medium">
              <a:extLst>
                <a:ext uri="{FF2B5EF4-FFF2-40B4-BE49-F238E27FC236}">
                  <a16:creationId xmlns:a16="http://schemas.microsoft.com/office/drawing/2014/main" id="{F9EB4874-D2E4-4C81-B678-C71F0BA691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69" name="Freeform 95">
              <a:extLst>
                <a:ext uri="{FF2B5EF4-FFF2-40B4-BE49-F238E27FC236}">
                  <a16:creationId xmlns:a16="http://schemas.microsoft.com/office/drawing/2014/main" id="{0F0DBCA8-1DAF-4929-9209-35A788842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5750" name="Group 96">
            <a:extLst>
              <a:ext uri="{FF2B5EF4-FFF2-40B4-BE49-F238E27FC236}">
                <a16:creationId xmlns:a16="http://schemas.microsoft.com/office/drawing/2014/main" id="{7C828402-CAEE-4B7E-B866-FB74E334836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08663" y="4530725"/>
            <a:ext cx="641350" cy="558800"/>
            <a:chOff x="-44" y="1473"/>
            <a:chExt cx="981" cy="1105"/>
          </a:xfrm>
        </p:grpSpPr>
        <p:pic>
          <p:nvPicPr>
            <p:cNvPr id="115766" name="Picture 97" descr="desktop_computer_stylized_medium">
              <a:extLst>
                <a:ext uri="{FF2B5EF4-FFF2-40B4-BE49-F238E27FC236}">
                  <a16:creationId xmlns:a16="http://schemas.microsoft.com/office/drawing/2014/main" id="{E3A451FA-5BFC-40E1-A93D-367AEFF280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67" name="Freeform 98">
              <a:extLst>
                <a:ext uri="{FF2B5EF4-FFF2-40B4-BE49-F238E27FC236}">
                  <a16:creationId xmlns:a16="http://schemas.microsoft.com/office/drawing/2014/main" id="{16332976-E3E9-4B55-80F9-B20B505530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5751" name="Group 99">
            <a:extLst>
              <a:ext uri="{FF2B5EF4-FFF2-40B4-BE49-F238E27FC236}">
                <a16:creationId xmlns:a16="http://schemas.microsoft.com/office/drawing/2014/main" id="{C9A7BE7C-30E1-46C9-9CEE-94AC04B5786E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624138"/>
            <a:ext cx="698500" cy="355600"/>
            <a:chOff x="4396" y="1245"/>
            <a:chExt cx="672" cy="248"/>
          </a:xfrm>
        </p:grpSpPr>
        <p:sp>
          <p:nvSpPr>
            <p:cNvPr id="115758" name="Oval 407">
              <a:extLst>
                <a:ext uri="{FF2B5EF4-FFF2-40B4-BE49-F238E27FC236}">
                  <a16:creationId xmlns:a16="http://schemas.microsoft.com/office/drawing/2014/main" id="{EC6C74C4-2287-4C11-AA02-4347239C43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5759" name="Rectangle 410">
              <a:extLst>
                <a:ext uri="{FF2B5EF4-FFF2-40B4-BE49-F238E27FC236}">
                  <a16:creationId xmlns:a16="http://schemas.microsoft.com/office/drawing/2014/main" id="{70A426B1-785B-42A2-A384-233A616C3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5760" name="Oval 411">
              <a:extLst>
                <a:ext uri="{FF2B5EF4-FFF2-40B4-BE49-F238E27FC236}">
                  <a16:creationId xmlns:a16="http://schemas.microsoft.com/office/drawing/2014/main" id="{D8C042DE-E3E4-4845-B7C4-1F635F0CC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15761" name="Group 103">
              <a:extLst>
                <a:ext uri="{FF2B5EF4-FFF2-40B4-BE49-F238E27FC236}">
                  <a16:creationId xmlns:a16="http://schemas.microsoft.com/office/drawing/2014/main" id="{682A2DA1-188B-407F-9D09-93E89C1E13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5764" name="Freeform 104">
                <a:extLst>
                  <a:ext uri="{FF2B5EF4-FFF2-40B4-BE49-F238E27FC236}">
                    <a16:creationId xmlns:a16="http://schemas.microsoft.com/office/drawing/2014/main" id="{BA2AD52E-5015-43CA-9D92-7388A3DB4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5765" name="Freeform 105">
                <a:extLst>
                  <a:ext uri="{FF2B5EF4-FFF2-40B4-BE49-F238E27FC236}">
                    <a16:creationId xmlns:a16="http://schemas.microsoft.com/office/drawing/2014/main" id="{B6621D29-833F-41D4-B098-09C6FA788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5762" name="Line 106">
              <a:extLst>
                <a:ext uri="{FF2B5EF4-FFF2-40B4-BE49-F238E27FC236}">
                  <a16:creationId xmlns:a16="http://schemas.microsoft.com/office/drawing/2014/main" id="{B5FA1E29-BFE7-4FB4-B7E2-3EE1CC971A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763" name="Line 107">
              <a:extLst>
                <a:ext uri="{FF2B5EF4-FFF2-40B4-BE49-F238E27FC236}">
                  <a16:creationId xmlns:a16="http://schemas.microsoft.com/office/drawing/2014/main" id="{DD5E0F4F-7DCF-4A6D-ACF1-23DB675296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15752" name="Line 5">
            <a:extLst>
              <a:ext uri="{FF2B5EF4-FFF2-40B4-BE49-F238E27FC236}">
                <a16:creationId xmlns:a16="http://schemas.microsoft.com/office/drawing/2014/main" id="{41B727E1-C47A-49AA-BBB5-23684A25D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9988" y="1816100"/>
            <a:ext cx="3905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53" name="Line 7">
            <a:extLst>
              <a:ext uri="{FF2B5EF4-FFF2-40B4-BE49-F238E27FC236}">
                <a16:creationId xmlns:a16="http://schemas.microsoft.com/office/drawing/2014/main" id="{0850E464-FA3E-4269-AB91-5483CE4696B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14913" y="2555875"/>
            <a:ext cx="277812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54" name="Line 8">
            <a:extLst>
              <a:ext uri="{FF2B5EF4-FFF2-40B4-BE49-F238E27FC236}">
                <a16:creationId xmlns:a16="http://schemas.microsoft.com/office/drawing/2014/main" id="{564BDDFD-1080-4DFD-AD19-E4DA87D9E0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6025" y="3087688"/>
            <a:ext cx="4222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55" name="Line 11">
            <a:extLst>
              <a:ext uri="{FF2B5EF4-FFF2-40B4-BE49-F238E27FC236}">
                <a16:creationId xmlns:a16="http://schemas.microsoft.com/office/drawing/2014/main" id="{1DC14F25-8B13-42B7-A0DB-E5FACD6B0F73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0088" y="2663825"/>
            <a:ext cx="56197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56" name="页脚占位符 5">
            <a:extLst>
              <a:ext uri="{FF2B5EF4-FFF2-40B4-BE49-F238E27FC236}">
                <a16:creationId xmlns:a16="http://schemas.microsoft.com/office/drawing/2014/main" id="{4A682BF9-36BA-409B-A3E7-3CFB9A4B5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15757" name="灯片编号占位符 6">
            <a:extLst>
              <a:ext uri="{FF2B5EF4-FFF2-40B4-BE49-F238E27FC236}">
                <a16:creationId xmlns:a16="http://schemas.microsoft.com/office/drawing/2014/main" id="{B4D22C26-BF3E-4C44-B1A4-E0AC086DB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70992DD-0B4F-4E31-8002-469EAC672EC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Freeform 140">
            <a:extLst>
              <a:ext uri="{FF2B5EF4-FFF2-40B4-BE49-F238E27FC236}">
                <a16:creationId xmlns:a16="http://schemas.microsoft.com/office/drawing/2014/main" id="{65EDA2F1-71D1-4B02-8304-B2B445F74870}"/>
              </a:ext>
            </a:extLst>
          </p:cNvPr>
          <p:cNvSpPr>
            <a:spLocks/>
          </p:cNvSpPr>
          <p:nvPr/>
        </p:nvSpPr>
        <p:spPr bwMode="auto">
          <a:xfrm rot="-5400000">
            <a:off x="6203156" y="3196432"/>
            <a:ext cx="846137" cy="1593850"/>
          </a:xfrm>
          <a:custGeom>
            <a:avLst/>
            <a:gdLst>
              <a:gd name="T0" fmla="*/ 2147483646 w 10315"/>
              <a:gd name="T1" fmla="*/ 2147483646 h 10000"/>
              <a:gd name="T2" fmla="*/ 2147483646 w 10315"/>
              <a:gd name="T3" fmla="*/ 2147483646 h 10000"/>
              <a:gd name="T4" fmla="*/ 2147483646 w 10315"/>
              <a:gd name="T5" fmla="*/ 2147483646 h 10000"/>
              <a:gd name="T6" fmla="*/ 2147483646 w 10315"/>
              <a:gd name="T7" fmla="*/ 2147483646 h 10000"/>
              <a:gd name="T8" fmla="*/ 2147483646 w 10315"/>
              <a:gd name="T9" fmla="*/ 2147483646 h 10000"/>
              <a:gd name="T10" fmla="*/ 2147483646 w 10315"/>
              <a:gd name="T11" fmla="*/ 2147483646 h 10000"/>
              <a:gd name="T12" fmla="*/ 2147483646 w 10315"/>
              <a:gd name="T13" fmla="*/ 2147483646 h 10000"/>
              <a:gd name="T14" fmla="*/ 2147483646 w 10315"/>
              <a:gd name="T15" fmla="*/ 2147483646 h 10000"/>
              <a:gd name="T16" fmla="*/ 2147483646 w 10315"/>
              <a:gd name="T17" fmla="*/ 2147483646 h 10000"/>
              <a:gd name="T18" fmla="*/ 2147483646 w 10315"/>
              <a:gd name="T19" fmla="*/ 2147483646 h 10000"/>
              <a:gd name="T20" fmla="*/ 2147483646 w 10315"/>
              <a:gd name="T21" fmla="*/ 2147483646 h 10000"/>
              <a:gd name="T22" fmla="*/ 2147483646 w 10315"/>
              <a:gd name="T23" fmla="*/ 2147483646 h 10000"/>
              <a:gd name="T24" fmla="*/ 2147483646 w 10315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39" name="Freeform 140">
            <a:extLst>
              <a:ext uri="{FF2B5EF4-FFF2-40B4-BE49-F238E27FC236}">
                <a16:creationId xmlns:a16="http://schemas.microsoft.com/office/drawing/2014/main" id="{FD5B8539-B5B1-419F-9C28-0BE99E8C0856}"/>
              </a:ext>
            </a:extLst>
          </p:cNvPr>
          <p:cNvSpPr>
            <a:spLocks/>
          </p:cNvSpPr>
          <p:nvPr/>
        </p:nvSpPr>
        <p:spPr bwMode="auto">
          <a:xfrm rot="10800000">
            <a:off x="7200900" y="1870075"/>
            <a:ext cx="846138" cy="1593850"/>
          </a:xfrm>
          <a:custGeom>
            <a:avLst/>
            <a:gdLst>
              <a:gd name="T0" fmla="*/ 2147483646 w 10315"/>
              <a:gd name="T1" fmla="*/ 2147483646 h 10000"/>
              <a:gd name="T2" fmla="*/ 2147483646 w 10315"/>
              <a:gd name="T3" fmla="*/ 2147483646 h 10000"/>
              <a:gd name="T4" fmla="*/ 2147483646 w 10315"/>
              <a:gd name="T5" fmla="*/ 2147483646 h 10000"/>
              <a:gd name="T6" fmla="*/ 2147483646 w 10315"/>
              <a:gd name="T7" fmla="*/ 2147483646 h 10000"/>
              <a:gd name="T8" fmla="*/ 2147483646 w 10315"/>
              <a:gd name="T9" fmla="*/ 2147483646 h 10000"/>
              <a:gd name="T10" fmla="*/ 2147483646 w 10315"/>
              <a:gd name="T11" fmla="*/ 2147483646 h 10000"/>
              <a:gd name="T12" fmla="*/ 2147483646 w 10315"/>
              <a:gd name="T13" fmla="*/ 2147483646 h 10000"/>
              <a:gd name="T14" fmla="*/ 2147483646 w 10315"/>
              <a:gd name="T15" fmla="*/ 2147483646 h 10000"/>
              <a:gd name="T16" fmla="*/ 2147483646 w 10315"/>
              <a:gd name="T17" fmla="*/ 2147483646 h 10000"/>
              <a:gd name="T18" fmla="*/ 2147483646 w 10315"/>
              <a:gd name="T19" fmla="*/ 2147483646 h 10000"/>
              <a:gd name="T20" fmla="*/ 2147483646 w 10315"/>
              <a:gd name="T21" fmla="*/ 2147483646 h 10000"/>
              <a:gd name="T22" fmla="*/ 2147483646 w 10315"/>
              <a:gd name="T23" fmla="*/ 2147483646 h 10000"/>
              <a:gd name="T24" fmla="*/ 2147483646 w 10315"/>
              <a:gd name="T25" fmla="*/ 2147483646 h 100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315"/>
              <a:gd name="T40" fmla="*/ 0 h 10000"/>
              <a:gd name="T41" fmla="*/ 10315 w 10315"/>
              <a:gd name="T42" fmla="*/ 10000 h 1000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315" h="10000">
                <a:moveTo>
                  <a:pt x="9674" y="4488"/>
                </a:moveTo>
                <a:cubicBezTo>
                  <a:pt x="8651" y="4175"/>
                  <a:pt x="4901" y="4405"/>
                  <a:pt x="3754" y="3833"/>
                </a:cubicBezTo>
                <a:cubicBezTo>
                  <a:pt x="2607" y="3261"/>
                  <a:pt x="4015" y="1645"/>
                  <a:pt x="3411" y="1026"/>
                </a:cubicBezTo>
                <a:cubicBezTo>
                  <a:pt x="2808" y="408"/>
                  <a:pt x="591" y="-284"/>
                  <a:pt x="130" y="122"/>
                </a:cubicBezTo>
                <a:cubicBezTo>
                  <a:pt x="-330" y="529"/>
                  <a:pt x="566" y="2588"/>
                  <a:pt x="648" y="3468"/>
                </a:cubicBezTo>
                <a:cubicBezTo>
                  <a:pt x="730" y="4349"/>
                  <a:pt x="648" y="4790"/>
                  <a:pt x="622" y="5408"/>
                </a:cubicBezTo>
                <a:cubicBezTo>
                  <a:pt x="595" y="6026"/>
                  <a:pt x="516" y="6617"/>
                  <a:pt x="489" y="7180"/>
                </a:cubicBezTo>
                <a:cubicBezTo>
                  <a:pt x="463" y="7741"/>
                  <a:pt x="286" y="8378"/>
                  <a:pt x="436" y="8809"/>
                </a:cubicBezTo>
                <a:cubicBezTo>
                  <a:pt x="587" y="9239"/>
                  <a:pt x="892" y="9655"/>
                  <a:pt x="1416" y="9793"/>
                </a:cubicBezTo>
                <a:cubicBezTo>
                  <a:pt x="1940" y="9932"/>
                  <a:pt x="3153" y="10248"/>
                  <a:pt x="3581" y="9642"/>
                </a:cubicBezTo>
                <a:cubicBezTo>
                  <a:pt x="4008" y="9037"/>
                  <a:pt x="3138" y="6667"/>
                  <a:pt x="3986" y="6162"/>
                </a:cubicBezTo>
                <a:cubicBezTo>
                  <a:pt x="4832" y="5655"/>
                  <a:pt x="9131" y="5984"/>
                  <a:pt x="9890" y="5711"/>
                </a:cubicBezTo>
                <a:cubicBezTo>
                  <a:pt x="10388" y="5225"/>
                  <a:pt x="10598" y="5393"/>
                  <a:pt x="9674" y="4488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0" name="Freeform 140">
            <a:extLst>
              <a:ext uri="{FF2B5EF4-FFF2-40B4-BE49-F238E27FC236}">
                <a16:creationId xmlns:a16="http://schemas.microsoft.com/office/drawing/2014/main" id="{CE35D5D7-F243-4FA5-9AC4-EEA5791C19BF}"/>
              </a:ext>
            </a:extLst>
          </p:cNvPr>
          <p:cNvSpPr>
            <a:spLocks/>
          </p:cNvSpPr>
          <p:nvPr/>
        </p:nvSpPr>
        <p:spPr bwMode="auto">
          <a:xfrm>
            <a:off x="5165725" y="1452563"/>
            <a:ext cx="1038225" cy="1927225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1" name="Rectangle 2">
            <a:extLst>
              <a:ext uri="{FF2B5EF4-FFF2-40B4-BE49-F238E27FC236}">
                <a16:creationId xmlns:a16="http://schemas.microsoft.com/office/drawing/2014/main" id="{1BD9F56F-6E52-4D18-A095-D0EB7F72D1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30188"/>
            <a:ext cx="7772400" cy="952500"/>
          </a:xfrm>
        </p:spPr>
        <p:txBody>
          <a:bodyPr/>
          <a:lstStyle/>
          <a:p>
            <a:r>
              <a:rPr lang="en-US" altLang="zh-CN">
                <a:ea typeface="MS PGothic" panose="020B0600070205080204" pitchFamily="34" charset="-128"/>
              </a:rPr>
              <a:t>IP addressing: introduction</a:t>
            </a:r>
          </a:p>
        </p:txBody>
      </p:sp>
      <p:sp>
        <p:nvSpPr>
          <p:cNvPr id="116742" name="Rectangle 3">
            <a:extLst>
              <a:ext uri="{FF2B5EF4-FFF2-40B4-BE49-F238E27FC236}">
                <a16:creationId xmlns:a16="http://schemas.microsoft.com/office/drawing/2014/main" id="{983CAFB6-8B4C-42BA-BFC0-3B0995678A3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444625"/>
            <a:ext cx="3695700" cy="1681163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CC0000"/>
                </a:solidFill>
                <a:ea typeface="MS PGothic" panose="020B0600070205080204" pitchFamily="34" charset="-128"/>
              </a:rPr>
              <a:t>Q: how are interfaces actually connected?</a:t>
            </a:r>
          </a:p>
        </p:txBody>
      </p:sp>
      <p:sp>
        <p:nvSpPr>
          <p:cNvPr id="116743" name="Line 5">
            <a:extLst>
              <a:ext uri="{FF2B5EF4-FFF2-40B4-BE49-F238E27FC236}">
                <a16:creationId xmlns:a16="http://schemas.microsoft.com/office/drawing/2014/main" id="{931D2E8B-72C1-4102-B87A-F08DD50950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9988" y="1816100"/>
            <a:ext cx="3905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4" name="Line 7">
            <a:extLst>
              <a:ext uri="{FF2B5EF4-FFF2-40B4-BE49-F238E27FC236}">
                <a16:creationId xmlns:a16="http://schemas.microsoft.com/office/drawing/2014/main" id="{38109ED2-E39F-4FCE-BDE8-94DB1DCC41C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14913" y="2555875"/>
            <a:ext cx="277812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5" name="Line 8">
            <a:extLst>
              <a:ext uri="{FF2B5EF4-FFF2-40B4-BE49-F238E27FC236}">
                <a16:creationId xmlns:a16="http://schemas.microsoft.com/office/drawing/2014/main" id="{D17C54C6-8A96-4787-A06F-F57B3F76D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6025" y="3087688"/>
            <a:ext cx="42227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6" name="Line 11">
            <a:extLst>
              <a:ext uri="{FF2B5EF4-FFF2-40B4-BE49-F238E27FC236}">
                <a16:creationId xmlns:a16="http://schemas.microsoft.com/office/drawing/2014/main" id="{997A230D-0898-4C2A-A013-10BCC9263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80088" y="2663825"/>
            <a:ext cx="561975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7" name="Text Box 26">
            <a:extLst>
              <a:ext uri="{FF2B5EF4-FFF2-40B4-BE49-F238E27FC236}">
                <a16:creationId xmlns:a16="http://schemas.microsoft.com/office/drawing/2014/main" id="{7F424464-92F5-4772-A449-38B43EDB5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8188" y="1282700"/>
            <a:ext cx="82550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223.1.1.1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grpSp>
        <p:nvGrpSpPr>
          <p:cNvPr id="116748" name="Group 27">
            <a:extLst>
              <a:ext uri="{FF2B5EF4-FFF2-40B4-BE49-F238E27FC236}">
                <a16:creationId xmlns:a16="http://schemas.microsoft.com/office/drawing/2014/main" id="{BA51AE78-02E1-4D91-8B9A-90CCEA0B501D}"/>
              </a:ext>
            </a:extLst>
          </p:cNvPr>
          <p:cNvGrpSpPr>
            <a:grpSpLocks/>
          </p:cNvGrpSpPr>
          <p:nvPr/>
        </p:nvGrpSpPr>
        <p:grpSpPr bwMode="auto">
          <a:xfrm>
            <a:off x="3814763" y="2243138"/>
            <a:ext cx="920750" cy="276225"/>
            <a:chOff x="3251" y="608"/>
            <a:chExt cx="580" cy="174"/>
          </a:xfrm>
        </p:grpSpPr>
        <p:sp>
          <p:nvSpPr>
            <p:cNvPr id="116809" name="Rectangle 28">
              <a:extLst>
                <a:ext uri="{FF2B5EF4-FFF2-40B4-BE49-F238E27FC236}">
                  <a16:creationId xmlns:a16="http://schemas.microsoft.com/office/drawing/2014/main" id="{B7A8E61C-7A4D-43C3-AE26-6FA9EB0DA7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6" y="657"/>
              <a:ext cx="525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6810" name="Text Box 29">
              <a:extLst>
                <a:ext uri="{FF2B5EF4-FFF2-40B4-BE49-F238E27FC236}">
                  <a16:creationId xmlns:a16="http://schemas.microsoft.com/office/drawing/2014/main" id="{6CF722F6-0689-4715-96EC-37B08232B3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51" y="608"/>
              <a:ext cx="521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223.1.1.2</a:t>
              </a:r>
              <a:endParaRPr lang="en-US" altLang="zh-CN" sz="1200">
                <a:ea typeface="MS PGothic" panose="020B0600070205080204" pitchFamily="34" charset="-128"/>
              </a:endParaRPr>
            </a:p>
          </p:txBody>
        </p:sp>
      </p:grpSp>
      <p:sp>
        <p:nvSpPr>
          <p:cNvPr id="116749" name="Text Box 30">
            <a:extLst>
              <a:ext uri="{FF2B5EF4-FFF2-40B4-BE49-F238E27FC236}">
                <a16:creationId xmlns:a16="http://schemas.microsoft.com/office/drawing/2014/main" id="{A7862441-A353-4D6E-9DC3-936E7A9E1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2963" y="3238500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223.1.1.3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6750" name="Text Box 31">
            <a:extLst>
              <a:ext uri="{FF2B5EF4-FFF2-40B4-BE49-F238E27FC236}">
                <a16:creationId xmlns:a16="http://schemas.microsoft.com/office/drawing/2014/main" id="{C6F620E8-0353-477A-AEC5-516616777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3100" y="2368550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223.1.1.4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6751" name="Line 32">
            <a:extLst>
              <a:ext uri="{FF2B5EF4-FFF2-40B4-BE49-F238E27FC236}">
                <a16:creationId xmlns:a16="http://schemas.microsoft.com/office/drawing/2014/main" id="{F7DFB3B5-CD68-41D1-BB4C-70ECC0FFD0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825" y="2668588"/>
            <a:ext cx="58102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2" name="Text Box 33">
            <a:extLst>
              <a:ext uri="{FF2B5EF4-FFF2-40B4-BE49-F238E27FC236}">
                <a16:creationId xmlns:a16="http://schemas.microsoft.com/office/drawing/2014/main" id="{A2AA2CE6-1337-4306-87E3-FBFBB4A95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9413" y="2378075"/>
            <a:ext cx="8270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223.1.2.9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6753" name="Line 36">
            <a:extLst>
              <a:ext uri="{FF2B5EF4-FFF2-40B4-BE49-F238E27FC236}">
                <a16:creationId xmlns:a16="http://schemas.microsoft.com/office/drawing/2014/main" id="{52D9112C-7C57-43CC-82FA-F31739D02475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8763" y="19780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4" name="Line 38">
            <a:extLst>
              <a:ext uri="{FF2B5EF4-FFF2-40B4-BE49-F238E27FC236}">
                <a16:creationId xmlns:a16="http://schemas.microsoft.com/office/drawing/2014/main" id="{2FFEB15A-C5D5-4C11-8B03-97CD665A71D4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8763" y="3249613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5" name="Text Box 41">
            <a:extLst>
              <a:ext uri="{FF2B5EF4-FFF2-40B4-BE49-F238E27FC236}">
                <a16:creationId xmlns:a16="http://schemas.microsoft.com/office/drawing/2014/main" id="{80CFB0FC-3982-416B-8D02-C04F1E8984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3349625"/>
            <a:ext cx="8270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223.1.2.2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6756" name="Text Box 44">
            <a:extLst>
              <a:ext uri="{FF2B5EF4-FFF2-40B4-BE49-F238E27FC236}">
                <a16:creationId xmlns:a16="http://schemas.microsoft.com/office/drawing/2014/main" id="{12FCC44A-5496-4B28-A078-D10C086892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0113" y="1743075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223.1.2.1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6757" name="Line 45">
            <a:extLst>
              <a:ext uri="{FF2B5EF4-FFF2-40B4-BE49-F238E27FC236}">
                <a16:creationId xmlns:a16="http://schemas.microsoft.com/office/drawing/2014/main" id="{99E42349-9563-42A5-B323-15AD90EB96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700" y="3006725"/>
            <a:ext cx="0" cy="7572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8" name="Line 47">
            <a:extLst>
              <a:ext uri="{FF2B5EF4-FFF2-40B4-BE49-F238E27FC236}">
                <a16:creationId xmlns:a16="http://schemas.microsoft.com/office/drawing/2014/main" id="{18EDD18A-E659-4FA7-8B99-1A519DD03C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03925" y="42799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9" name="Line 48">
            <a:extLst>
              <a:ext uri="{FF2B5EF4-FFF2-40B4-BE49-F238E27FC236}">
                <a16:creationId xmlns:a16="http://schemas.microsoft.com/office/drawing/2014/main" id="{4FAACD64-6064-435F-839F-E5BB63BFFEC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80263" y="42846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60" name="Text Box 53">
            <a:extLst>
              <a:ext uri="{FF2B5EF4-FFF2-40B4-BE49-F238E27FC236}">
                <a16:creationId xmlns:a16="http://schemas.microsoft.com/office/drawing/2014/main" id="{A5637587-9D97-4882-B894-0135A9299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12013" y="4344988"/>
            <a:ext cx="8270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223.1.3.2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sp>
        <p:nvSpPr>
          <p:cNvPr id="116761" name="Text Box 56">
            <a:extLst>
              <a:ext uri="{FF2B5EF4-FFF2-40B4-BE49-F238E27FC236}">
                <a16:creationId xmlns:a16="http://schemas.microsoft.com/office/drawing/2014/main" id="{1EF3FA6B-902C-4358-9A12-4A0107C1E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4349750"/>
            <a:ext cx="827088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223.1.3.1</a:t>
            </a:r>
            <a:endParaRPr lang="en-US" altLang="zh-CN" sz="1200">
              <a:ea typeface="MS PGothic" panose="020B0600070205080204" pitchFamily="34" charset="-128"/>
            </a:endParaRPr>
          </a:p>
        </p:txBody>
      </p:sp>
      <p:grpSp>
        <p:nvGrpSpPr>
          <p:cNvPr id="116762" name="Group 57">
            <a:extLst>
              <a:ext uri="{FF2B5EF4-FFF2-40B4-BE49-F238E27FC236}">
                <a16:creationId xmlns:a16="http://schemas.microsoft.com/office/drawing/2014/main" id="{AF6FF93A-DA2D-4288-962E-C54077B9C976}"/>
              </a:ext>
            </a:extLst>
          </p:cNvPr>
          <p:cNvGrpSpPr>
            <a:grpSpLocks/>
          </p:cNvGrpSpPr>
          <p:nvPr/>
        </p:nvGrpSpPr>
        <p:grpSpPr bwMode="auto">
          <a:xfrm>
            <a:off x="6113463" y="3101975"/>
            <a:ext cx="935037" cy="276225"/>
            <a:chOff x="4532" y="1229"/>
            <a:chExt cx="589" cy="174"/>
          </a:xfrm>
        </p:grpSpPr>
        <p:sp>
          <p:nvSpPr>
            <p:cNvPr id="116807" name="Rectangle 58">
              <a:extLst>
                <a:ext uri="{FF2B5EF4-FFF2-40B4-BE49-F238E27FC236}">
                  <a16:creationId xmlns:a16="http://schemas.microsoft.com/office/drawing/2014/main" id="{97CF7E9A-901A-4752-A5BF-8BB3242DE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87" y="1284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6808" name="Text Box 59">
              <a:extLst>
                <a:ext uri="{FF2B5EF4-FFF2-40B4-BE49-F238E27FC236}">
                  <a16:creationId xmlns:a16="http://schemas.microsoft.com/office/drawing/2014/main" id="{62634315-769C-4ED4-BE27-D386B9F458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2" y="1229"/>
              <a:ext cx="57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223.1.3.27</a:t>
              </a:r>
              <a:endParaRPr lang="en-US" altLang="zh-CN" sz="1200">
                <a:ea typeface="MS PGothic" panose="020B0600070205080204" pitchFamily="34" charset="-128"/>
              </a:endParaRPr>
            </a:p>
          </p:txBody>
        </p:sp>
      </p:grpSp>
      <p:grpSp>
        <p:nvGrpSpPr>
          <p:cNvPr id="116763" name="Group 73">
            <a:extLst>
              <a:ext uri="{FF2B5EF4-FFF2-40B4-BE49-F238E27FC236}">
                <a16:creationId xmlns:a16="http://schemas.microsoft.com/office/drawing/2014/main" id="{F533C030-2D74-4FF3-9A57-96401822EEF8}"/>
              </a:ext>
            </a:extLst>
          </p:cNvPr>
          <p:cNvGrpSpPr>
            <a:grpSpLocks/>
          </p:cNvGrpSpPr>
          <p:nvPr/>
        </p:nvGrpSpPr>
        <p:grpSpPr bwMode="auto">
          <a:xfrm>
            <a:off x="4373563" y="1528763"/>
            <a:ext cx="641350" cy="558800"/>
            <a:chOff x="-44" y="1473"/>
            <a:chExt cx="981" cy="1105"/>
          </a:xfrm>
        </p:grpSpPr>
        <p:pic>
          <p:nvPicPr>
            <p:cNvPr id="116805" name="Picture 74" descr="desktop_computer_stylized_medium">
              <a:extLst>
                <a:ext uri="{FF2B5EF4-FFF2-40B4-BE49-F238E27FC236}">
                  <a16:creationId xmlns:a16="http://schemas.microsoft.com/office/drawing/2014/main" id="{D82A957E-AF2E-4EEC-AA1C-D7E2213C32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806" name="Freeform 75">
              <a:extLst>
                <a:ext uri="{FF2B5EF4-FFF2-40B4-BE49-F238E27FC236}">
                  <a16:creationId xmlns:a16="http://schemas.microsoft.com/office/drawing/2014/main" id="{9BEA5B0E-5C66-41FD-9B5C-26DA3C188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6764" name="Group 80">
            <a:extLst>
              <a:ext uri="{FF2B5EF4-FFF2-40B4-BE49-F238E27FC236}">
                <a16:creationId xmlns:a16="http://schemas.microsoft.com/office/drawing/2014/main" id="{A6BC1AD4-0538-40AF-88F2-62648C34F28A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2127250"/>
            <a:ext cx="641350" cy="558800"/>
            <a:chOff x="-44" y="1473"/>
            <a:chExt cx="981" cy="1105"/>
          </a:xfrm>
        </p:grpSpPr>
        <p:pic>
          <p:nvPicPr>
            <p:cNvPr id="116803" name="Picture 81" descr="desktop_computer_stylized_medium">
              <a:extLst>
                <a:ext uri="{FF2B5EF4-FFF2-40B4-BE49-F238E27FC236}">
                  <a16:creationId xmlns:a16="http://schemas.microsoft.com/office/drawing/2014/main" id="{E5FAC9F7-3476-4754-B55A-67625D963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804" name="Freeform 82">
              <a:extLst>
                <a:ext uri="{FF2B5EF4-FFF2-40B4-BE49-F238E27FC236}">
                  <a16:creationId xmlns:a16="http://schemas.microsoft.com/office/drawing/2014/main" id="{33C9389C-E968-4C4E-B7A2-987522B9B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6765" name="Group 83">
            <a:extLst>
              <a:ext uri="{FF2B5EF4-FFF2-40B4-BE49-F238E27FC236}">
                <a16:creationId xmlns:a16="http://schemas.microsoft.com/office/drawing/2014/main" id="{D8A109EE-6C80-4C98-A56C-35F9447A0363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2736850"/>
            <a:ext cx="641350" cy="558800"/>
            <a:chOff x="-44" y="1473"/>
            <a:chExt cx="981" cy="1105"/>
          </a:xfrm>
        </p:grpSpPr>
        <p:pic>
          <p:nvPicPr>
            <p:cNvPr id="116801" name="Picture 84" descr="desktop_computer_stylized_medium">
              <a:extLst>
                <a:ext uri="{FF2B5EF4-FFF2-40B4-BE49-F238E27FC236}">
                  <a16:creationId xmlns:a16="http://schemas.microsoft.com/office/drawing/2014/main" id="{722D8E5B-1853-4680-ABAC-FA9ED64446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802" name="Freeform 85">
              <a:extLst>
                <a:ext uri="{FF2B5EF4-FFF2-40B4-BE49-F238E27FC236}">
                  <a16:creationId xmlns:a16="http://schemas.microsoft.com/office/drawing/2014/main" id="{B31242C8-6D37-40CA-8A40-1124439CED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6766" name="Group 87">
            <a:extLst>
              <a:ext uri="{FF2B5EF4-FFF2-40B4-BE49-F238E27FC236}">
                <a16:creationId xmlns:a16="http://schemas.microsoft.com/office/drawing/2014/main" id="{54DD6060-0299-453A-9061-6FFA54F3B5D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56563" y="1685925"/>
            <a:ext cx="641350" cy="558800"/>
            <a:chOff x="-44" y="1473"/>
            <a:chExt cx="981" cy="1105"/>
          </a:xfrm>
        </p:grpSpPr>
        <p:pic>
          <p:nvPicPr>
            <p:cNvPr id="116799" name="Picture 88" descr="desktop_computer_stylized_medium">
              <a:extLst>
                <a:ext uri="{FF2B5EF4-FFF2-40B4-BE49-F238E27FC236}">
                  <a16:creationId xmlns:a16="http://schemas.microsoft.com/office/drawing/2014/main" id="{843B7D54-7B08-4681-A1E5-864F4894E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800" name="Freeform 89">
              <a:extLst>
                <a:ext uri="{FF2B5EF4-FFF2-40B4-BE49-F238E27FC236}">
                  <a16:creationId xmlns:a16="http://schemas.microsoft.com/office/drawing/2014/main" id="{0D8B07FF-5D16-4C40-AB3C-2DCF750411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6767" name="Group 90">
            <a:extLst>
              <a:ext uri="{FF2B5EF4-FFF2-40B4-BE49-F238E27FC236}">
                <a16:creationId xmlns:a16="http://schemas.microsoft.com/office/drawing/2014/main" id="{34A4A306-7448-482D-984A-139301B9F16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070850" y="2965450"/>
            <a:ext cx="641350" cy="558800"/>
            <a:chOff x="-44" y="1473"/>
            <a:chExt cx="981" cy="1105"/>
          </a:xfrm>
        </p:grpSpPr>
        <p:pic>
          <p:nvPicPr>
            <p:cNvPr id="116797" name="Picture 91" descr="desktop_computer_stylized_medium">
              <a:extLst>
                <a:ext uri="{FF2B5EF4-FFF2-40B4-BE49-F238E27FC236}">
                  <a16:creationId xmlns:a16="http://schemas.microsoft.com/office/drawing/2014/main" id="{43E16857-B1B2-4980-BF54-DCAEEFA60E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798" name="Freeform 92">
              <a:extLst>
                <a:ext uri="{FF2B5EF4-FFF2-40B4-BE49-F238E27FC236}">
                  <a16:creationId xmlns:a16="http://schemas.microsoft.com/office/drawing/2014/main" id="{87088A23-22B9-4B2D-B1B7-CD2D469C47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6768" name="Group 93">
            <a:extLst>
              <a:ext uri="{FF2B5EF4-FFF2-40B4-BE49-F238E27FC236}">
                <a16:creationId xmlns:a16="http://schemas.microsoft.com/office/drawing/2014/main" id="{C8551097-C54D-4415-AC87-7613D931510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72300" y="4489450"/>
            <a:ext cx="641350" cy="558800"/>
            <a:chOff x="-44" y="1473"/>
            <a:chExt cx="981" cy="1105"/>
          </a:xfrm>
        </p:grpSpPr>
        <p:pic>
          <p:nvPicPr>
            <p:cNvPr id="116795" name="Picture 94" descr="desktop_computer_stylized_medium">
              <a:extLst>
                <a:ext uri="{FF2B5EF4-FFF2-40B4-BE49-F238E27FC236}">
                  <a16:creationId xmlns:a16="http://schemas.microsoft.com/office/drawing/2014/main" id="{EFC9626B-894E-46AB-BF9D-F84AA7325F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796" name="Freeform 95">
              <a:extLst>
                <a:ext uri="{FF2B5EF4-FFF2-40B4-BE49-F238E27FC236}">
                  <a16:creationId xmlns:a16="http://schemas.microsoft.com/office/drawing/2014/main" id="{871EF671-3A38-4296-A3F8-924F79B272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6769" name="Group 96">
            <a:extLst>
              <a:ext uri="{FF2B5EF4-FFF2-40B4-BE49-F238E27FC236}">
                <a16:creationId xmlns:a16="http://schemas.microsoft.com/office/drawing/2014/main" id="{E27A1D1D-B770-4323-BBE7-EE586F78EDF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08663" y="4530725"/>
            <a:ext cx="641350" cy="558800"/>
            <a:chOff x="-44" y="1473"/>
            <a:chExt cx="981" cy="1105"/>
          </a:xfrm>
        </p:grpSpPr>
        <p:pic>
          <p:nvPicPr>
            <p:cNvPr id="116793" name="Picture 97" descr="desktop_computer_stylized_medium">
              <a:extLst>
                <a:ext uri="{FF2B5EF4-FFF2-40B4-BE49-F238E27FC236}">
                  <a16:creationId xmlns:a16="http://schemas.microsoft.com/office/drawing/2014/main" id="{2B79C6A0-B96B-4060-A500-3B69E306EA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794" name="Freeform 98">
              <a:extLst>
                <a:ext uri="{FF2B5EF4-FFF2-40B4-BE49-F238E27FC236}">
                  <a16:creationId xmlns:a16="http://schemas.microsoft.com/office/drawing/2014/main" id="{69D2D2F1-E0BD-4D7F-BC55-F3FC5297C2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6770" name="Group 99">
            <a:extLst>
              <a:ext uri="{FF2B5EF4-FFF2-40B4-BE49-F238E27FC236}">
                <a16:creationId xmlns:a16="http://schemas.microsoft.com/office/drawing/2014/main" id="{0E9CDD65-3B6F-472B-AE3C-2F3F1389AFB7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624138"/>
            <a:ext cx="698500" cy="355600"/>
            <a:chOff x="4396" y="1245"/>
            <a:chExt cx="672" cy="248"/>
          </a:xfrm>
        </p:grpSpPr>
        <p:sp>
          <p:nvSpPr>
            <p:cNvPr id="116785" name="Oval 407">
              <a:extLst>
                <a:ext uri="{FF2B5EF4-FFF2-40B4-BE49-F238E27FC236}">
                  <a16:creationId xmlns:a16="http://schemas.microsoft.com/office/drawing/2014/main" id="{61A50785-F0DC-48C7-A860-DF9F4F17E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6786" name="Rectangle 410">
              <a:extLst>
                <a:ext uri="{FF2B5EF4-FFF2-40B4-BE49-F238E27FC236}">
                  <a16:creationId xmlns:a16="http://schemas.microsoft.com/office/drawing/2014/main" id="{641437FD-0638-4F2D-B228-51A2B6725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6787" name="Oval 411">
              <a:extLst>
                <a:ext uri="{FF2B5EF4-FFF2-40B4-BE49-F238E27FC236}">
                  <a16:creationId xmlns:a16="http://schemas.microsoft.com/office/drawing/2014/main" id="{FEF6DEE8-B2B8-4E8B-B0AF-17F71A77B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2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16788" name="Group 103">
              <a:extLst>
                <a:ext uri="{FF2B5EF4-FFF2-40B4-BE49-F238E27FC236}">
                  <a16:creationId xmlns:a16="http://schemas.microsoft.com/office/drawing/2014/main" id="{849CF04B-D3EC-4974-BCFE-E2AA669A9D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6791" name="Freeform 104">
                <a:extLst>
                  <a:ext uri="{FF2B5EF4-FFF2-40B4-BE49-F238E27FC236}">
                    <a16:creationId xmlns:a16="http://schemas.microsoft.com/office/drawing/2014/main" id="{BE6E9332-779B-4A09-BDF5-CEDA6832C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792" name="Freeform 105">
                <a:extLst>
                  <a:ext uri="{FF2B5EF4-FFF2-40B4-BE49-F238E27FC236}">
                    <a16:creationId xmlns:a16="http://schemas.microsoft.com/office/drawing/2014/main" id="{63EA5764-5B7B-4DFF-B350-787E1A3D0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6789" name="Line 106">
              <a:extLst>
                <a:ext uri="{FF2B5EF4-FFF2-40B4-BE49-F238E27FC236}">
                  <a16:creationId xmlns:a16="http://schemas.microsoft.com/office/drawing/2014/main" id="{F83DD6E4-9627-4DDC-B37E-F094ED3C5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90" name="Line 107">
              <a:extLst>
                <a:ext uri="{FF2B5EF4-FFF2-40B4-BE49-F238E27FC236}">
                  <a16:creationId xmlns:a16="http://schemas.microsoft.com/office/drawing/2014/main" id="{2B40B19A-177E-4A78-86DC-DA7EF1ADE3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" name="Group 9">
            <a:extLst>
              <a:ext uri="{FF2B5EF4-FFF2-40B4-BE49-F238E27FC236}">
                <a16:creationId xmlns:a16="http://schemas.microsoft.com/office/drawing/2014/main" id="{313B5A3F-CB8E-461F-AA2B-CFB219E87357}"/>
              </a:ext>
            </a:extLst>
          </p:cNvPr>
          <p:cNvGrpSpPr>
            <a:grpSpLocks/>
          </p:cNvGrpSpPr>
          <p:nvPr/>
        </p:nvGrpSpPr>
        <p:grpSpPr bwMode="auto">
          <a:xfrm>
            <a:off x="5278438" y="1817688"/>
            <a:ext cx="509587" cy="1279525"/>
            <a:chOff x="5278322" y="1817603"/>
            <a:chExt cx="509379" cy="1279224"/>
          </a:xfrm>
        </p:grpSpPr>
        <p:pic>
          <p:nvPicPr>
            <p:cNvPr id="116782" name="Picture 3">
              <a:extLst>
                <a:ext uri="{FF2B5EF4-FFF2-40B4-BE49-F238E27FC236}">
                  <a16:creationId xmlns:a16="http://schemas.microsoft.com/office/drawing/2014/main" id="{5A9B944A-DC69-4F60-9D88-B6EE2B2D39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8322" y="2485783"/>
              <a:ext cx="509379" cy="287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6783" name="Straight Connector 3">
              <a:extLst>
                <a:ext uri="{FF2B5EF4-FFF2-40B4-BE49-F238E27FC236}">
                  <a16:creationId xmlns:a16="http://schemas.microsoft.com/office/drawing/2014/main" id="{DE8A65F5-4650-475E-8216-7BA6D551CE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369756" y="1817603"/>
              <a:ext cx="0" cy="68102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6784" name="Straight Connector 77">
              <a:extLst>
                <a:ext uri="{FF2B5EF4-FFF2-40B4-BE49-F238E27FC236}">
                  <a16:creationId xmlns:a16="http://schemas.microsoft.com/office/drawing/2014/main" id="{801295F3-BC98-48DA-86D3-1C66973D72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443520" y="2769741"/>
              <a:ext cx="1" cy="32708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4" name="Group 14">
            <a:extLst>
              <a:ext uri="{FF2B5EF4-FFF2-40B4-BE49-F238E27FC236}">
                <a16:creationId xmlns:a16="http://schemas.microsoft.com/office/drawing/2014/main" id="{D6AD3D18-D750-423E-BCD6-199AD57B6BE2}"/>
              </a:ext>
            </a:extLst>
          </p:cNvPr>
          <p:cNvGrpSpPr>
            <a:grpSpLocks/>
          </p:cNvGrpSpPr>
          <p:nvPr/>
        </p:nvGrpSpPr>
        <p:grpSpPr bwMode="auto">
          <a:xfrm>
            <a:off x="414338" y="2616200"/>
            <a:ext cx="5080000" cy="1751013"/>
            <a:chOff x="414922" y="2615565"/>
            <a:chExt cx="5079651" cy="1751597"/>
          </a:xfrm>
        </p:grpSpPr>
        <p:sp>
          <p:nvSpPr>
            <p:cNvPr id="116780" name="TextBox 10">
              <a:extLst>
                <a:ext uri="{FF2B5EF4-FFF2-40B4-BE49-F238E27FC236}">
                  <a16:creationId xmlns:a16="http://schemas.microsoft.com/office/drawing/2014/main" id="{BD737B13-27D5-4202-8CC9-811F328807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22" y="3659276"/>
              <a:ext cx="43001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A: </a:t>
              </a:r>
              <a:r>
                <a:rPr lang="en-US" altLang="zh-CN" sz="2000">
                  <a:latin typeface="Arial" panose="020B0604020202020204" pitchFamily="34" charset="0"/>
                  <a:ea typeface="MS PGothic" panose="020B0600070205080204" pitchFamily="34" charset="-128"/>
                </a:rPr>
                <a:t>wired Ethernet interfaces connected by Ethernet switches</a:t>
              </a:r>
            </a:p>
          </p:txBody>
        </p:sp>
        <p:cxnSp>
          <p:nvCxnSpPr>
            <p:cNvPr id="116781" name="Straight Connector 12">
              <a:extLst>
                <a:ext uri="{FF2B5EF4-FFF2-40B4-BE49-F238E27FC236}">
                  <a16:creationId xmlns:a16="http://schemas.microsoft.com/office/drawing/2014/main" id="{77E5E96D-D914-4772-8E21-FFC4ECBE7F6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061206" y="2615565"/>
              <a:ext cx="1433367" cy="14209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61839A3D-7E52-4F41-9C86-ECAE59018C13}"/>
              </a:ext>
            </a:extLst>
          </p:cNvPr>
          <p:cNvGrpSpPr>
            <a:grpSpLocks/>
          </p:cNvGrpSpPr>
          <p:nvPr/>
        </p:nvGrpSpPr>
        <p:grpSpPr bwMode="auto">
          <a:xfrm>
            <a:off x="4329113" y="3790950"/>
            <a:ext cx="4298950" cy="2451100"/>
            <a:chOff x="4328727" y="3790332"/>
            <a:chExt cx="4300100" cy="2450981"/>
          </a:xfrm>
        </p:grpSpPr>
        <p:pic>
          <p:nvPicPr>
            <p:cNvPr id="116777" name="Picture 777" descr="access_point_stylized_small">
              <a:extLst>
                <a:ext uri="{FF2B5EF4-FFF2-40B4-BE49-F238E27FC236}">
                  <a16:creationId xmlns:a16="http://schemas.microsoft.com/office/drawing/2014/main" id="{457B42A0-14AC-4C6E-AFF7-0D4D2FE56F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411" y="3790332"/>
              <a:ext cx="587569" cy="486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778" name="TextBox 89">
              <a:extLst>
                <a:ext uri="{FF2B5EF4-FFF2-40B4-BE49-F238E27FC236}">
                  <a16:creationId xmlns:a16="http://schemas.microsoft.com/office/drawing/2014/main" id="{9F9A9CEF-D1F4-46F4-815C-C98825CCE3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8727" y="5533427"/>
              <a:ext cx="430010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A: </a:t>
              </a:r>
              <a:r>
                <a:rPr lang="en-US" altLang="zh-CN" sz="2000">
                  <a:latin typeface="Arial" panose="020B0604020202020204" pitchFamily="34" charset="0"/>
                  <a:ea typeface="MS PGothic" panose="020B0600070205080204" pitchFamily="34" charset="-128"/>
                </a:rPr>
                <a:t>wireless WiFi interfaces connected by WiFi base station</a:t>
              </a:r>
            </a:p>
          </p:txBody>
        </p:sp>
        <p:cxnSp>
          <p:nvCxnSpPr>
            <p:cNvPr id="116779" name="Straight Connector 90">
              <a:extLst>
                <a:ext uri="{FF2B5EF4-FFF2-40B4-BE49-F238E27FC236}">
                  <a16:creationId xmlns:a16="http://schemas.microsoft.com/office/drawing/2014/main" id="{C2D450CB-81F0-4EF2-AC9B-EBD8371FCC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982985" y="4208863"/>
              <a:ext cx="1433367" cy="14209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632273A-7041-47B6-B1DB-89D1E03DF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38" y="4775200"/>
            <a:ext cx="3797300" cy="132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For now: </a:t>
            </a: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don</a:t>
            </a:r>
            <a:r>
              <a:rPr lang="fr-FR" altLang="en-US" sz="2000">
                <a:latin typeface="Arial" panose="020B0604020202020204" pitchFamily="34" charset="0"/>
                <a:ea typeface="MS PGothic" panose="020B0600070205080204" pitchFamily="34" charset="-128"/>
              </a:rPr>
              <a:t>’</a:t>
            </a:r>
            <a:r>
              <a:rPr lang="en-US" altLang="ja-JP" sz="2000">
                <a:latin typeface="Arial" panose="020B0604020202020204" pitchFamily="34" charset="0"/>
                <a:ea typeface="MS PGothic" panose="020B0600070205080204" pitchFamily="34" charset="-128"/>
              </a:rPr>
              <a:t>t need to worry about how one interface is connected to another (with no intervening router) </a:t>
            </a:r>
            <a:endParaRPr lang="en-US" altLang="zh-CN" sz="20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6775" name="页脚占位符 5">
            <a:extLst>
              <a:ext uri="{FF2B5EF4-FFF2-40B4-BE49-F238E27FC236}">
                <a16:creationId xmlns:a16="http://schemas.microsoft.com/office/drawing/2014/main" id="{7030D5F5-5980-4DF5-ABDF-BF2A6C7D5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16776" name="灯片编号占位符 6">
            <a:extLst>
              <a:ext uri="{FF2B5EF4-FFF2-40B4-BE49-F238E27FC236}">
                <a16:creationId xmlns:a16="http://schemas.microsoft.com/office/drawing/2014/main" id="{DEF41DF4-2177-4B43-990F-1AB147570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7B1D72B2-78F6-45DB-A446-16A7B3AB5AA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5">
            <a:extLst>
              <a:ext uri="{FF2B5EF4-FFF2-40B4-BE49-F238E27FC236}">
                <a16:creationId xmlns:a16="http://schemas.microsoft.com/office/drawing/2014/main" id="{66113BD1-6AE7-42A1-A7D6-B47DEA2DC0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3702050" cy="763588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Subnets</a:t>
            </a:r>
          </a:p>
        </p:txBody>
      </p:sp>
      <p:sp>
        <p:nvSpPr>
          <p:cNvPr id="117763" name="Rectangle 6">
            <a:extLst>
              <a:ext uri="{FF2B5EF4-FFF2-40B4-BE49-F238E27FC236}">
                <a16:creationId xmlns:a16="http://schemas.microsoft.com/office/drawing/2014/main" id="{1C3A22D6-DECE-4B88-8745-2DBF1EFAAEF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333500"/>
            <a:ext cx="3695700" cy="4648200"/>
          </a:xfrm>
        </p:spPr>
        <p:txBody>
          <a:bodyPr/>
          <a:lstStyle/>
          <a:p>
            <a:pPr marL="234950" indent="-234950"/>
            <a:r>
              <a:rPr lang="en-US" altLang="zh-CN">
                <a:solidFill>
                  <a:srgbClr val="000099"/>
                </a:solidFill>
                <a:ea typeface="MS PGothic" panose="020B0600070205080204" pitchFamily="34" charset="-128"/>
              </a:rPr>
              <a:t>IP address:</a:t>
            </a:r>
            <a:r>
              <a:rPr lang="en-US" altLang="zh-CN">
                <a:ea typeface="MS PGothic" panose="020B0600070205080204" pitchFamily="34" charset="-128"/>
              </a:rPr>
              <a:t> </a:t>
            </a:r>
          </a:p>
          <a:p>
            <a:pPr marL="512763" lvl="1" indent="-163513"/>
            <a:r>
              <a:rPr lang="en-US" altLang="zh-CN">
                <a:latin typeface="Gill Sans MT" panose="020B0502020104020203" pitchFamily="34" charset="0"/>
                <a:ea typeface="MS PGothic" panose="020B0600070205080204" pitchFamily="34" charset="-128"/>
              </a:rPr>
              <a:t>subnet part - high order bits</a:t>
            </a:r>
          </a:p>
          <a:p>
            <a:pPr marL="512763" lvl="1" indent="-163513"/>
            <a:r>
              <a:rPr lang="en-US" altLang="zh-CN">
                <a:latin typeface="Gill Sans MT" panose="020B0502020104020203" pitchFamily="34" charset="0"/>
                <a:ea typeface="MS PGothic" panose="020B0600070205080204" pitchFamily="34" charset="-128"/>
              </a:rPr>
              <a:t>host part - low order bits </a:t>
            </a:r>
          </a:p>
          <a:p>
            <a:pPr marL="234950" indent="-234950"/>
            <a:r>
              <a:rPr lang="en-US" altLang="zh-CN" i="1">
                <a:solidFill>
                  <a:srgbClr val="000099"/>
                </a:solidFill>
                <a:ea typeface="MS PGothic" panose="020B0600070205080204" pitchFamily="34" charset="-128"/>
              </a:rPr>
              <a:t>what</a:t>
            </a:r>
            <a:r>
              <a:rPr lang="ja-JP" altLang="en-US" i="1">
                <a:solidFill>
                  <a:srgbClr val="000099"/>
                </a:solidFill>
                <a:ea typeface="MS PGothic" panose="020B0600070205080204" pitchFamily="34" charset="-128"/>
              </a:rPr>
              <a:t>’</a:t>
            </a:r>
            <a:r>
              <a:rPr lang="en-US" altLang="ja-JP" i="1">
                <a:solidFill>
                  <a:srgbClr val="000099"/>
                </a:solidFill>
                <a:ea typeface="MS PGothic" panose="020B0600070205080204" pitchFamily="34" charset="-128"/>
              </a:rPr>
              <a:t>s a subnet ?</a:t>
            </a:r>
          </a:p>
          <a:p>
            <a:pPr marL="512763" lvl="1" indent="-163513"/>
            <a:r>
              <a:rPr lang="en-US" altLang="zh-CN">
                <a:latin typeface="Gill Sans MT" panose="020B0502020104020203" pitchFamily="34" charset="0"/>
                <a:ea typeface="MS PGothic" panose="020B0600070205080204" pitchFamily="34" charset="-128"/>
              </a:rPr>
              <a:t>device interfaces with same subnet part of IP address</a:t>
            </a:r>
          </a:p>
          <a:p>
            <a:pPr marL="512763" lvl="1" indent="-163513"/>
            <a:r>
              <a:rPr lang="en-US" altLang="zh-CN">
                <a:latin typeface="Gill Sans MT" panose="020B0502020104020203" pitchFamily="34" charset="0"/>
                <a:ea typeface="MS PGothic" panose="020B0600070205080204" pitchFamily="34" charset="-128"/>
              </a:rPr>
              <a:t>can physically reach each other </a:t>
            </a:r>
            <a:r>
              <a:rPr lang="en-US" altLang="zh-CN" i="1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without intervening router</a:t>
            </a:r>
          </a:p>
        </p:txBody>
      </p:sp>
      <p:sp>
        <p:nvSpPr>
          <p:cNvPr id="117764" name="Text Box 56">
            <a:extLst>
              <a:ext uri="{FF2B5EF4-FFF2-40B4-BE49-F238E27FC236}">
                <a16:creationId xmlns:a16="http://schemas.microsoft.com/office/drawing/2014/main" id="{F5747038-6875-48B4-898E-4F51D0F433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5199063"/>
            <a:ext cx="3724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network consisting of 3 subnets</a:t>
            </a:r>
          </a:p>
        </p:txBody>
      </p:sp>
      <p:sp>
        <p:nvSpPr>
          <p:cNvPr id="117765" name="Rectangle 139">
            <a:extLst>
              <a:ext uri="{FF2B5EF4-FFF2-40B4-BE49-F238E27FC236}">
                <a16:creationId xmlns:a16="http://schemas.microsoft.com/office/drawing/2014/main" id="{95EF0CD1-F006-486A-B2C8-9853B461F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5700" y="3354388"/>
            <a:ext cx="847725" cy="180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7766" name="Freeform 140">
            <a:extLst>
              <a:ext uri="{FF2B5EF4-FFF2-40B4-BE49-F238E27FC236}">
                <a16:creationId xmlns:a16="http://schemas.microsoft.com/office/drawing/2014/main" id="{ECF304E2-9BC6-43CD-930B-C3D87541921D}"/>
              </a:ext>
            </a:extLst>
          </p:cNvPr>
          <p:cNvSpPr>
            <a:spLocks/>
          </p:cNvSpPr>
          <p:nvPr/>
        </p:nvSpPr>
        <p:spPr bwMode="auto">
          <a:xfrm>
            <a:off x="4378325" y="1293813"/>
            <a:ext cx="1941513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7" name="Freeform 141">
            <a:extLst>
              <a:ext uri="{FF2B5EF4-FFF2-40B4-BE49-F238E27FC236}">
                <a16:creationId xmlns:a16="http://schemas.microsoft.com/office/drawing/2014/main" id="{F4CCAECF-2E80-4CEF-AADE-04EFE2ACA79F}"/>
              </a:ext>
            </a:extLst>
          </p:cNvPr>
          <p:cNvSpPr>
            <a:spLocks/>
          </p:cNvSpPr>
          <p:nvPr/>
        </p:nvSpPr>
        <p:spPr bwMode="auto">
          <a:xfrm>
            <a:off x="6905625" y="1603375"/>
            <a:ext cx="1906588" cy="1958975"/>
          </a:xfrm>
          <a:custGeom>
            <a:avLst/>
            <a:gdLst>
              <a:gd name="T0" fmla="*/ 2147483646 w 1201"/>
              <a:gd name="T1" fmla="*/ 2147483646 h 1234"/>
              <a:gd name="T2" fmla="*/ 2147483646 w 1201"/>
              <a:gd name="T3" fmla="*/ 2147483646 h 1234"/>
              <a:gd name="T4" fmla="*/ 2147483646 w 1201"/>
              <a:gd name="T5" fmla="*/ 2147483646 h 1234"/>
              <a:gd name="T6" fmla="*/ 2147483646 w 1201"/>
              <a:gd name="T7" fmla="*/ 2147483646 h 1234"/>
              <a:gd name="T8" fmla="*/ 2147483646 w 1201"/>
              <a:gd name="T9" fmla="*/ 2147483646 h 1234"/>
              <a:gd name="T10" fmla="*/ 2147483646 w 1201"/>
              <a:gd name="T11" fmla="*/ 2147483646 h 1234"/>
              <a:gd name="T12" fmla="*/ 2147483646 w 1201"/>
              <a:gd name="T13" fmla="*/ 2147483646 h 1234"/>
              <a:gd name="T14" fmla="*/ 2147483646 w 1201"/>
              <a:gd name="T15" fmla="*/ 2147483646 h 1234"/>
              <a:gd name="T16" fmla="*/ 2147483646 w 1201"/>
              <a:gd name="T17" fmla="*/ 2147483646 h 1234"/>
              <a:gd name="T18" fmla="*/ 2147483646 w 1201"/>
              <a:gd name="T19" fmla="*/ 2147483646 h 1234"/>
              <a:gd name="T20" fmla="*/ 2147483646 w 1201"/>
              <a:gd name="T21" fmla="*/ 2147483646 h 1234"/>
              <a:gd name="T22" fmla="*/ 2147483646 w 1201"/>
              <a:gd name="T23" fmla="*/ 2147483646 h 1234"/>
              <a:gd name="T24" fmla="*/ 2147483646 w 1201"/>
              <a:gd name="T25" fmla="*/ 2147483646 h 1234"/>
              <a:gd name="T26" fmla="*/ 2147483646 w 1201"/>
              <a:gd name="T27" fmla="*/ 2147483646 h 1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01"/>
              <a:gd name="T43" fmla="*/ 0 h 1234"/>
              <a:gd name="T44" fmla="*/ 1201 w 1201"/>
              <a:gd name="T45" fmla="*/ 1234 h 12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01" h="1234">
                <a:moveTo>
                  <a:pt x="25" y="709"/>
                </a:moveTo>
                <a:cubicBezTo>
                  <a:pt x="49" y="824"/>
                  <a:pt x="428" y="709"/>
                  <a:pt x="526" y="780"/>
                </a:cubicBezTo>
                <a:cubicBezTo>
                  <a:pt x="624" y="851"/>
                  <a:pt x="543" y="1059"/>
                  <a:pt x="613" y="1134"/>
                </a:cubicBezTo>
                <a:cubicBezTo>
                  <a:pt x="683" y="1209"/>
                  <a:pt x="853" y="1234"/>
                  <a:pt x="946" y="1230"/>
                </a:cubicBezTo>
                <a:cubicBezTo>
                  <a:pt x="1039" y="1226"/>
                  <a:pt x="1141" y="1163"/>
                  <a:pt x="1171" y="1107"/>
                </a:cubicBezTo>
                <a:cubicBezTo>
                  <a:pt x="1201" y="1051"/>
                  <a:pt x="1135" y="963"/>
                  <a:pt x="1126" y="894"/>
                </a:cubicBezTo>
                <a:cubicBezTo>
                  <a:pt x="1117" y="825"/>
                  <a:pt x="1119" y="772"/>
                  <a:pt x="1114" y="693"/>
                </a:cubicBezTo>
                <a:cubicBezTo>
                  <a:pt x="1109" y="614"/>
                  <a:pt x="1095" y="502"/>
                  <a:pt x="1099" y="423"/>
                </a:cubicBezTo>
                <a:cubicBezTo>
                  <a:pt x="1103" y="344"/>
                  <a:pt x="1141" y="281"/>
                  <a:pt x="1141" y="216"/>
                </a:cubicBezTo>
                <a:cubicBezTo>
                  <a:pt x="1141" y="151"/>
                  <a:pt x="1185" y="56"/>
                  <a:pt x="1102" y="33"/>
                </a:cubicBezTo>
                <a:cubicBezTo>
                  <a:pt x="1019" y="10"/>
                  <a:pt x="740" y="0"/>
                  <a:pt x="646" y="81"/>
                </a:cubicBezTo>
                <a:cubicBezTo>
                  <a:pt x="552" y="162"/>
                  <a:pt x="635" y="441"/>
                  <a:pt x="535" y="519"/>
                </a:cubicBezTo>
                <a:cubicBezTo>
                  <a:pt x="435" y="597"/>
                  <a:pt x="129" y="516"/>
                  <a:pt x="44" y="548"/>
                </a:cubicBezTo>
                <a:cubicBezTo>
                  <a:pt x="15" y="601"/>
                  <a:pt x="0" y="594"/>
                  <a:pt x="25" y="70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8" name="Freeform 142">
            <a:extLst>
              <a:ext uri="{FF2B5EF4-FFF2-40B4-BE49-F238E27FC236}">
                <a16:creationId xmlns:a16="http://schemas.microsoft.com/office/drawing/2014/main" id="{3516CA45-468B-40EE-8087-2D1E31EE96C4}"/>
              </a:ext>
            </a:extLst>
          </p:cNvPr>
          <p:cNvSpPr>
            <a:spLocks/>
          </p:cNvSpPr>
          <p:nvPr/>
        </p:nvSpPr>
        <p:spPr bwMode="auto">
          <a:xfrm>
            <a:off x="5578475" y="3036888"/>
            <a:ext cx="2041525" cy="1979612"/>
          </a:xfrm>
          <a:custGeom>
            <a:avLst/>
            <a:gdLst>
              <a:gd name="T0" fmla="*/ 2147483646 w 1286"/>
              <a:gd name="T1" fmla="*/ 2147483646 h 1247"/>
              <a:gd name="T2" fmla="*/ 2147483646 w 1286"/>
              <a:gd name="T3" fmla="*/ 2147483646 h 1247"/>
              <a:gd name="T4" fmla="*/ 2147483646 w 1286"/>
              <a:gd name="T5" fmla="*/ 2147483646 h 1247"/>
              <a:gd name="T6" fmla="*/ 2147483646 w 1286"/>
              <a:gd name="T7" fmla="*/ 2147483646 h 1247"/>
              <a:gd name="T8" fmla="*/ 2147483646 w 1286"/>
              <a:gd name="T9" fmla="*/ 2147483646 h 1247"/>
              <a:gd name="T10" fmla="*/ 2147483646 w 1286"/>
              <a:gd name="T11" fmla="*/ 2147483646 h 1247"/>
              <a:gd name="T12" fmla="*/ 2147483646 w 1286"/>
              <a:gd name="T13" fmla="*/ 2147483646 h 1247"/>
              <a:gd name="T14" fmla="*/ 2147483646 w 1286"/>
              <a:gd name="T15" fmla="*/ 2147483646 h 1247"/>
              <a:gd name="T16" fmla="*/ 2147483646 w 1286"/>
              <a:gd name="T17" fmla="*/ 2147483646 h 1247"/>
              <a:gd name="T18" fmla="*/ 2147483646 w 1286"/>
              <a:gd name="T19" fmla="*/ 2147483646 h 1247"/>
              <a:gd name="T20" fmla="*/ 2147483646 w 1286"/>
              <a:gd name="T21" fmla="*/ 2147483646 h 1247"/>
              <a:gd name="T22" fmla="*/ 2147483646 w 1286"/>
              <a:gd name="T23" fmla="*/ 2147483646 h 1247"/>
              <a:gd name="T24" fmla="*/ 2147483646 w 1286"/>
              <a:gd name="T25" fmla="*/ 2147483646 h 124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86"/>
              <a:gd name="T40" fmla="*/ 0 h 1247"/>
              <a:gd name="T41" fmla="*/ 1286 w 1286"/>
              <a:gd name="T42" fmla="*/ 1247 h 124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86" h="1247">
                <a:moveTo>
                  <a:pt x="587" y="30"/>
                </a:moveTo>
                <a:cubicBezTo>
                  <a:pt x="473" y="60"/>
                  <a:pt x="601" y="475"/>
                  <a:pt x="509" y="618"/>
                </a:cubicBezTo>
                <a:cubicBezTo>
                  <a:pt x="424" y="765"/>
                  <a:pt x="154" y="830"/>
                  <a:pt x="77" y="909"/>
                </a:cubicBezTo>
                <a:cubicBezTo>
                  <a:pt x="0" y="988"/>
                  <a:pt x="37" y="1043"/>
                  <a:pt x="47" y="1095"/>
                </a:cubicBezTo>
                <a:cubicBezTo>
                  <a:pt x="57" y="1147"/>
                  <a:pt x="71" y="1205"/>
                  <a:pt x="140" y="1224"/>
                </a:cubicBezTo>
                <a:cubicBezTo>
                  <a:pt x="209" y="1243"/>
                  <a:pt x="369" y="1212"/>
                  <a:pt x="461" y="1209"/>
                </a:cubicBezTo>
                <a:cubicBezTo>
                  <a:pt x="553" y="1206"/>
                  <a:pt x="571" y="1206"/>
                  <a:pt x="692" y="1209"/>
                </a:cubicBezTo>
                <a:cubicBezTo>
                  <a:pt x="813" y="1212"/>
                  <a:pt x="1094" y="1247"/>
                  <a:pt x="1190" y="1227"/>
                </a:cubicBezTo>
                <a:cubicBezTo>
                  <a:pt x="1286" y="1207"/>
                  <a:pt x="1279" y="1170"/>
                  <a:pt x="1271" y="1089"/>
                </a:cubicBezTo>
                <a:cubicBezTo>
                  <a:pt x="1263" y="1008"/>
                  <a:pt x="1217" y="818"/>
                  <a:pt x="1139" y="741"/>
                </a:cubicBezTo>
                <a:cubicBezTo>
                  <a:pt x="1061" y="664"/>
                  <a:pt x="865" y="743"/>
                  <a:pt x="800" y="627"/>
                </a:cubicBezTo>
                <a:cubicBezTo>
                  <a:pt x="735" y="511"/>
                  <a:pt x="785" y="142"/>
                  <a:pt x="749" y="42"/>
                </a:cubicBezTo>
                <a:cubicBezTo>
                  <a:pt x="695" y="15"/>
                  <a:pt x="701" y="0"/>
                  <a:pt x="587" y="30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69" name="Line 143">
            <a:extLst>
              <a:ext uri="{FF2B5EF4-FFF2-40B4-BE49-F238E27FC236}">
                <a16:creationId xmlns:a16="http://schemas.microsoft.com/office/drawing/2014/main" id="{5E4E2A8D-2A7E-41AF-B828-B564700F3C8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6500" y="1816100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0" name="Line 145">
            <a:extLst>
              <a:ext uri="{FF2B5EF4-FFF2-40B4-BE49-F238E27FC236}">
                <a16:creationId xmlns:a16="http://schemas.microsoft.com/office/drawing/2014/main" id="{680FFBAD-D932-4C0E-954F-9F5178A596B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16500" y="2460625"/>
            <a:ext cx="277813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1" name="Line 146">
            <a:extLst>
              <a:ext uri="{FF2B5EF4-FFF2-40B4-BE49-F238E27FC236}">
                <a16:creationId xmlns:a16="http://schemas.microsoft.com/office/drawing/2014/main" id="{B7C76B69-C8AC-4A55-953B-1A5DCB2E644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6025" y="3087688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2" name="Line 147">
            <a:extLst>
              <a:ext uri="{FF2B5EF4-FFF2-40B4-BE49-F238E27FC236}">
                <a16:creationId xmlns:a16="http://schemas.microsoft.com/office/drawing/2014/main" id="{8C0FB6D4-5FF4-4665-88DE-2E3C8BF90D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2662238"/>
            <a:ext cx="8223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3" name="Text Box 148">
            <a:extLst>
              <a:ext uri="{FF2B5EF4-FFF2-40B4-BE49-F238E27FC236}">
                <a16:creationId xmlns:a16="http://schemas.microsoft.com/office/drawing/2014/main" id="{A0AADEF1-44E7-4ECE-B86D-3C18E1BC2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14906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223.1.1.1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7774" name="Text Box 149">
            <a:extLst>
              <a:ext uri="{FF2B5EF4-FFF2-40B4-BE49-F238E27FC236}">
                <a16:creationId xmlns:a16="http://schemas.microsoft.com/office/drawing/2014/main" id="{5FAE80A9-7085-46A0-BED2-F54441E43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5" y="31162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223.1.1.3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7775" name="Text Box 150">
            <a:extLst>
              <a:ext uri="{FF2B5EF4-FFF2-40B4-BE49-F238E27FC236}">
                <a16:creationId xmlns:a16="http://schemas.microsoft.com/office/drawing/2014/main" id="{EBC6C5D3-8F91-4997-8F7C-90E0BCBA76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7050" y="235585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223.1.1.4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7776" name="Line 151">
            <a:extLst>
              <a:ext uri="{FF2B5EF4-FFF2-40B4-BE49-F238E27FC236}">
                <a16:creationId xmlns:a16="http://schemas.microsoft.com/office/drawing/2014/main" id="{BC61EDAF-7E34-4B30-9EA4-DC88EB3A1420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825" y="2668588"/>
            <a:ext cx="6397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7" name="Text Box 152">
            <a:extLst>
              <a:ext uri="{FF2B5EF4-FFF2-40B4-BE49-F238E27FC236}">
                <a16:creationId xmlns:a16="http://schemas.microsoft.com/office/drawing/2014/main" id="{C4713D46-1B4C-4FE2-B2B5-3D571C2C9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825" y="23574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223.1.2.9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7778" name="Line 154">
            <a:extLst>
              <a:ext uri="{FF2B5EF4-FFF2-40B4-BE49-F238E27FC236}">
                <a16:creationId xmlns:a16="http://schemas.microsoft.com/office/drawing/2014/main" id="{E5A9363D-9AA2-4CFF-967D-FCACD21BDB17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8763" y="1978025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79" name="Line 155">
            <a:extLst>
              <a:ext uri="{FF2B5EF4-FFF2-40B4-BE49-F238E27FC236}">
                <a16:creationId xmlns:a16="http://schemas.microsoft.com/office/drawing/2014/main" id="{88BB2D17-E476-4D88-9589-37A2663AF68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8763" y="3249613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0" name="Line 156">
            <a:extLst>
              <a:ext uri="{FF2B5EF4-FFF2-40B4-BE49-F238E27FC236}">
                <a16:creationId xmlns:a16="http://schemas.microsoft.com/office/drawing/2014/main" id="{A0EDC09F-95E9-4992-904A-764D63C8A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700" y="3006725"/>
            <a:ext cx="3175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1" name="Line 158">
            <a:extLst>
              <a:ext uri="{FF2B5EF4-FFF2-40B4-BE49-F238E27FC236}">
                <a16:creationId xmlns:a16="http://schemas.microsoft.com/office/drawing/2014/main" id="{CB753058-EC1B-4A01-8982-06DDB377B3A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03925" y="4279900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2" name="Line 159">
            <a:extLst>
              <a:ext uri="{FF2B5EF4-FFF2-40B4-BE49-F238E27FC236}">
                <a16:creationId xmlns:a16="http://schemas.microsoft.com/office/drawing/2014/main" id="{57E5CBE1-B123-4D82-845D-ED4CAE7963C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180263" y="428466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7783" name="Text Box 160">
            <a:extLst>
              <a:ext uri="{FF2B5EF4-FFF2-40B4-BE49-F238E27FC236}">
                <a16:creationId xmlns:a16="http://schemas.microsoft.com/office/drawing/2014/main" id="{2A26E951-C816-40D8-8444-CD6D0C1D88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51688" y="416242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223.1.3.2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7784" name="Text Box 161">
            <a:extLst>
              <a:ext uri="{FF2B5EF4-FFF2-40B4-BE49-F238E27FC236}">
                <a16:creationId xmlns:a16="http://schemas.microsoft.com/office/drawing/2014/main" id="{B3356EDF-0BA4-46AF-B9A8-18CD7D560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575" y="425767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223.1.3.1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grpSp>
        <p:nvGrpSpPr>
          <p:cNvPr id="117785" name="Group 162">
            <a:extLst>
              <a:ext uri="{FF2B5EF4-FFF2-40B4-BE49-F238E27FC236}">
                <a16:creationId xmlns:a16="http://schemas.microsoft.com/office/drawing/2014/main" id="{C51FABE3-97C1-4FE9-A278-FA5949AD8D05}"/>
              </a:ext>
            </a:extLst>
          </p:cNvPr>
          <p:cNvGrpSpPr>
            <a:grpSpLocks/>
          </p:cNvGrpSpPr>
          <p:nvPr/>
        </p:nvGrpSpPr>
        <p:grpSpPr bwMode="auto">
          <a:xfrm>
            <a:off x="4373563" y="1517650"/>
            <a:ext cx="641350" cy="558800"/>
            <a:chOff x="-44" y="1473"/>
            <a:chExt cx="981" cy="1105"/>
          </a:xfrm>
        </p:grpSpPr>
        <p:pic>
          <p:nvPicPr>
            <p:cNvPr id="117826" name="Picture 163" descr="desktop_computer_stylized_medium">
              <a:extLst>
                <a:ext uri="{FF2B5EF4-FFF2-40B4-BE49-F238E27FC236}">
                  <a16:creationId xmlns:a16="http://schemas.microsoft.com/office/drawing/2014/main" id="{749003C9-B0DA-4B55-A7D3-8496671A8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827" name="Freeform 164">
              <a:extLst>
                <a:ext uri="{FF2B5EF4-FFF2-40B4-BE49-F238E27FC236}">
                  <a16:creationId xmlns:a16="http://schemas.microsoft.com/office/drawing/2014/main" id="{835625F0-02B2-43E7-A440-639E6012D9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7786" name="Group 165">
            <a:extLst>
              <a:ext uri="{FF2B5EF4-FFF2-40B4-BE49-F238E27FC236}">
                <a16:creationId xmlns:a16="http://schemas.microsoft.com/office/drawing/2014/main" id="{6397F9F9-267B-41CB-B5A9-1C9C1239D035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2127250"/>
            <a:ext cx="641350" cy="558800"/>
            <a:chOff x="-44" y="1473"/>
            <a:chExt cx="981" cy="1105"/>
          </a:xfrm>
        </p:grpSpPr>
        <p:pic>
          <p:nvPicPr>
            <p:cNvPr id="117824" name="Picture 166" descr="desktop_computer_stylized_medium">
              <a:extLst>
                <a:ext uri="{FF2B5EF4-FFF2-40B4-BE49-F238E27FC236}">
                  <a16:creationId xmlns:a16="http://schemas.microsoft.com/office/drawing/2014/main" id="{996875E5-9B6D-41B1-9112-A552BC0FFD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825" name="Freeform 167">
              <a:extLst>
                <a:ext uri="{FF2B5EF4-FFF2-40B4-BE49-F238E27FC236}">
                  <a16:creationId xmlns:a16="http://schemas.microsoft.com/office/drawing/2014/main" id="{A0300E8D-296B-40E6-9629-C6F0C8D9EC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7787" name="Group 168">
            <a:extLst>
              <a:ext uri="{FF2B5EF4-FFF2-40B4-BE49-F238E27FC236}">
                <a16:creationId xmlns:a16="http://schemas.microsoft.com/office/drawing/2014/main" id="{80045501-DF48-4C8F-9094-9AC4B37F5803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2736850"/>
            <a:ext cx="641350" cy="558800"/>
            <a:chOff x="-44" y="1473"/>
            <a:chExt cx="981" cy="1105"/>
          </a:xfrm>
        </p:grpSpPr>
        <p:pic>
          <p:nvPicPr>
            <p:cNvPr id="117822" name="Picture 169" descr="desktop_computer_stylized_medium">
              <a:extLst>
                <a:ext uri="{FF2B5EF4-FFF2-40B4-BE49-F238E27FC236}">
                  <a16:creationId xmlns:a16="http://schemas.microsoft.com/office/drawing/2014/main" id="{290E8226-4B31-47B3-B1EB-6C641F24E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823" name="Freeform 170">
              <a:extLst>
                <a:ext uri="{FF2B5EF4-FFF2-40B4-BE49-F238E27FC236}">
                  <a16:creationId xmlns:a16="http://schemas.microsoft.com/office/drawing/2014/main" id="{70E252D7-A0D8-4ED8-BC0E-8B9286E669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7788" name="Group 171">
            <a:extLst>
              <a:ext uri="{FF2B5EF4-FFF2-40B4-BE49-F238E27FC236}">
                <a16:creationId xmlns:a16="http://schemas.microsoft.com/office/drawing/2014/main" id="{79146565-88A2-4534-AAFB-C41819A7EFD2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05775" y="1685925"/>
            <a:ext cx="641350" cy="558800"/>
            <a:chOff x="-44" y="1473"/>
            <a:chExt cx="981" cy="1105"/>
          </a:xfrm>
        </p:grpSpPr>
        <p:pic>
          <p:nvPicPr>
            <p:cNvPr id="117820" name="Picture 172" descr="desktop_computer_stylized_medium">
              <a:extLst>
                <a:ext uri="{FF2B5EF4-FFF2-40B4-BE49-F238E27FC236}">
                  <a16:creationId xmlns:a16="http://schemas.microsoft.com/office/drawing/2014/main" id="{5DD264A4-3693-4FE0-B96A-366964643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821" name="Freeform 173">
              <a:extLst>
                <a:ext uri="{FF2B5EF4-FFF2-40B4-BE49-F238E27FC236}">
                  <a16:creationId xmlns:a16="http://schemas.microsoft.com/office/drawing/2014/main" id="{067F7578-2284-415F-A372-B0A40FBE1E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7789" name="Group 174">
            <a:extLst>
              <a:ext uri="{FF2B5EF4-FFF2-40B4-BE49-F238E27FC236}">
                <a16:creationId xmlns:a16="http://schemas.microsoft.com/office/drawing/2014/main" id="{4BC48321-10C1-464F-95ED-7F8616D6196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80388" y="2965450"/>
            <a:ext cx="641350" cy="558800"/>
            <a:chOff x="-44" y="1473"/>
            <a:chExt cx="981" cy="1105"/>
          </a:xfrm>
        </p:grpSpPr>
        <p:pic>
          <p:nvPicPr>
            <p:cNvPr id="117818" name="Picture 175" descr="desktop_computer_stylized_medium">
              <a:extLst>
                <a:ext uri="{FF2B5EF4-FFF2-40B4-BE49-F238E27FC236}">
                  <a16:creationId xmlns:a16="http://schemas.microsoft.com/office/drawing/2014/main" id="{876309B7-0C49-4DF3-A559-1B8B8CF49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819" name="Freeform 176">
              <a:extLst>
                <a:ext uri="{FF2B5EF4-FFF2-40B4-BE49-F238E27FC236}">
                  <a16:creationId xmlns:a16="http://schemas.microsoft.com/office/drawing/2014/main" id="{24CEF096-0687-45D7-98E5-1BC623B718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7790" name="Group 177">
            <a:extLst>
              <a:ext uri="{FF2B5EF4-FFF2-40B4-BE49-F238E27FC236}">
                <a16:creationId xmlns:a16="http://schemas.microsoft.com/office/drawing/2014/main" id="{E8AFD878-908F-4128-A379-7C1D88C7BC4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972300" y="4489450"/>
            <a:ext cx="641350" cy="558800"/>
            <a:chOff x="-44" y="1473"/>
            <a:chExt cx="981" cy="1105"/>
          </a:xfrm>
        </p:grpSpPr>
        <p:pic>
          <p:nvPicPr>
            <p:cNvPr id="117816" name="Picture 178" descr="desktop_computer_stylized_medium">
              <a:extLst>
                <a:ext uri="{FF2B5EF4-FFF2-40B4-BE49-F238E27FC236}">
                  <a16:creationId xmlns:a16="http://schemas.microsoft.com/office/drawing/2014/main" id="{CEB1A3AE-1FAA-4F74-93CB-EC1F9F2EB0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817" name="Freeform 179">
              <a:extLst>
                <a:ext uri="{FF2B5EF4-FFF2-40B4-BE49-F238E27FC236}">
                  <a16:creationId xmlns:a16="http://schemas.microsoft.com/office/drawing/2014/main" id="{26ADC518-63ED-46CF-A94E-D48847E9F0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7791" name="Group 180">
            <a:extLst>
              <a:ext uri="{FF2B5EF4-FFF2-40B4-BE49-F238E27FC236}">
                <a16:creationId xmlns:a16="http://schemas.microsoft.com/office/drawing/2014/main" id="{AFF9A6A4-9BC1-4AF2-BA9C-4C4E9259E24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808663" y="4530725"/>
            <a:ext cx="641350" cy="558800"/>
            <a:chOff x="-44" y="1473"/>
            <a:chExt cx="981" cy="1105"/>
          </a:xfrm>
        </p:grpSpPr>
        <p:pic>
          <p:nvPicPr>
            <p:cNvPr id="117814" name="Picture 181" descr="desktop_computer_stylized_medium">
              <a:extLst>
                <a:ext uri="{FF2B5EF4-FFF2-40B4-BE49-F238E27FC236}">
                  <a16:creationId xmlns:a16="http://schemas.microsoft.com/office/drawing/2014/main" id="{99CB7149-7D8F-49B6-BAA0-7FE78A77FD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815" name="Freeform 182">
              <a:extLst>
                <a:ext uri="{FF2B5EF4-FFF2-40B4-BE49-F238E27FC236}">
                  <a16:creationId xmlns:a16="http://schemas.microsoft.com/office/drawing/2014/main" id="{CCCD42CE-2DDF-4B0E-B982-2D575051DC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7792" name="Group 183">
            <a:extLst>
              <a:ext uri="{FF2B5EF4-FFF2-40B4-BE49-F238E27FC236}">
                <a16:creationId xmlns:a16="http://schemas.microsoft.com/office/drawing/2014/main" id="{E3764E37-BB02-4EB9-B57C-AF6396012207}"/>
              </a:ext>
            </a:extLst>
          </p:cNvPr>
          <p:cNvGrpSpPr>
            <a:grpSpLocks/>
          </p:cNvGrpSpPr>
          <p:nvPr/>
        </p:nvGrpSpPr>
        <p:grpSpPr bwMode="auto">
          <a:xfrm>
            <a:off x="6237288" y="2624138"/>
            <a:ext cx="698500" cy="355600"/>
            <a:chOff x="4396" y="1245"/>
            <a:chExt cx="672" cy="248"/>
          </a:xfrm>
        </p:grpSpPr>
        <p:sp>
          <p:nvSpPr>
            <p:cNvPr id="117806" name="Oval 407">
              <a:extLst>
                <a:ext uri="{FF2B5EF4-FFF2-40B4-BE49-F238E27FC236}">
                  <a16:creationId xmlns:a16="http://schemas.microsoft.com/office/drawing/2014/main" id="{5230D1A5-5AA8-4E0D-8AF8-B036B78B8B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7807" name="Rectangle 410">
              <a:extLst>
                <a:ext uri="{FF2B5EF4-FFF2-40B4-BE49-F238E27FC236}">
                  <a16:creationId xmlns:a16="http://schemas.microsoft.com/office/drawing/2014/main" id="{39D6D25D-6481-41E6-A410-6B5B0520F2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7808" name="Oval 411">
              <a:extLst>
                <a:ext uri="{FF2B5EF4-FFF2-40B4-BE49-F238E27FC236}">
                  <a16:creationId xmlns:a16="http://schemas.microsoft.com/office/drawing/2014/main" id="{6CCD58B0-DC9A-42D8-8D15-AB57ECCA8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17809" name="Group 187">
              <a:extLst>
                <a:ext uri="{FF2B5EF4-FFF2-40B4-BE49-F238E27FC236}">
                  <a16:creationId xmlns:a16="http://schemas.microsoft.com/office/drawing/2014/main" id="{6D90237E-F903-4373-A5BC-40A3770B28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7812" name="Freeform 188">
                <a:extLst>
                  <a:ext uri="{FF2B5EF4-FFF2-40B4-BE49-F238E27FC236}">
                    <a16:creationId xmlns:a16="http://schemas.microsoft.com/office/drawing/2014/main" id="{C52AE6DA-551E-410D-8C94-558620C785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813" name="Freeform 189">
                <a:extLst>
                  <a:ext uri="{FF2B5EF4-FFF2-40B4-BE49-F238E27FC236}">
                    <a16:creationId xmlns:a16="http://schemas.microsoft.com/office/drawing/2014/main" id="{8176DB7D-9CF4-466B-8C65-FF56018916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7810" name="Line 190">
              <a:extLst>
                <a:ext uri="{FF2B5EF4-FFF2-40B4-BE49-F238E27FC236}">
                  <a16:creationId xmlns:a16="http://schemas.microsoft.com/office/drawing/2014/main" id="{CB40AD6E-80B1-4969-91F3-E5B211664F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811" name="Line 191">
              <a:extLst>
                <a:ext uri="{FF2B5EF4-FFF2-40B4-BE49-F238E27FC236}">
                  <a16:creationId xmlns:a16="http://schemas.microsoft.com/office/drawing/2014/main" id="{DD960864-3AE1-47B6-B37C-A039AD64D7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7793" name="Group 192">
            <a:extLst>
              <a:ext uri="{FF2B5EF4-FFF2-40B4-BE49-F238E27FC236}">
                <a16:creationId xmlns:a16="http://schemas.microsoft.com/office/drawing/2014/main" id="{0C293B01-B324-4E27-AD43-1B4EA559ED1F}"/>
              </a:ext>
            </a:extLst>
          </p:cNvPr>
          <p:cNvGrpSpPr>
            <a:grpSpLocks/>
          </p:cNvGrpSpPr>
          <p:nvPr/>
        </p:nvGrpSpPr>
        <p:grpSpPr bwMode="auto">
          <a:xfrm>
            <a:off x="6850063" y="3529013"/>
            <a:ext cx="1006475" cy="573087"/>
            <a:chOff x="4758" y="3508"/>
            <a:chExt cx="634" cy="361"/>
          </a:xfrm>
        </p:grpSpPr>
        <p:sp>
          <p:nvSpPr>
            <p:cNvPr id="117804" name="Text Box 193">
              <a:extLst>
                <a:ext uri="{FF2B5EF4-FFF2-40B4-BE49-F238E27FC236}">
                  <a16:creationId xmlns:a16="http://schemas.microsoft.com/office/drawing/2014/main" id="{7287D085-046A-4FDF-A318-3C0E121279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4" y="3508"/>
              <a:ext cx="54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subnet</a:t>
              </a:r>
            </a:p>
          </p:txBody>
        </p:sp>
        <p:sp>
          <p:nvSpPr>
            <p:cNvPr id="117805" name="Line 194">
              <a:extLst>
                <a:ext uri="{FF2B5EF4-FFF2-40B4-BE49-F238E27FC236}">
                  <a16:creationId xmlns:a16="http://schemas.microsoft.com/office/drawing/2014/main" id="{303F0841-2DE1-4363-83F6-A1DA3DB81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58" y="3677"/>
              <a:ext cx="108" cy="19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7794" name="Rectangle 195">
            <a:extLst>
              <a:ext uri="{FF2B5EF4-FFF2-40B4-BE49-F238E27FC236}">
                <a16:creationId xmlns:a16="http://schemas.microsoft.com/office/drawing/2014/main" id="{1843F195-902E-47A1-B81E-810377588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0800" y="2163763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7795" name="Text Box 196">
            <a:extLst>
              <a:ext uri="{FF2B5EF4-FFF2-40B4-BE49-F238E27FC236}">
                <a16:creationId xmlns:a16="http://schemas.microsoft.com/office/drawing/2014/main" id="{7A3B8D3E-5779-4CBE-8E0C-A8EB1A9D38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5225" y="21336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223.1.1.2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7796" name="Rectangle 197">
            <a:extLst>
              <a:ext uri="{FF2B5EF4-FFF2-40B4-BE49-F238E27FC236}">
                <a16:creationId xmlns:a16="http://schemas.microsoft.com/office/drawing/2014/main" id="{58A2141A-4631-4E3B-9A06-684F55470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2149475"/>
            <a:ext cx="288925" cy="233363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7797" name="Rectangle 198">
            <a:extLst>
              <a:ext uri="{FF2B5EF4-FFF2-40B4-BE49-F238E27FC236}">
                <a16:creationId xmlns:a16="http://schemas.microsoft.com/office/drawing/2014/main" id="{4657A3AB-E1AE-4E60-8E2B-FB916AED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2725" y="2949575"/>
            <a:ext cx="288925" cy="233363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7798" name="Rectangle 199">
            <a:extLst>
              <a:ext uri="{FF2B5EF4-FFF2-40B4-BE49-F238E27FC236}">
                <a16:creationId xmlns:a16="http://schemas.microsoft.com/office/drawing/2014/main" id="{99039BA9-1137-45DC-9CA8-A9E94E04A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175" y="3135313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7799" name="Text Box 200">
            <a:extLst>
              <a:ext uri="{FF2B5EF4-FFF2-40B4-BE49-F238E27FC236}">
                <a16:creationId xmlns:a16="http://schemas.microsoft.com/office/drawing/2014/main" id="{100E6574-8F21-4162-872F-CA8D32D89C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925" y="3097213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223.1.3.27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7800" name="Text Box 201">
            <a:extLst>
              <a:ext uri="{FF2B5EF4-FFF2-40B4-BE49-F238E27FC236}">
                <a16:creationId xmlns:a16="http://schemas.microsoft.com/office/drawing/2014/main" id="{B4C6D657-5BEA-4876-B1E8-840620DED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9788" y="28876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223.1.2.2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7801" name="Text Box 202">
            <a:extLst>
              <a:ext uri="{FF2B5EF4-FFF2-40B4-BE49-F238E27FC236}">
                <a16:creationId xmlns:a16="http://schemas.microsoft.com/office/drawing/2014/main" id="{91BE342B-2FE1-43F7-B7DD-B39F25D876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21288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223.1.2.1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7802" name="页脚占位符 5">
            <a:extLst>
              <a:ext uri="{FF2B5EF4-FFF2-40B4-BE49-F238E27FC236}">
                <a16:creationId xmlns:a16="http://schemas.microsoft.com/office/drawing/2014/main" id="{CEC71709-EE94-4B23-A157-0A73AE3F4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17803" name="灯片编号占位符 6">
            <a:extLst>
              <a:ext uri="{FF2B5EF4-FFF2-40B4-BE49-F238E27FC236}">
                <a16:creationId xmlns:a16="http://schemas.microsoft.com/office/drawing/2014/main" id="{51CA4ACF-81AE-48C9-9A4A-CACEE7058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7150710D-84E7-4D84-A736-C09C11D3C09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4061B65-987B-4FCC-9900-BFD5E8EEAE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Virtual circuits: signaling protocols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28F313D1-4F7C-4FA7-ABE9-4F9B6B64A7E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90550" y="1685925"/>
            <a:ext cx="6534150" cy="139065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used to setup, maintain  teardown VC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used in ATM, frame-relay, X.25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not used in today’s Internet</a:t>
            </a:r>
          </a:p>
        </p:txBody>
      </p:sp>
      <p:sp>
        <p:nvSpPr>
          <p:cNvPr id="22532" name="Freeform 7">
            <a:extLst>
              <a:ext uri="{FF2B5EF4-FFF2-40B4-BE49-F238E27FC236}">
                <a16:creationId xmlns:a16="http://schemas.microsoft.com/office/drawing/2014/main" id="{9397771A-0FF5-4A89-8713-A16E5C0DF0A9}"/>
              </a:ext>
            </a:extLst>
          </p:cNvPr>
          <p:cNvSpPr>
            <a:spLocks/>
          </p:cNvSpPr>
          <p:nvPr/>
        </p:nvSpPr>
        <p:spPr bwMode="auto">
          <a:xfrm>
            <a:off x="3371850" y="4783138"/>
            <a:ext cx="2847975" cy="1481137"/>
          </a:xfrm>
          <a:custGeom>
            <a:avLst/>
            <a:gdLst>
              <a:gd name="T0" fmla="*/ 2147483646 w 1794"/>
              <a:gd name="T1" fmla="*/ 2147483646 h 933"/>
              <a:gd name="T2" fmla="*/ 2147483646 w 1794"/>
              <a:gd name="T3" fmla="*/ 2147483646 h 933"/>
              <a:gd name="T4" fmla="*/ 2147483646 w 1794"/>
              <a:gd name="T5" fmla="*/ 2147483646 h 933"/>
              <a:gd name="T6" fmla="*/ 2147483646 w 1794"/>
              <a:gd name="T7" fmla="*/ 2147483646 h 933"/>
              <a:gd name="T8" fmla="*/ 2147483646 w 1794"/>
              <a:gd name="T9" fmla="*/ 2147483646 h 933"/>
              <a:gd name="T10" fmla="*/ 2147483646 w 1794"/>
              <a:gd name="T11" fmla="*/ 2147483646 h 933"/>
              <a:gd name="T12" fmla="*/ 2147483646 w 1794"/>
              <a:gd name="T13" fmla="*/ 2147483646 h 933"/>
              <a:gd name="T14" fmla="*/ 2147483646 w 1794"/>
              <a:gd name="T15" fmla="*/ 2147483646 h 933"/>
              <a:gd name="T16" fmla="*/ 2147483646 w 1794"/>
              <a:gd name="T17" fmla="*/ 2147483646 h 933"/>
              <a:gd name="T18" fmla="*/ 2147483646 w 1794"/>
              <a:gd name="T19" fmla="*/ 2147483646 h 933"/>
              <a:gd name="T20" fmla="*/ 2147483646 w 1794"/>
              <a:gd name="T21" fmla="*/ 2147483646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3" name="Line 101">
            <a:extLst>
              <a:ext uri="{FF2B5EF4-FFF2-40B4-BE49-F238E27FC236}">
                <a16:creationId xmlns:a16="http://schemas.microsoft.com/office/drawing/2014/main" id="{D70CE88F-7F64-4947-B61C-DB6342673470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2725738" y="4525962"/>
            <a:ext cx="6350" cy="157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34" name="Freeform 107">
            <a:extLst>
              <a:ext uri="{FF2B5EF4-FFF2-40B4-BE49-F238E27FC236}">
                <a16:creationId xmlns:a16="http://schemas.microsoft.com/office/drawing/2014/main" id="{C69B2186-69AD-406B-9B50-F8FA2CCB606F}"/>
              </a:ext>
            </a:extLst>
          </p:cNvPr>
          <p:cNvSpPr>
            <a:spLocks/>
          </p:cNvSpPr>
          <p:nvPr/>
        </p:nvSpPr>
        <p:spPr bwMode="auto">
          <a:xfrm>
            <a:off x="4010025" y="5076825"/>
            <a:ext cx="542925" cy="295275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2535" name="Group 111">
            <a:extLst>
              <a:ext uri="{FF2B5EF4-FFF2-40B4-BE49-F238E27FC236}">
                <a16:creationId xmlns:a16="http://schemas.microsoft.com/office/drawing/2014/main" id="{A585C76E-91DF-4BEF-A901-6F7548289B54}"/>
              </a:ext>
            </a:extLst>
          </p:cNvPr>
          <p:cNvGrpSpPr>
            <a:grpSpLocks/>
          </p:cNvGrpSpPr>
          <p:nvPr/>
        </p:nvGrpSpPr>
        <p:grpSpPr bwMode="auto">
          <a:xfrm>
            <a:off x="3516313" y="5251450"/>
            <a:ext cx="501650" cy="233363"/>
            <a:chOff x="3600" y="219"/>
            <a:chExt cx="360" cy="175"/>
          </a:xfrm>
        </p:grpSpPr>
        <p:sp>
          <p:nvSpPr>
            <p:cNvPr id="22689" name="Oval 112">
              <a:extLst>
                <a:ext uri="{FF2B5EF4-FFF2-40B4-BE49-F238E27FC236}">
                  <a16:creationId xmlns:a16="http://schemas.microsoft.com/office/drawing/2014/main" id="{E90047BC-9CB0-4A30-BBB9-4753A9E1D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690" name="Line 113">
              <a:extLst>
                <a:ext uri="{FF2B5EF4-FFF2-40B4-BE49-F238E27FC236}">
                  <a16:creationId xmlns:a16="http://schemas.microsoft.com/office/drawing/2014/main" id="{E1BDAAF1-BDAE-4E51-B393-8910743C0E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91" name="Line 114">
              <a:extLst>
                <a:ext uri="{FF2B5EF4-FFF2-40B4-BE49-F238E27FC236}">
                  <a16:creationId xmlns:a16="http://schemas.microsoft.com/office/drawing/2014/main" id="{E53E0F89-E391-4D98-8FBA-A5F7AA2F50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92" name="Rectangle 115">
              <a:extLst>
                <a:ext uri="{FF2B5EF4-FFF2-40B4-BE49-F238E27FC236}">
                  <a16:creationId xmlns:a16="http://schemas.microsoft.com/office/drawing/2014/main" id="{D7D96288-419A-4AA3-ADDA-3B7078FA8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93" name="Oval 116">
              <a:extLst>
                <a:ext uri="{FF2B5EF4-FFF2-40B4-BE49-F238E27FC236}">
                  <a16:creationId xmlns:a16="http://schemas.microsoft.com/office/drawing/2014/main" id="{6AA54EE1-C7DD-4E9B-993B-19CECC9CA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2694" name="Group 117">
              <a:extLst>
                <a:ext uri="{FF2B5EF4-FFF2-40B4-BE49-F238E27FC236}">
                  <a16:creationId xmlns:a16="http://schemas.microsoft.com/office/drawing/2014/main" id="{0068F229-F270-42B4-BED9-8424D06BF9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2699" name="Line 118">
                <a:extLst>
                  <a:ext uri="{FF2B5EF4-FFF2-40B4-BE49-F238E27FC236}">
                    <a16:creationId xmlns:a16="http://schemas.microsoft.com/office/drawing/2014/main" id="{F581BBAF-EF01-4418-94BD-839B419088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700" name="Line 119">
                <a:extLst>
                  <a:ext uri="{FF2B5EF4-FFF2-40B4-BE49-F238E27FC236}">
                    <a16:creationId xmlns:a16="http://schemas.microsoft.com/office/drawing/2014/main" id="{A6396F4B-3DAE-48C9-A887-CB796E1FD2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701" name="Line 120">
                <a:extLst>
                  <a:ext uri="{FF2B5EF4-FFF2-40B4-BE49-F238E27FC236}">
                    <a16:creationId xmlns:a16="http://schemas.microsoft.com/office/drawing/2014/main" id="{EE8D70FB-AEE0-42F8-8457-B9E0E16CC6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695" name="Group 121">
              <a:extLst>
                <a:ext uri="{FF2B5EF4-FFF2-40B4-BE49-F238E27FC236}">
                  <a16:creationId xmlns:a16="http://schemas.microsoft.com/office/drawing/2014/main" id="{C0FB6B00-BBC3-4D38-B0DF-D5CB3086637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2696" name="Line 122">
                <a:extLst>
                  <a:ext uri="{FF2B5EF4-FFF2-40B4-BE49-F238E27FC236}">
                    <a16:creationId xmlns:a16="http://schemas.microsoft.com/office/drawing/2014/main" id="{4066CA7D-99C0-4174-B90B-07D992673C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97" name="Line 123">
                <a:extLst>
                  <a:ext uri="{FF2B5EF4-FFF2-40B4-BE49-F238E27FC236}">
                    <a16:creationId xmlns:a16="http://schemas.microsoft.com/office/drawing/2014/main" id="{9852FF97-D1B0-44CD-AE00-BE6F6F1E17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98" name="Line 124">
                <a:extLst>
                  <a:ext uri="{FF2B5EF4-FFF2-40B4-BE49-F238E27FC236}">
                    <a16:creationId xmlns:a16="http://schemas.microsoft.com/office/drawing/2014/main" id="{66C5ED9A-D9F4-42EE-AE80-F413F2B5B3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536" name="Group 125">
            <a:extLst>
              <a:ext uri="{FF2B5EF4-FFF2-40B4-BE49-F238E27FC236}">
                <a16:creationId xmlns:a16="http://schemas.microsoft.com/office/drawing/2014/main" id="{23B566CC-EA1F-4E21-983D-3A7E155B6A22}"/>
              </a:ext>
            </a:extLst>
          </p:cNvPr>
          <p:cNvGrpSpPr>
            <a:grpSpLocks/>
          </p:cNvGrpSpPr>
          <p:nvPr/>
        </p:nvGrpSpPr>
        <p:grpSpPr bwMode="auto">
          <a:xfrm>
            <a:off x="3868738" y="5889625"/>
            <a:ext cx="501650" cy="233363"/>
            <a:chOff x="3600" y="219"/>
            <a:chExt cx="360" cy="175"/>
          </a:xfrm>
        </p:grpSpPr>
        <p:sp>
          <p:nvSpPr>
            <p:cNvPr id="22676" name="Oval 126">
              <a:extLst>
                <a:ext uri="{FF2B5EF4-FFF2-40B4-BE49-F238E27FC236}">
                  <a16:creationId xmlns:a16="http://schemas.microsoft.com/office/drawing/2014/main" id="{0DF497FF-5C51-41AF-8A0C-FB405F847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677" name="Line 127">
              <a:extLst>
                <a:ext uri="{FF2B5EF4-FFF2-40B4-BE49-F238E27FC236}">
                  <a16:creationId xmlns:a16="http://schemas.microsoft.com/office/drawing/2014/main" id="{D6891FA5-28D5-4828-9C0D-1D27946368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78" name="Line 128">
              <a:extLst>
                <a:ext uri="{FF2B5EF4-FFF2-40B4-BE49-F238E27FC236}">
                  <a16:creationId xmlns:a16="http://schemas.microsoft.com/office/drawing/2014/main" id="{0F2210A6-A375-46DD-8B8C-F4C6225992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79" name="Rectangle 129">
              <a:extLst>
                <a:ext uri="{FF2B5EF4-FFF2-40B4-BE49-F238E27FC236}">
                  <a16:creationId xmlns:a16="http://schemas.microsoft.com/office/drawing/2014/main" id="{0EF03779-C12F-497B-80E9-F55C64F05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80" name="Oval 130">
              <a:extLst>
                <a:ext uri="{FF2B5EF4-FFF2-40B4-BE49-F238E27FC236}">
                  <a16:creationId xmlns:a16="http://schemas.microsoft.com/office/drawing/2014/main" id="{84DF4950-7145-49CE-AFEA-01E9F80DE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2681" name="Group 131">
              <a:extLst>
                <a:ext uri="{FF2B5EF4-FFF2-40B4-BE49-F238E27FC236}">
                  <a16:creationId xmlns:a16="http://schemas.microsoft.com/office/drawing/2014/main" id="{58E843FE-0C66-4714-AC00-5534EE991D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2686" name="Line 132">
                <a:extLst>
                  <a:ext uri="{FF2B5EF4-FFF2-40B4-BE49-F238E27FC236}">
                    <a16:creationId xmlns:a16="http://schemas.microsoft.com/office/drawing/2014/main" id="{E217291B-0A42-4CC9-AD92-F75C9AB446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87" name="Line 133">
                <a:extLst>
                  <a:ext uri="{FF2B5EF4-FFF2-40B4-BE49-F238E27FC236}">
                    <a16:creationId xmlns:a16="http://schemas.microsoft.com/office/drawing/2014/main" id="{523092D4-D2FE-48B3-8FB7-07D03F3F7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88" name="Line 134">
                <a:extLst>
                  <a:ext uri="{FF2B5EF4-FFF2-40B4-BE49-F238E27FC236}">
                    <a16:creationId xmlns:a16="http://schemas.microsoft.com/office/drawing/2014/main" id="{C2D4AB7E-8861-4B44-8904-EDCD99CE90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682" name="Group 135">
              <a:extLst>
                <a:ext uri="{FF2B5EF4-FFF2-40B4-BE49-F238E27FC236}">
                  <a16:creationId xmlns:a16="http://schemas.microsoft.com/office/drawing/2014/main" id="{8B5E895A-4D6B-4031-85DC-F02F0918EDE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2683" name="Line 136">
                <a:extLst>
                  <a:ext uri="{FF2B5EF4-FFF2-40B4-BE49-F238E27FC236}">
                    <a16:creationId xmlns:a16="http://schemas.microsoft.com/office/drawing/2014/main" id="{F4E92B2E-886A-40E8-BFF4-6062661E87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84" name="Line 137">
                <a:extLst>
                  <a:ext uri="{FF2B5EF4-FFF2-40B4-BE49-F238E27FC236}">
                    <a16:creationId xmlns:a16="http://schemas.microsoft.com/office/drawing/2014/main" id="{DD1D83B4-F6C9-4FA4-9F05-67D15A8BA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85" name="Line 138">
                <a:extLst>
                  <a:ext uri="{FF2B5EF4-FFF2-40B4-BE49-F238E27FC236}">
                    <a16:creationId xmlns:a16="http://schemas.microsoft.com/office/drawing/2014/main" id="{2BBF67EC-D4BB-4365-B52F-8A6BD1E448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537" name="Group 139">
            <a:extLst>
              <a:ext uri="{FF2B5EF4-FFF2-40B4-BE49-F238E27FC236}">
                <a16:creationId xmlns:a16="http://schemas.microsoft.com/office/drawing/2014/main" id="{0D1F1816-47DE-48D6-901B-FEE00B643F49}"/>
              </a:ext>
            </a:extLst>
          </p:cNvPr>
          <p:cNvGrpSpPr>
            <a:grpSpLocks/>
          </p:cNvGrpSpPr>
          <p:nvPr/>
        </p:nvGrpSpPr>
        <p:grpSpPr bwMode="auto">
          <a:xfrm>
            <a:off x="4543425" y="4946650"/>
            <a:ext cx="501650" cy="233363"/>
            <a:chOff x="3600" y="219"/>
            <a:chExt cx="360" cy="175"/>
          </a:xfrm>
        </p:grpSpPr>
        <p:sp>
          <p:nvSpPr>
            <p:cNvPr id="22663" name="Oval 140">
              <a:extLst>
                <a:ext uri="{FF2B5EF4-FFF2-40B4-BE49-F238E27FC236}">
                  <a16:creationId xmlns:a16="http://schemas.microsoft.com/office/drawing/2014/main" id="{FFEAEB0E-FA8B-4FCF-9F9B-3092B535F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664" name="Line 141">
              <a:extLst>
                <a:ext uri="{FF2B5EF4-FFF2-40B4-BE49-F238E27FC236}">
                  <a16:creationId xmlns:a16="http://schemas.microsoft.com/office/drawing/2014/main" id="{63D79596-984B-48EB-8C25-1A69F6A059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65" name="Line 142">
              <a:extLst>
                <a:ext uri="{FF2B5EF4-FFF2-40B4-BE49-F238E27FC236}">
                  <a16:creationId xmlns:a16="http://schemas.microsoft.com/office/drawing/2014/main" id="{ACD48DD3-A808-4C77-AC6D-CAEDCCF1F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66" name="Rectangle 143">
              <a:extLst>
                <a:ext uri="{FF2B5EF4-FFF2-40B4-BE49-F238E27FC236}">
                  <a16:creationId xmlns:a16="http://schemas.microsoft.com/office/drawing/2014/main" id="{A263DF5E-C67A-4961-8C81-44EB5479A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67" name="Oval 144">
              <a:extLst>
                <a:ext uri="{FF2B5EF4-FFF2-40B4-BE49-F238E27FC236}">
                  <a16:creationId xmlns:a16="http://schemas.microsoft.com/office/drawing/2014/main" id="{E447B69B-134C-4B4C-BF68-62458F102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2668" name="Group 145">
              <a:extLst>
                <a:ext uri="{FF2B5EF4-FFF2-40B4-BE49-F238E27FC236}">
                  <a16:creationId xmlns:a16="http://schemas.microsoft.com/office/drawing/2014/main" id="{03CE40DF-6C41-41FB-8221-DAFD917530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2673" name="Line 146">
                <a:extLst>
                  <a:ext uri="{FF2B5EF4-FFF2-40B4-BE49-F238E27FC236}">
                    <a16:creationId xmlns:a16="http://schemas.microsoft.com/office/drawing/2014/main" id="{0C60F012-C054-4492-81F0-1EEAF597D5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74" name="Line 147">
                <a:extLst>
                  <a:ext uri="{FF2B5EF4-FFF2-40B4-BE49-F238E27FC236}">
                    <a16:creationId xmlns:a16="http://schemas.microsoft.com/office/drawing/2014/main" id="{FD3B4824-7585-4FC0-8BC6-4AB6ED27B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75" name="Line 148">
                <a:extLst>
                  <a:ext uri="{FF2B5EF4-FFF2-40B4-BE49-F238E27FC236}">
                    <a16:creationId xmlns:a16="http://schemas.microsoft.com/office/drawing/2014/main" id="{5A5030A2-3862-4D6A-ADB7-7024834E3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669" name="Group 149">
              <a:extLst>
                <a:ext uri="{FF2B5EF4-FFF2-40B4-BE49-F238E27FC236}">
                  <a16:creationId xmlns:a16="http://schemas.microsoft.com/office/drawing/2014/main" id="{374B559B-B055-4166-A7E2-0D5CE5B8424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2670" name="Line 150">
                <a:extLst>
                  <a:ext uri="{FF2B5EF4-FFF2-40B4-BE49-F238E27FC236}">
                    <a16:creationId xmlns:a16="http://schemas.microsoft.com/office/drawing/2014/main" id="{7DC13D1D-90DB-4AD3-9F3C-AF8382EAFE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71" name="Line 151">
                <a:extLst>
                  <a:ext uri="{FF2B5EF4-FFF2-40B4-BE49-F238E27FC236}">
                    <a16:creationId xmlns:a16="http://schemas.microsoft.com/office/drawing/2014/main" id="{BFE5495A-7A18-4932-8F40-2EE43D5814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72" name="Line 152">
                <a:extLst>
                  <a:ext uri="{FF2B5EF4-FFF2-40B4-BE49-F238E27FC236}">
                    <a16:creationId xmlns:a16="http://schemas.microsoft.com/office/drawing/2014/main" id="{9D287A15-27F7-41A7-B476-FDD538E3FA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538" name="Group 153">
            <a:extLst>
              <a:ext uri="{FF2B5EF4-FFF2-40B4-BE49-F238E27FC236}">
                <a16:creationId xmlns:a16="http://schemas.microsoft.com/office/drawing/2014/main" id="{7DC11B3E-9241-46D9-A488-6B57D9820820}"/>
              </a:ext>
            </a:extLst>
          </p:cNvPr>
          <p:cNvGrpSpPr>
            <a:grpSpLocks/>
          </p:cNvGrpSpPr>
          <p:nvPr/>
        </p:nvGrpSpPr>
        <p:grpSpPr bwMode="auto">
          <a:xfrm>
            <a:off x="4465638" y="5611813"/>
            <a:ext cx="500062" cy="233362"/>
            <a:chOff x="3600" y="219"/>
            <a:chExt cx="360" cy="175"/>
          </a:xfrm>
        </p:grpSpPr>
        <p:sp>
          <p:nvSpPr>
            <p:cNvPr id="22650" name="Oval 154">
              <a:extLst>
                <a:ext uri="{FF2B5EF4-FFF2-40B4-BE49-F238E27FC236}">
                  <a16:creationId xmlns:a16="http://schemas.microsoft.com/office/drawing/2014/main" id="{AE8BF88A-E090-4424-B98A-15968AF91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651" name="Line 155">
              <a:extLst>
                <a:ext uri="{FF2B5EF4-FFF2-40B4-BE49-F238E27FC236}">
                  <a16:creationId xmlns:a16="http://schemas.microsoft.com/office/drawing/2014/main" id="{9E9F4DC9-24E3-4D4E-9FDE-A0978DB440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2" name="Line 156">
              <a:extLst>
                <a:ext uri="{FF2B5EF4-FFF2-40B4-BE49-F238E27FC236}">
                  <a16:creationId xmlns:a16="http://schemas.microsoft.com/office/drawing/2014/main" id="{10A436DB-D29C-4BDB-AE11-ADF918FDA7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53" name="Rectangle 157">
              <a:extLst>
                <a:ext uri="{FF2B5EF4-FFF2-40B4-BE49-F238E27FC236}">
                  <a16:creationId xmlns:a16="http://schemas.microsoft.com/office/drawing/2014/main" id="{911A7ACD-347D-437A-ABDC-4216A3DBB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54" name="Oval 158">
              <a:extLst>
                <a:ext uri="{FF2B5EF4-FFF2-40B4-BE49-F238E27FC236}">
                  <a16:creationId xmlns:a16="http://schemas.microsoft.com/office/drawing/2014/main" id="{B0BE34E9-FF70-41FB-B69E-F047BF6D3C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2655" name="Group 159">
              <a:extLst>
                <a:ext uri="{FF2B5EF4-FFF2-40B4-BE49-F238E27FC236}">
                  <a16:creationId xmlns:a16="http://schemas.microsoft.com/office/drawing/2014/main" id="{7469D8E3-5714-4780-BAC3-DB73FD88D8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2660" name="Line 160">
                <a:extLst>
                  <a:ext uri="{FF2B5EF4-FFF2-40B4-BE49-F238E27FC236}">
                    <a16:creationId xmlns:a16="http://schemas.microsoft.com/office/drawing/2014/main" id="{8AF41BA2-CFA5-495F-898A-1CDC5B2C4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61" name="Line 161">
                <a:extLst>
                  <a:ext uri="{FF2B5EF4-FFF2-40B4-BE49-F238E27FC236}">
                    <a16:creationId xmlns:a16="http://schemas.microsoft.com/office/drawing/2014/main" id="{12B2BFF9-C384-4E2E-97D2-9AFCC29396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62" name="Line 162">
                <a:extLst>
                  <a:ext uri="{FF2B5EF4-FFF2-40B4-BE49-F238E27FC236}">
                    <a16:creationId xmlns:a16="http://schemas.microsoft.com/office/drawing/2014/main" id="{4038C4C8-2548-44D5-B017-3AFE404F48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656" name="Group 163">
              <a:extLst>
                <a:ext uri="{FF2B5EF4-FFF2-40B4-BE49-F238E27FC236}">
                  <a16:creationId xmlns:a16="http://schemas.microsoft.com/office/drawing/2014/main" id="{735EC1D7-B267-47E9-A8B9-55607F93001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2657" name="Line 164">
                <a:extLst>
                  <a:ext uri="{FF2B5EF4-FFF2-40B4-BE49-F238E27FC236}">
                    <a16:creationId xmlns:a16="http://schemas.microsoft.com/office/drawing/2014/main" id="{8003AF9C-4CAD-42DA-8568-75C21D2088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58" name="Line 165">
                <a:extLst>
                  <a:ext uri="{FF2B5EF4-FFF2-40B4-BE49-F238E27FC236}">
                    <a16:creationId xmlns:a16="http://schemas.microsoft.com/office/drawing/2014/main" id="{38B52148-0CDC-4360-992D-BA27F4624A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59" name="Line 166">
                <a:extLst>
                  <a:ext uri="{FF2B5EF4-FFF2-40B4-BE49-F238E27FC236}">
                    <a16:creationId xmlns:a16="http://schemas.microsoft.com/office/drawing/2014/main" id="{39084D03-8009-4C98-AAA6-5A5B899E43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539" name="Group 167">
            <a:extLst>
              <a:ext uri="{FF2B5EF4-FFF2-40B4-BE49-F238E27FC236}">
                <a16:creationId xmlns:a16="http://schemas.microsoft.com/office/drawing/2014/main" id="{5FA62425-EA52-40BE-BB42-18E6B0D6B4EF}"/>
              </a:ext>
            </a:extLst>
          </p:cNvPr>
          <p:cNvGrpSpPr>
            <a:grpSpLocks/>
          </p:cNvGrpSpPr>
          <p:nvPr/>
        </p:nvGrpSpPr>
        <p:grpSpPr bwMode="auto">
          <a:xfrm>
            <a:off x="5100638" y="5908675"/>
            <a:ext cx="501650" cy="233363"/>
            <a:chOff x="3600" y="219"/>
            <a:chExt cx="360" cy="175"/>
          </a:xfrm>
        </p:grpSpPr>
        <p:sp>
          <p:nvSpPr>
            <p:cNvPr id="22637" name="Oval 168">
              <a:extLst>
                <a:ext uri="{FF2B5EF4-FFF2-40B4-BE49-F238E27FC236}">
                  <a16:creationId xmlns:a16="http://schemas.microsoft.com/office/drawing/2014/main" id="{6FE6C217-42B2-4CBC-A35A-C06CBB4633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638" name="Line 169">
              <a:extLst>
                <a:ext uri="{FF2B5EF4-FFF2-40B4-BE49-F238E27FC236}">
                  <a16:creationId xmlns:a16="http://schemas.microsoft.com/office/drawing/2014/main" id="{20EEB37E-4D93-47E9-A51D-CF67FA9922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39" name="Line 170">
              <a:extLst>
                <a:ext uri="{FF2B5EF4-FFF2-40B4-BE49-F238E27FC236}">
                  <a16:creationId xmlns:a16="http://schemas.microsoft.com/office/drawing/2014/main" id="{ECF865D6-263E-4B8F-8CAB-6EE4D0D06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40" name="Rectangle 171">
              <a:extLst>
                <a:ext uri="{FF2B5EF4-FFF2-40B4-BE49-F238E27FC236}">
                  <a16:creationId xmlns:a16="http://schemas.microsoft.com/office/drawing/2014/main" id="{E88E71B5-1E12-4847-ABD3-65C1228DB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41" name="Oval 172">
              <a:extLst>
                <a:ext uri="{FF2B5EF4-FFF2-40B4-BE49-F238E27FC236}">
                  <a16:creationId xmlns:a16="http://schemas.microsoft.com/office/drawing/2014/main" id="{C083FAD1-0D80-4159-9D85-E600075C7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2642" name="Group 173">
              <a:extLst>
                <a:ext uri="{FF2B5EF4-FFF2-40B4-BE49-F238E27FC236}">
                  <a16:creationId xmlns:a16="http://schemas.microsoft.com/office/drawing/2014/main" id="{96730395-1360-4D36-B76F-46DE86506D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2647" name="Line 174">
                <a:extLst>
                  <a:ext uri="{FF2B5EF4-FFF2-40B4-BE49-F238E27FC236}">
                    <a16:creationId xmlns:a16="http://schemas.microsoft.com/office/drawing/2014/main" id="{CD45E80C-4F47-45A2-97B3-83574F5E3A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48" name="Line 175">
                <a:extLst>
                  <a:ext uri="{FF2B5EF4-FFF2-40B4-BE49-F238E27FC236}">
                    <a16:creationId xmlns:a16="http://schemas.microsoft.com/office/drawing/2014/main" id="{9A215910-036C-44FB-8A3B-EC7B2F2D9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49" name="Line 176">
                <a:extLst>
                  <a:ext uri="{FF2B5EF4-FFF2-40B4-BE49-F238E27FC236}">
                    <a16:creationId xmlns:a16="http://schemas.microsoft.com/office/drawing/2014/main" id="{74A9ABCA-3739-4BBE-8708-932A71321C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643" name="Group 177">
              <a:extLst>
                <a:ext uri="{FF2B5EF4-FFF2-40B4-BE49-F238E27FC236}">
                  <a16:creationId xmlns:a16="http://schemas.microsoft.com/office/drawing/2014/main" id="{AED9AC29-3C46-45FD-96CD-7957E9800CF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2644" name="Line 178">
                <a:extLst>
                  <a:ext uri="{FF2B5EF4-FFF2-40B4-BE49-F238E27FC236}">
                    <a16:creationId xmlns:a16="http://schemas.microsoft.com/office/drawing/2014/main" id="{9AD59A9A-E391-4884-9895-2FF81BDEC5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45" name="Line 179">
                <a:extLst>
                  <a:ext uri="{FF2B5EF4-FFF2-40B4-BE49-F238E27FC236}">
                    <a16:creationId xmlns:a16="http://schemas.microsoft.com/office/drawing/2014/main" id="{8CE68A68-DE9F-4500-8EEE-7F039B311C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46" name="Line 180">
                <a:extLst>
                  <a:ext uri="{FF2B5EF4-FFF2-40B4-BE49-F238E27FC236}">
                    <a16:creationId xmlns:a16="http://schemas.microsoft.com/office/drawing/2014/main" id="{199CCC33-F8C9-44D1-B2B2-6EA46CBF4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540" name="Group 209">
            <a:extLst>
              <a:ext uri="{FF2B5EF4-FFF2-40B4-BE49-F238E27FC236}">
                <a16:creationId xmlns:a16="http://schemas.microsoft.com/office/drawing/2014/main" id="{D94DF14C-644E-4E8C-917B-14E054205C13}"/>
              </a:ext>
            </a:extLst>
          </p:cNvPr>
          <p:cNvGrpSpPr>
            <a:grpSpLocks/>
          </p:cNvGrpSpPr>
          <p:nvPr/>
        </p:nvGrpSpPr>
        <p:grpSpPr bwMode="auto">
          <a:xfrm>
            <a:off x="5545138" y="5253038"/>
            <a:ext cx="501650" cy="233362"/>
            <a:chOff x="3600" y="219"/>
            <a:chExt cx="360" cy="175"/>
          </a:xfrm>
        </p:grpSpPr>
        <p:sp>
          <p:nvSpPr>
            <p:cNvPr id="22624" name="Oval 210">
              <a:extLst>
                <a:ext uri="{FF2B5EF4-FFF2-40B4-BE49-F238E27FC236}">
                  <a16:creationId xmlns:a16="http://schemas.microsoft.com/office/drawing/2014/main" id="{BACB60FE-4666-4BC7-9C17-F610019C0A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2625" name="Line 211">
              <a:extLst>
                <a:ext uri="{FF2B5EF4-FFF2-40B4-BE49-F238E27FC236}">
                  <a16:creationId xmlns:a16="http://schemas.microsoft.com/office/drawing/2014/main" id="{FC86FED0-E68C-4D6C-915A-C7A290A5E8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26" name="Line 212">
              <a:extLst>
                <a:ext uri="{FF2B5EF4-FFF2-40B4-BE49-F238E27FC236}">
                  <a16:creationId xmlns:a16="http://schemas.microsoft.com/office/drawing/2014/main" id="{F1941735-491F-4831-AEF2-E097841313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27" name="Rectangle 213">
              <a:extLst>
                <a:ext uri="{FF2B5EF4-FFF2-40B4-BE49-F238E27FC236}">
                  <a16:creationId xmlns:a16="http://schemas.microsoft.com/office/drawing/2014/main" id="{626312A9-5C2E-4603-AE3C-E476520B5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628" name="Oval 214">
              <a:extLst>
                <a:ext uri="{FF2B5EF4-FFF2-40B4-BE49-F238E27FC236}">
                  <a16:creationId xmlns:a16="http://schemas.microsoft.com/office/drawing/2014/main" id="{15596E60-B5CE-47EC-ABDC-04A28D3CB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2629" name="Group 215">
              <a:extLst>
                <a:ext uri="{FF2B5EF4-FFF2-40B4-BE49-F238E27FC236}">
                  <a16:creationId xmlns:a16="http://schemas.microsoft.com/office/drawing/2014/main" id="{306FBA69-4516-474E-8560-86A2937F04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2634" name="Line 216">
                <a:extLst>
                  <a:ext uri="{FF2B5EF4-FFF2-40B4-BE49-F238E27FC236}">
                    <a16:creationId xmlns:a16="http://schemas.microsoft.com/office/drawing/2014/main" id="{BD3CF284-403E-42A6-9C4A-E105C99F7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35" name="Line 217">
                <a:extLst>
                  <a:ext uri="{FF2B5EF4-FFF2-40B4-BE49-F238E27FC236}">
                    <a16:creationId xmlns:a16="http://schemas.microsoft.com/office/drawing/2014/main" id="{A5AA8FD3-6672-46E5-A636-55B60560B7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36" name="Line 218">
                <a:extLst>
                  <a:ext uri="{FF2B5EF4-FFF2-40B4-BE49-F238E27FC236}">
                    <a16:creationId xmlns:a16="http://schemas.microsoft.com/office/drawing/2014/main" id="{72396D4B-AF04-4BC0-B7E0-C0687492B6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2630" name="Group 219">
              <a:extLst>
                <a:ext uri="{FF2B5EF4-FFF2-40B4-BE49-F238E27FC236}">
                  <a16:creationId xmlns:a16="http://schemas.microsoft.com/office/drawing/2014/main" id="{90E6CC72-0663-4174-BB4F-DB39488CA42D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2631" name="Line 220">
                <a:extLst>
                  <a:ext uri="{FF2B5EF4-FFF2-40B4-BE49-F238E27FC236}">
                    <a16:creationId xmlns:a16="http://schemas.microsoft.com/office/drawing/2014/main" id="{0187223D-19C1-4DFE-88B3-5584D02D29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32" name="Line 221">
                <a:extLst>
                  <a:ext uri="{FF2B5EF4-FFF2-40B4-BE49-F238E27FC236}">
                    <a16:creationId xmlns:a16="http://schemas.microsoft.com/office/drawing/2014/main" id="{9D32A928-232C-4564-93B8-21923C2A6F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33" name="Line 222">
                <a:extLst>
                  <a:ext uri="{FF2B5EF4-FFF2-40B4-BE49-F238E27FC236}">
                    <a16:creationId xmlns:a16="http://schemas.microsoft.com/office/drawing/2014/main" id="{93D20802-8278-4A73-A1C9-3A762B6560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2541" name="Group 427">
            <a:extLst>
              <a:ext uri="{FF2B5EF4-FFF2-40B4-BE49-F238E27FC236}">
                <a16:creationId xmlns:a16="http://schemas.microsoft.com/office/drawing/2014/main" id="{F9E03681-8AB9-4610-B957-6796CA1E8C1F}"/>
              </a:ext>
            </a:extLst>
          </p:cNvPr>
          <p:cNvGrpSpPr>
            <a:grpSpLocks/>
          </p:cNvGrpSpPr>
          <p:nvPr/>
        </p:nvGrpSpPr>
        <p:grpSpPr bwMode="auto">
          <a:xfrm>
            <a:off x="498475" y="3446463"/>
            <a:ext cx="1566863" cy="1987550"/>
            <a:chOff x="2366" y="929"/>
            <a:chExt cx="987" cy="1252"/>
          </a:xfrm>
        </p:grpSpPr>
        <p:graphicFrame>
          <p:nvGraphicFramePr>
            <p:cNvPr id="22614" name="Object 49">
              <a:extLst>
                <a:ext uri="{FF2B5EF4-FFF2-40B4-BE49-F238E27FC236}">
                  <a16:creationId xmlns:a16="http://schemas.microsoft.com/office/drawing/2014/main" id="{0196D67A-9741-4432-A48E-897B0B37F88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80"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22614" name="Object 49">
                          <a:extLst>
                            <a:ext uri="{FF2B5EF4-FFF2-40B4-BE49-F238E27FC236}">
                              <a16:creationId xmlns:a16="http://schemas.microsoft.com/office/drawing/2014/main" id="{0196D67A-9741-4432-A48E-897B0B37F88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615" name="Group 402">
              <a:extLst>
                <a:ext uri="{FF2B5EF4-FFF2-40B4-BE49-F238E27FC236}">
                  <a16:creationId xmlns:a16="http://schemas.microsoft.com/office/drawing/2014/main" id="{649ECCA5-2898-4525-98F3-8BC363B7BF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22616" name="Rectangle 403">
                <a:extLst>
                  <a:ext uri="{FF2B5EF4-FFF2-40B4-BE49-F238E27FC236}">
                    <a16:creationId xmlns:a16="http://schemas.microsoft.com/office/drawing/2014/main" id="{93744A39-1463-456D-BF21-C44931151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2617" name="Rectangle 404">
                <a:extLst>
                  <a:ext uri="{FF2B5EF4-FFF2-40B4-BE49-F238E27FC236}">
                    <a16:creationId xmlns:a16="http://schemas.microsoft.com/office/drawing/2014/main" id="{BFA068B3-CE46-4117-8433-595E746A19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2618" name="Rectangle 405">
                <a:extLst>
                  <a:ext uri="{FF2B5EF4-FFF2-40B4-BE49-F238E27FC236}">
                    <a16:creationId xmlns:a16="http://schemas.microsoft.com/office/drawing/2014/main" id="{C8F5B5E4-1189-4FF7-BEC2-45F2DF60CC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2619" name="Text Box 406">
                <a:extLst>
                  <a:ext uri="{FF2B5EF4-FFF2-40B4-BE49-F238E27FC236}">
                    <a16:creationId xmlns:a16="http://schemas.microsoft.com/office/drawing/2014/main" id="{A8097065-75AA-405F-B119-BD5E3B7369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  <a:endParaRPr lang="en-US" altLang="zh-CN" sz="2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physical</a:t>
                </a:r>
                <a:endPara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620" name="Line 407">
                <a:extLst>
                  <a:ext uri="{FF2B5EF4-FFF2-40B4-BE49-F238E27FC236}">
                    <a16:creationId xmlns:a16="http://schemas.microsoft.com/office/drawing/2014/main" id="{07F52833-F696-4205-B943-FA6D12FA70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21" name="Line 408">
                <a:extLst>
                  <a:ext uri="{FF2B5EF4-FFF2-40B4-BE49-F238E27FC236}">
                    <a16:creationId xmlns:a16="http://schemas.microsoft.com/office/drawing/2014/main" id="{CC80782E-50E9-4E51-BADD-0BDC8F4945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22" name="Line 409">
                <a:extLst>
                  <a:ext uri="{FF2B5EF4-FFF2-40B4-BE49-F238E27FC236}">
                    <a16:creationId xmlns:a16="http://schemas.microsoft.com/office/drawing/2014/main" id="{7A3F1285-12FB-4276-A531-A0D131DC71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23" name="Line 410">
                <a:extLst>
                  <a:ext uri="{FF2B5EF4-FFF2-40B4-BE49-F238E27FC236}">
                    <a16:creationId xmlns:a16="http://schemas.microsoft.com/office/drawing/2014/main" id="{599D60E0-17C2-4187-9DC1-622BC8B2E6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2542" name="Freeform 420">
            <a:extLst>
              <a:ext uri="{FF2B5EF4-FFF2-40B4-BE49-F238E27FC236}">
                <a16:creationId xmlns:a16="http://schemas.microsoft.com/office/drawing/2014/main" id="{8E963CF6-3FA2-4C3B-9491-3104FD46B6C0}"/>
              </a:ext>
            </a:extLst>
          </p:cNvPr>
          <p:cNvSpPr>
            <a:spLocks/>
          </p:cNvSpPr>
          <p:nvPr/>
        </p:nvSpPr>
        <p:spPr bwMode="auto">
          <a:xfrm>
            <a:off x="5051425" y="5070475"/>
            <a:ext cx="504825" cy="307975"/>
          </a:xfrm>
          <a:custGeom>
            <a:avLst/>
            <a:gdLst>
              <a:gd name="T0" fmla="*/ 0 w 318"/>
              <a:gd name="T1" fmla="*/ 0 h 194"/>
              <a:gd name="T2" fmla="*/ 2147483646 w 318"/>
              <a:gd name="T3" fmla="*/ 2147483646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3" name="Freeform 421">
            <a:extLst>
              <a:ext uri="{FF2B5EF4-FFF2-40B4-BE49-F238E27FC236}">
                <a16:creationId xmlns:a16="http://schemas.microsoft.com/office/drawing/2014/main" id="{27524F01-D8D0-43FC-9E97-9710272940FA}"/>
              </a:ext>
            </a:extLst>
          </p:cNvPr>
          <p:cNvSpPr>
            <a:spLocks/>
          </p:cNvSpPr>
          <p:nvPr/>
        </p:nvSpPr>
        <p:spPr bwMode="auto">
          <a:xfrm>
            <a:off x="3986213" y="5462588"/>
            <a:ext cx="481012" cy="238125"/>
          </a:xfrm>
          <a:custGeom>
            <a:avLst/>
            <a:gdLst>
              <a:gd name="T0" fmla="*/ 0 w 294"/>
              <a:gd name="T1" fmla="*/ 0 h 174"/>
              <a:gd name="T2" fmla="*/ 2147483646 w 294"/>
              <a:gd name="T3" fmla="*/ 2147483646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4" name="Freeform 422">
            <a:extLst>
              <a:ext uri="{FF2B5EF4-FFF2-40B4-BE49-F238E27FC236}">
                <a16:creationId xmlns:a16="http://schemas.microsoft.com/office/drawing/2014/main" id="{D768859E-8CF6-412C-B9E0-0AA549CB91CC}"/>
              </a:ext>
            </a:extLst>
          </p:cNvPr>
          <p:cNvSpPr>
            <a:spLocks/>
          </p:cNvSpPr>
          <p:nvPr/>
        </p:nvSpPr>
        <p:spPr bwMode="auto">
          <a:xfrm>
            <a:off x="4933950" y="5438775"/>
            <a:ext cx="628650" cy="247650"/>
          </a:xfrm>
          <a:custGeom>
            <a:avLst/>
            <a:gdLst>
              <a:gd name="T0" fmla="*/ 0 w 378"/>
              <a:gd name="T1" fmla="*/ 2147483646 h 174"/>
              <a:gd name="T2" fmla="*/ 2147483646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5" name="Freeform 423">
            <a:extLst>
              <a:ext uri="{FF2B5EF4-FFF2-40B4-BE49-F238E27FC236}">
                <a16:creationId xmlns:a16="http://schemas.microsoft.com/office/drawing/2014/main" id="{9C21BC2B-D358-49AB-B4C0-C64193975B76}"/>
              </a:ext>
            </a:extLst>
          </p:cNvPr>
          <p:cNvSpPr>
            <a:spLocks/>
          </p:cNvSpPr>
          <p:nvPr/>
        </p:nvSpPr>
        <p:spPr bwMode="auto">
          <a:xfrm>
            <a:off x="5600700" y="5492750"/>
            <a:ext cx="206375" cy="508000"/>
          </a:xfrm>
          <a:custGeom>
            <a:avLst/>
            <a:gdLst>
              <a:gd name="T0" fmla="*/ 0 w 118"/>
              <a:gd name="T1" fmla="*/ 2147483646 h 500"/>
              <a:gd name="T2" fmla="*/ 2147483646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6" name="Freeform 424">
            <a:extLst>
              <a:ext uri="{FF2B5EF4-FFF2-40B4-BE49-F238E27FC236}">
                <a16:creationId xmlns:a16="http://schemas.microsoft.com/office/drawing/2014/main" id="{F5A10096-B939-44FF-A0E4-3950840D83C9}"/>
              </a:ext>
            </a:extLst>
          </p:cNvPr>
          <p:cNvSpPr>
            <a:spLocks/>
          </p:cNvSpPr>
          <p:nvPr/>
        </p:nvSpPr>
        <p:spPr bwMode="auto">
          <a:xfrm>
            <a:off x="4365625" y="6026150"/>
            <a:ext cx="736600" cy="74613"/>
          </a:xfrm>
          <a:custGeom>
            <a:avLst/>
            <a:gdLst>
              <a:gd name="T0" fmla="*/ 2147483646 w 370"/>
              <a:gd name="T1" fmla="*/ 2147483646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547" name="Freeform 425">
            <a:extLst>
              <a:ext uri="{FF2B5EF4-FFF2-40B4-BE49-F238E27FC236}">
                <a16:creationId xmlns:a16="http://schemas.microsoft.com/office/drawing/2014/main" id="{8653000B-DEF5-44F7-A084-C7026349D50D}"/>
              </a:ext>
            </a:extLst>
          </p:cNvPr>
          <p:cNvSpPr>
            <a:spLocks/>
          </p:cNvSpPr>
          <p:nvPr/>
        </p:nvSpPr>
        <p:spPr bwMode="auto">
          <a:xfrm>
            <a:off x="3829050" y="5486400"/>
            <a:ext cx="193675" cy="425450"/>
          </a:xfrm>
          <a:custGeom>
            <a:avLst/>
            <a:gdLst>
              <a:gd name="T0" fmla="*/ 2147483646 w 176"/>
              <a:gd name="T1" fmla="*/ 2147483646 h 412"/>
              <a:gd name="T2" fmla="*/ 2147483646 w 176"/>
              <a:gd name="T3" fmla="*/ 2147483646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2548" name="Group 428">
            <a:extLst>
              <a:ext uri="{FF2B5EF4-FFF2-40B4-BE49-F238E27FC236}">
                <a16:creationId xmlns:a16="http://schemas.microsoft.com/office/drawing/2014/main" id="{5C067E0D-8A5C-481B-A131-F0C9CC337CF5}"/>
              </a:ext>
            </a:extLst>
          </p:cNvPr>
          <p:cNvGrpSpPr>
            <a:grpSpLocks/>
          </p:cNvGrpSpPr>
          <p:nvPr/>
        </p:nvGrpSpPr>
        <p:grpSpPr bwMode="auto">
          <a:xfrm>
            <a:off x="7280275" y="3617913"/>
            <a:ext cx="1566863" cy="1987550"/>
            <a:chOff x="2366" y="929"/>
            <a:chExt cx="987" cy="1252"/>
          </a:xfrm>
        </p:grpSpPr>
        <p:graphicFrame>
          <p:nvGraphicFramePr>
            <p:cNvPr id="22604" name="Object 429">
              <a:extLst>
                <a:ext uri="{FF2B5EF4-FFF2-40B4-BE49-F238E27FC236}">
                  <a16:creationId xmlns:a16="http://schemas.microsoft.com/office/drawing/2014/main" id="{411C95BD-F4D6-4F10-A34A-AFF93FBCE9B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6381"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22604" name="Object 429">
                          <a:extLst>
                            <a:ext uri="{FF2B5EF4-FFF2-40B4-BE49-F238E27FC236}">
                              <a16:creationId xmlns:a16="http://schemas.microsoft.com/office/drawing/2014/main" id="{411C95BD-F4D6-4F10-A34A-AFF93FBCE9B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2605" name="Group 430">
              <a:extLst>
                <a:ext uri="{FF2B5EF4-FFF2-40B4-BE49-F238E27FC236}">
                  <a16:creationId xmlns:a16="http://schemas.microsoft.com/office/drawing/2014/main" id="{09CD77AD-2794-4638-92F1-C1A5F29CA3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22606" name="Rectangle 431">
                <a:extLst>
                  <a:ext uri="{FF2B5EF4-FFF2-40B4-BE49-F238E27FC236}">
                    <a16:creationId xmlns:a16="http://schemas.microsoft.com/office/drawing/2014/main" id="{14C3570F-1D58-491F-9BE0-EC32A1598E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2607" name="Rectangle 432">
                <a:extLst>
                  <a:ext uri="{FF2B5EF4-FFF2-40B4-BE49-F238E27FC236}">
                    <a16:creationId xmlns:a16="http://schemas.microsoft.com/office/drawing/2014/main" id="{214ACCE8-B7C7-41DB-B512-E564D07BD0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2608" name="Rectangle 433">
                <a:extLst>
                  <a:ext uri="{FF2B5EF4-FFF2-40B4-BE49-F238E27FC236}">
                    <a16:creationId xmlns:a16="http://schemas.microsoft.com/office/drawing/2014/main" id="{76EB5617-71B1-460E-B1D2-4D11CCFD38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2609" name="Text Box 434">
                <a:extLst>
                  <a:ext uri="{FF2B5EF4-FFF2-40B4-BE49-F238E27FC236}">
                    <a16:creationId xmlns:a16="http://schemas.microsoft.com/office/drawing/2014/main" id="{1C2F9E7F-4881-4C55-8B63-D0057F62E0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  <a:endParaRPr lang="en-US" altLang="zh-CN" sz="2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physical</a:t>
                </a:r>
                <a:endPara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610" name="Line 435">
                <a:extLst>
                  <a:ext uri="{FF2B5EF4-FFF2-40B4-BE49-F238E27FC236}">
                    <a16:creationId xmlns:a16="http://schemas.microsoft.com/office/drawing/2014/main" id="{30192042-E81A-48D0-824B-36CFBE7E43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1" name="Line 436">
                <a:extLst>
                  <a:ext uri="{FF2B5EF4-FFF2-40B4-BE49-F238E27FC236}">
                    <a16:creationId xmlns:a16="http://schemas.microsoft.com/office/drawing/2014/main" id="{FDE404AA-AEBE-41B0-93C6-855D593623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2" name="Line 437">
                <a:extLst>
                  <a:ext uri="{FF2B5EF4-FFF2-40B4-BE49-F238E27FC236}">
                    <a16:creationId xmlns:a16="http://schemas.microsoft.com/office/drawing/2014/main" id="{FFB35CFE-2DF1-4270-A2E5-5D88E7E449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613" name="Line 438">
                <a:extLst>
                  <a:ext uri="{FF2B5EF4-FFF2-40B4-BE49-F238E27FC236}">
                    <a16:creationId xmlns:a16="http://schemas.microsoft.com/office/drawing/2014/main" id="{B574EFDE-C928-4803-9B1D-C04D5C60C4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2549" name="Line 439">
            <a:extLst>
              <a:ext uri="{FF2B5EF4-FFF2-40B4-BE49-F238E27FC236}">
                <a16:creationId xmlns:a16="http://schemas.microsoft.com/office/drawing/2014/main" id="{11A46359-2635-4750-9DE9-ADE0B45FDF26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6721475" y="4708525"/>
            <a:ext cx="6350" cy="140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041" name="Text Box 449">
            <a:extLst>
              <a:ext uri="{FF2B5EF4-FFF2-40B4-BE49-F238E27FC236}">
                <a16:creationId xmlns:a16="http://schemas.microsoft.com/office/drawing/2014/main" id="{730C16B4-3DF6-48F4-9CA0-3EA6F7BF3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7225" y="4651375"/>
            <a:ext cx="16700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Initiate call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043" name="Freeform 451">
            <a:extLst>
              <a:ext uri="{FF2B5EF4-FFF2-40B4-BE49-F238E27FC236}">
                <a16:creationId xmlns:a16="http://schemas.microsoft.com/office/drawing/2014/main" id="{2B61C423-08CC-4498-A325-CA75FBAE9E0C}"/>
              </a:ext>
            </a:extLst>
          </p:cNvPr>
          <p:cNvSpPr>
            <a:spLocks/>
          </p:cNvSpPr>
          <p:nvPr/>
        </p:nvSpPr>
        <p:spPr bwMode="auto">
          <a:xfrm>
            <a:off x="2057400" y="5000625"/>
            <a:ext cx="5305425" cy="862013"/>
          </a:xfrm>
          <a:custGeom>
            <a:avLst/>
            <a:gdLst>
              <a:gd name="T0" fmla="*/ 0 w 3342"/>
              <a:gd name="T1" fmla="*/ 0 h 543"/>
              <a:gd name="T2" fmla="*/ 2147483646 w 3342"/>
              <a:gd name="T3" fmla="*/ 2147483646 h 543"/>
              <a:gd name="T4" fmla="*/ 2147483646 w 3342"/>
              <a:gd name="T5" fmla="*/ 2147483646 h 543"/>
              <a:gd name="T6" fmla="*/ 2147483646 w 3342"/>
              <a:gd name="T7" fmla="*/ 2147483646 h 543"/>
              <a:gd name="T8" fmla="*/ 2147483646 w 3342"/>
              <a:gd name="T9" fmla="*/ 2147483646 h 543"/>
              <a:gd name="T10" fmla="*/ 2147483646 w 3342"/>
              <a:gd name="T11" fmla="*/ 2147483646 h 543"/>
              <a:gd name="T12" fmla="*/ 2147483646 w 3342"/>
              <a:gd name="T13" fmla="*/ 2147483646 h 543"/>
              <a:gd name="T14" fmla="*/ 2147483646 w 3342"/>
              <a:gd name="T15" fmla="*/ 2147483646 h 5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342"/>
              <a:gd name="T25" fmla="*/ 0 h 543"/>
              <a:gd name="T26" fmla="*/ 3342 w 3342"/>
              <a:gd name="T27" fmla="*/ 543 h 5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342" h="543">
                <a:moveTo>
                  <a:pt x="0" y="0"/>
                </a:moveTo>
                <a:lnTo>
                  <a:pt x="3" y="234"/>
                </a:lnTo>
                <a:lnTo>
                  <a:pt x="939" y="234"/>
                </a:lnTo>
                <a:lnTo>
                  <a:pt x="1617" y="543"/>
                </a:lnTo>
                <a:lnTo>
                  <a:pt x="1818" y="543"/>
                </a:lnTo>
                <a:lnTo>
                  <a:pt x="2364" y="300"/>
                </a:lnTo>
                <a:lnTo>
                  <a:pt x="3342" y="306"/>
                </a:lnTo>
                <a:lnTo>
                  <a:pt x="3336" y="12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044" name="Text Box 452">
            <a:extLst>
              <a:ext uri="{FF2B5EF4-FFF2-40B4-BE49-F238E27FC236}">
                <a16:creationId xmlns:a16="http://schemas.microsoft.com/office/drawing/2014/main" id="{7D9DA97E-A6C4-4DBA-9848-B8FC9D2A8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46738" y="4718050"/>
            <a:ext cx="1778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incoming call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045" name="Text Box 453">
            <a:extLst>
              <a:ext uri="{FF2B5EF4-FFF2-40B4-BE49-F238E27FC236}">
                <a16:creationId xmlns:a16="http://schemas.microsoft.com/office/drawing/2014/main" id="{2A7B23DC-8C1C-4699-BCFC-CB91B9177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8975" y="4384675"/>
            <a:ext cx="16335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ea typeface="宋体" panose="02010600030101010101" pitchFamily="2" charset="-122"/>
              </a:rPr>
              <a:t>3. </a:t>
            </a: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Accept call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046" name="Freeform 454">
            <a:extLst>
              <a:ext uri="{FF2B5EF4-FFF2-40B4-BE49-F238E27FC236}">
                <a16:creationId xmlns:a16="http://schemas.microsoft.com/office/drawing/2014/main" id="{C4C3B787-70F9-433C-8AA3-BCECDCC415DF}"/>
              </a:ext>
            </a:extLst>
          </p:cNvPr>
          <p:cNvSpPr>
            <a:spLocks/>
          </p:cNvSpPr>
          <p:nvPr/>
        </p:nvSpPr>
        <p:spPr bwMode="auto">
          <a:xfrm>
            <a:off x="2162175" y="4648200"/>
            <a:ext cx="5057775" cy="1123950"/>
          </a:xfrm>
          <a:custGeom>
            <a:avLst/>
            <a:gdLst>
              <a:gd name="T0" fmla="*/ 0 w 3186"/>
              <a:gd name="T1" fmla="*/ 2147483646 h 708"/>
              <a:gd name="T2" fmla="*/ 0 w 3186"/>
              <a:gd name="T3" fmla="*/ 2147483646 h 708"/>
              <a:gd name="T4" fmla="*/ 2147483646 w 3186"/>
              <a:gd name="T5" fmla="*/ 2147483646 h 708"/>
              <a:gd name="T6" fmla="*/ 2147483646 w 3186"/>
              <a:gd name="T7" fmla="*/ 2147483646 h 708"/>
              <a:gd name="T8" fmla="*/ 2147483646 w 3186"/>
              <a:gd name="T9" fmla="*/ 2147483646 h 708"/>
              <a:gd name="T10" fmla="*/ 2147483646 w 3186"/>
              <a:gd name="T11" fmla="*/ 2147483646 h 708"/>
              <a:gd name="T12" fmla="*/ 2147483646 w 3186"/>
              <a:gd name="T13" fmla="*/ 2147483646 h 708"/>
              <a:gd name="T14" fmla="*/ 2147483646 w 3186"/>
              <a:gd name="T15" fmla="*/ 0 h 70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186"/>
              <a:gd name="T25" fmla="*/ 0 h 708"/>
              <a:gd name="T26" fmla="*/ 3186 w 3186"/>
              <a:gd name="T27" fmla="*/ 708 h 70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186" h="708">
                <a:moveTo>
                  <a:pt x="0" y="12"/>
                </a:moveTo>
                <a:lnTo>
                  <a:pt x="0" y="381"/>
                </a:lnTo>
                <a:lnTo>
                  <a:pt x="882" y="384"/>
                </a:lnTo>
                <a:lnTo>
                  <a:pt x="1551" y="708"/>
                </a:lnTo>
                <a:lnTo>
                  <a:pt x="1742" y="708"/>
                </a:lnTo>
                <a:lnTo>
                  <a:pt x="2273" y="476"/>
                </a:lnTo>
                <a:lnTo>
                  <a:pt x="3186" y="470"/>
                </a:lnTo>
                <a:lnTo>
                  <a:pt x="3180" y="0"/>
                </a:lnTo>
              </a:path>
            </a:pathLst>
          </a:custGeom>
          <a:noFill/>
          <a:ln w="28575">
            <a:solidFill>
              <a:srgbClr val="FF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047" name="Text Box 455">
            <a:extLst>
              <a:ext uri="{FF2B5EF4-FFF2-40B4-BE49-F238E27FC236}">
                <a16:creationId xmlns:a16="http://schemas.microsoft.com/office/drawing/2014/main" id="{66088669-F5E5-460C-855E-C4266573F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300" y="4365625"/>
            <a:ext cx="1984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ea typeface="宋体" panose="02010600030101010101" pitchFamily="2" charset="-122"/>
              </a:rPr>
              <a:t>4. </a:t>
            </a: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Call connected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048" name="Text Box 456">
            <a:extLst>
              <a:ext uri="{FF2B5EF4-FFF2-40B4-BE49-F238E27FC236}">
                <a16:creationId xmlns:a16="http://schemas.microsoft.com/office/drawing/2014/main" id="{8ABD75D3-B428-415E-9801-D01849242D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2463" y="4060825"/>
            <a:ext cx="222408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accent2"/>
                </a:solidFill>
                <a:ea typeface="宋体" panose="02010600030101010101" pitchFamily="2" charset="-122"/>
              </a:rPr>
              <a:t>5. 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Data flow begins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049" name="Text Box 457">
            <a:extLst>
              <a:ext uri="{FF2B5EF4-FFF2-40B4-BE49-F238E27FC236}">
                <a16:creationId xmlns:a16="http://schemas.microsoft.com/office/drawing/2014/main" id="{80E3FF6C-4F9F-4CD7-93A4-181836BCFA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3875" y="4013200"/>
            <a:ext cx="1806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chemeClr val="accent2"/>
                </a:solidFill>
                <a:ea typeface="宋体" panose="02010600030101010101" pitchFamily="2" charset="-122"/>
              </a:rPr>
              <a:t>6. 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Receive data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050" name="Freeform 458">
            <a:extLst>
              <a:ext uri="{FF2B5EF4-FFF2-40B4-BE49-F238E27FC236}">
                <a16:creationId xmlns:a16="http://schemas.microsoft.com/office/drawing/2014/main" id="{73CCE3DF-8888-4F72-8263-E7F24A925435}"/>
              </a:ext>
            </a:extLst>
          </p:cNvPr>
          <p:cNvSpPr>
            <a:spLocks/>
          </p:cNvSpPr>
          <p:nvPr/>
        </p:nvSpPr>
        <p:spPr bwMode="auto">
          <a:xfrm>
            <a:off x="2228850" y="4324350"/>
            <a:ext cx="4895850" cy="1343025"/>
          </a:xfrm>
          <a:custGeom>
            <a:avLst/>
            <a:gdLst>
              <a:gd name="T0" fmla="*/ 0 w 3084"/>
              <a:gd name="T1" fmla="*/ 2147483646 h 846"/>
              <a:gd name="T2" fmla="*/ 0 w 3084"/>
              <a:gd name="T3" fmla="*/ 2147483646 h 846"/>
              <a:gd name="T4" fmla="*/ 2147483646 w 3084"/>
              <a:gd name="T5" fmla="*/ 2147483646 h 846"/>
              <a:gd name="T6" fmla="*/ 2147483646 w 3084"/>
              <a:gd name="T7" fmla="*/ 2147483646 h 846"/>
              <a:gd name="T8" fmla="*/ 2147483646 w 3084"/>
              <a:gd name="T9" fmla="*/ 2147483646 h 846"/>
              <a:gd name="T10" fmla="*/ 2147483646 w 3084"/>
              <a:gd name="T11" fmla="*/ 2147483646 h 846"/>
              <a:gd name="T12" fmla="*/ 2147483646 w 3084"/>
              <a:gd name="T13" fmla="*/ 2147483646 h 846"/>
              <a:gd name="T14" fmla="*/ 2147483646 w 3084"/>
              <a:gd name="T15" fmla="*/ 0 h 84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84"/>
              <a:gd name="T25" fmla="*/ 0 h 846"/>
              <a:gd name="T26" fmla="*/ 3084 w 3084"/>
              <a:gd name="T27" fmla="*/ 846 h 84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84" h="846">
                <a:moveTo>
                  <a:pt x="0" y="18"/>
                </a:moveTo>
                <a:lnTo>
                  <a:pt x="0" y="531"/>
                </a:lnTo>
                <a:lnTo>
                  <a:pt x="846" y="534"/>
                </a:lnTo>
                <a:lnTo>
                  <a:pt x="1485" y="846"/>
                </a:lnTo>
                <a:lnTo>
                  <a:pt x="1698" y="843"/>
                </a:lnTo>
                <a:lnTo>
                  <a:pt x="2238" y="633"/>
                </a:lnTo>
                <a:lnTo>
                  <a:pt x="3084" y="633"/>
                </a:lnTo>
                <a:lnTo>
                  <a:pt x="3081" y="0"/>
                </a:lnTo>
              </a:path>
            </a:pathLst>
          </a:custGeom>
          <a:noFill/>
          <a:ln w="571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4" name="Group 530">
            <a:extLst>
              <a:ext uri="{FF2B5EF4-FFF2-40B4-BE49-F238E27FC236}">
                <a16:creationId xmlns:a16="http://schemas.microsoft.com/office/drawing/2014/main" id="{3FC95FF9-2973-4B59-A143-35EA2850493D}"/>
              </a:ext>
            </a:extLst>
          </p:cNvPr>
          <p:cNvGrpSpPr>
            <a:grpSpLocks/>
          </p:cNvGrpSpPr>
          <p:nvPr/>
        </p:nvGrpSpPr>
        <p:grpSpPr bwMode="auto">
          <a:xfrm>
            <a:off x="3514725" y="5241925"/>
            <a:ext cx="2530475" cy="600075"/>
            <a:chOff x="2214" y="3302"/>
            <a:chExt cx="1594" cy="378"/>
          </a:xfrm>
        </p:grpSpPr>
        <p:grpSp>
          <p:nvGrpSpPr>
            <p:cNvPr id="22562" name="Group 501">
              <a:extLst>
                <a:ext uri="{FF2B5EF4-FFF2-40B4-BE49-F238E27FC236}">
                  <a16:creationId xmlns:a16="http://schemas.microsoft.com/office/drawing/2014/main" id="{AFE12233-BEC0-4E9E-B3F5-9083B90F6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14" y="3302"/>
              <a:ext cx="316" cy="147"/>
              <a:chOff x="3120" y="2318"/>
              <a:chExt cx="316" cy="147"/>
            </a:xfrm>
          </p:grpSpPr>
          <p:sp>
            <p:nvSpPr>
              <p:cNvPr id="22591" name="Oval 488">
                <a:extLst>
                  <a:ext uri="{FF2B5EF4-FFF2-40B4-BE49-F238E27FC236}">
                    <a16:creationId xmlns:a16="http://schemas.microsoft.com/office/drawing/2014/main" id="{E4940820-C16C-4AE8-B587-522F725C83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238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2592" name="Line 489">
                <a:extLst>
                  <a:ext uri="{FF2B5EF4-FFF2-40B4-BE49-F238E27FC236}">
                    <a16:creationId xmlns:a16="http://schemas.microsoft.com/office/drawing/2014/main" id="{249C4BA3-7C4D-41F0-92D3-D38C6B268C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3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3" name="Line 490">
                <a:extLst>
                  <a:ext uri="{FF2B5EF4-FFF2-40B4-BE49-F238E27FC236}">
                    <a16:creationId xmlns:a16="http://schemas.microsoft.com/office/drawing/2014/main" id="{2B1CB685-6D20-45F0-BAB8-B53FEE654F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6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94" name="Rectangle 491">
                <a:extLst>
                  <a:ext uri="{FF2B5EF4-FFF2-40B4-BE49-F238E27FC236}">
                    <a16:creationId xmlns:a16="http://schemas.microsoft.com/office/drawing/2014/main" id="{EC62CBCB-7836-4DF9-A2F5-E99DD1030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237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95" name="Oval 492">
                <a:extLst>
                  <a:ext uri="{FF2B5EF4-FFF2-40B4-BE49-F238E27FC236}">
                    <a16:creationId xmlns:a16="http://schemas.microsoft.com/office/drawing/2014/main" id="{4986D941-A7EE-4C60-AC7B-65D640270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231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22596" name="Group 493">
                <a:extLst>
                  <a:ext uri="{FF2B5EF4-FFF2-40B4-BE49-F238E27FC236}">
                    <a16:creationId xmlns:a16="http://schemas.microsoft.com/office/drawing/2014/main" id="{63FF1DC0-3AA5-420D-ADCE-1AFE1C7C0E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5" y="2339"/>
                <a:ext cx="156" cy="55"/>
                <a:chOff x="2848" y="848"/>
                <a:chExt cx="140" cy="98"/>
              </a:xfrm>
            </p:grpSpPr>
            <p:sp>
              <p:nvSpPr>
                <p:cNvPr id="22601" name="Line 494">
                  <a:extLst>
                    <a:ext uri="{FF2B5EF4-FFF2-40B4-BE49-F238E27FC236}">
                      <a16:creationId xmlns:a16="http://schemas.microsoft.com/office/drawing/2014/main" id="{299C7877-4AD8-4974-9D5E-89832CAB3A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602" name="Line 495">
                  <a:extLst>
                    <a:ext uri="{FF2B5EF4-FFF2-40B4-BE49-F238E27FC236}">
                      <a16:creationId xmlns:a16="http://schemas.microsoft.com/office/drawing/2014/main" id="{6EB049A2-E584-4E99-AB34-2ED2A04344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603" name="Line 496">
                  <a:extLst>
                    <a:ext uri="{FF2B5EF4-FFF2-40B4-BE49-F238E27FC236}">
                      <a16:creationId xmlns:a16="http://schemas.microsoft.com/office/drawing/2014/main" id="{2E50C118-350A-496E-B3A1-909FDB7631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597" name="Group 497">
                <a:extLst>
                  <a:ext uri="{FF2B5EF4-FFF2-40B4-BE49-F238E27FC236}">
                    <a16:creationId xmlns:a16="http://schemas.microsoft.com/office/drawing/2014/main" id="{F1C8B667-B3FF-4576-82E9-1D01E857B4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195" y="2338"/>
                <a:ext cx="156" cy="56"/>
                <a:chOff x="2848" y="848"/>
                <a:chExt cx="140" cy="98"/>
              </a:xfrm>
            </p:grpSpPr>
            <p:sp>
              <p:nvSpPr>
                <p:cNvPr id="22598" name="Line 498">
                  <a:extLst>
                    <a:ext uri="{FF2B5EF4-FFF2-40B4-BE49-F238E27FC236}">
                      <a16:creationId xmlns:a16="http://schemas.microsoft.com/office/drawing/2014/main" id="{ADD322C1-7B36-4C01-82ED-EB44392126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99" name="Line 499">
                  <a:extLst>
                    <a:ext uri="{FF2B5EF4-FFF2-40B4-BE49-F238E27FC236}">
                      <a16:creationId xmlns:a16="http://schemas.microsoft.com/office/drawing/2014/main" id="{FB25A7F0-4A9D-4EEB-AE92-71B43846A0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600" name="Line 500">
                  <a:extLst>
                    <a:ext uri="{FF2B5EF4-FFF2-40B4-BE49-F238E27FC236}">
                      <a16:creationId xmlns:a16="http://schemas.microsoft.com/office/drawing/2014/main" id="{01498468-E052-42E6-B6A5-80D2EB9356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563" name="Group 502">
              <a:extLst>
                <a:ext uri="{FF2B5EF4-FFF2-40B4-BE49-F238E27FC236}">
                  <a16:creationId xmlns:a16="http://schemas.microsoft.com/office/drawing/2014/main" id="{337B4684-1504-4C1D-9484-4A5728F1B7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08" y="3533"/>
              <a:ext cx="316" cy="147"/>
              <a:chOff x="3120" y="2318"/>
              <a:chExt cx="316" cy="147"/>
            </a:xfrm>
          </p:grpSpPr>
          <p:sp>
            <p:nvSpPr>
              <p:cNvPr id="22578" name="Oval 503">
                <a:extLst>
                  <a:ext uri="{FF2B5EF4-FFF2-40B4-BE49-F238E27FC236}">
                    <a16:creationId xmlns:a16="http://schemas.microsoft.com/office/drawing/2014/main" id="{C95FE01D-903E-4C2A-8E88-075172D621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238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2579" name="Line 504">
                <a:extLst>
                  <a:ext uri="{FF2B5EF4-FFF2-40B4-BE49-F238E27FC236}">
                    <a16:creationId xmlns:a16="http://schemas.microsoft.com/office/drawing/2014/main" id="{8CBC15C0-86D5-4304-B959-C0A40944C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3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0" name="Line 505">
                <a:extLst>
                  <a:ext uri="{FF2B5EF4-FFF2-40B4-BE49-F238E27FC236}">
                    <a16:creationId xmlns:a16="http://schemas.microsoft.com/office/drawing/2014/main" id="{0E0B0A87-26AB-46F5-94D9-D291F2B4D1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6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81" name="Rectangle 506">
                <a:extLst>
                  <a:ext uri="{FF2B5EF4-FFF2-40B4-BE49-F238E27FC236}">
                    <a16:creationId xmlns:a16="http://schemas.microsoft.com/office/drawing/2014/main" id="{09CC0692-3DAB-4A03-8AE2-BAAE104CA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237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82" name="Oval 507">
                <a:extLst>
                  <a:ext uri="{FF2B5EF4-FFF2-40B4-BE49-F238E27FC236}">
                    <a16:creationId xmlns:a16="http://schemas.microsoft.com/office/drawing/2014/main" id="{B63E9F3D-DDB4-432B-B52D-87078D0902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231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22583" name="Group 508">
                <a:extLst>
                  <a:ext uri="{FF2B5EF4-FFF2-40B4-BE49-F238E27FC236}">
                    <a16:creationId xmlns:a16="http://schemas.microsoft.com/office/drawing/2014/main" id="{A31C68E3-3C73-4647-9309-3333E8092E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5" y="2339"/>
                <a:ext cx="156" cy="55"/>
                <a:chOff x="2848" y="848"/>
                <a:chExt cx="140" cy="98"/>
              </a:xfrm>
            </p:grpSpPr>
            <p:sp>
              <p:nvSpPr>
                <p:cNvPr id="22588" name="Line 509">
                  <a:extLst>
                    <a:ext uri="{FF2B5EF4-FFF2-40B4-BE49-F238E27FC236}">
                      <a16:creationId xmlns:a16="http://schemas.microsoft.com/office/drawing/2014/main" id="{F1382788-67B8-4A4A-BD9C-2A92E605B1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89" name="Line 510">
                  <a:extLst>
                    <a:ext uri="{FF2B5EF4-FFF2-40B4-BE49-F238E27FC236}">
                      <a16:creationId xmlns:a16="http://schemas.microsoft.com/office/drawing/2014/main" id="{F8E2EA5A-26FA-420E-BF31-8F212C1C2E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90" name="Line 511">
                  <a:extLst>
                    <a:ext uri="{FF2B5EF4-FFF2-40B4-BE49-F238E27FC236}">
                      <a16:creationId xmlns:a16="http://schemas.microsoft.com/office/drawing/2014/main" id="{28194B18-166E-441B-AC84-4A63A15DA2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584" name="Group 512">
                <a:extLst>
                  <a:ext uri="{FF2B5EF4-FFF2-40B4-BE49-F238E27FC236}">
                    <a16:creationId xmlns:a16="http://schemas.microsoft.com/office/drawing/2014/main" id="{ACF4EF15-9ED5-4AC1-852E-1FFA4EF702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195" y="2338"/>
                <a:ext cx="156" cy="56"/>
                <a:chOff x="2848" y="848"/>
                <a:chExt cx="140" cy="98"/>
              </a:xfrm>
            </p:grpSpPr>
            <p:sp>
              <p:nvSpPr>
                <p:cNvPr id="22585" name="Line 513">
                  <a:extLst>
                    <a:ext uri="{FF2B5EF4-FFF2-40B4-BE49-F238E27FC236}">
                      <a16:creationId xmlns:a16="http://schemas.microsoft.com/office/drawing/2014/main" id="{A171E61D-436C-4B13-83F2-1237E497F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86" name="Line 514">
                  <a:extLst>
                    <a:ext uri="{FF2B5EF4-FFF2-40B4-BE49-F238E27FC236}">
                      <a16:creationId xmlns:a16="http://schemas.microsoft.com/office/drawing/2014/main" id="{9016CA54-DA69-4B18-995F-738BB9AF01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87" name="Line 515">
                  <a:extLst>
                    <a:ext uri="{FF2B5EF4-FFF2-40B4-BE49-F238E27FC236}">
                      <a16:creationId xmlns:a16="http://schemas.microsoft.com/office/drawing/2014/main" id="{D6C3D264-988E-4EEB-97CA-4AC0D50136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2564" name="Group 516">
              <a:extLst>
                <a:ext uri="{FF2B5EF4-FFF2-40B4-BE49-F238E27FC236}">
                  <a16:creationId xmlns:a16="http://schemas.microsoft.com/office/drawing/2014/main" id="{C3AB54DB-F2A7-463B-8C66-F142870F2E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92" y="3302"/>
              <a:ext cx="316" cy="147"/>
              <a:chOff x="3120" y="2318"/>
              <a:chExt cx="316" cy="147"/>
            </a:xfrm>
          </p:grpSpPr>
          <p:sp>
            <p:nvSpPr>
              <p:cNvPr id="22565" name="Oval 517">
                <a:extLst>
                  <a:ext uri="{FF2B5EF4-FFF2-40B4-BE49-F238E27FC236}">
                    <a16:creationId xmlns:a16="http://schemas.microsoft.com/office/drawing/2014/main" id="{464969CD-26EA-4D18-89FA-8E6918878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2384"/>
                <a:ext cx="313" cy="81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2566" name="Line 518">
                <a:extLst>
                  <a:ext uri="{FF2B5EF4-FFF2-40B4-BE49-F238E27FC236}">
                    <a16:creationId xmlns:a16="http://schemas.microsoft.com/office/drawing/2014/main" id="{039AA187-08C1-4B84-93C1-1F0C88C6E1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3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67" name="Line 519">
                <a:extLst>
                  <a:ext uri="{FF2B5EF4-FFF2-40B4-BE49-F238E27FC236}">
                    <a16:creationId xmlns:a16="http://schemas.microsoft.com/office/drawing/2014/main" id="{2B2FD128-F9CC-437A-BD4F-146A3E547A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36" y="237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568" name="Rectangle 520">
                <a:extLst>
                  <a:ext uri="{FF2B5EF4-FFF2-40B4-BE49-F238E27FC236}">
                    <a16:creationId xmlns:a16="http://schemas.microsoft.com/office/drawing/2014/main" id="{16B5FCE8-468C-40A1-B3DE-B35AD6B502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3" y="2377"/>
                <a:ext cx="310" cy="49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2569" name="Oval 521">
                <a:extLst>
                  <a:ext uri="{FF2B5EF4-FFF2-40B4-BE49-F238E27FC236}">
                    <a16:creationId xmlns:a16="http://schemas.microsoft.com/office/drawing/2014/main" id="{E86010AB-C69A-413A-A5FE-B75586E47A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20" y="2318"/>
                <a:ext cx="313" cy="95"/>
              </a:xfrm>
              <a:prstGeom prst="ellipse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22570" name="Group 522">
                <a:extLst>
                  <a:ext uri="{FF2B5EF4-FFF2-40B4-BE49-F238E27FC236}">
                    <a16:creationId xmlns:a16="http://schemas.microsoft.com/office/drawing/2014/main" id="{9364C749-EBBA-4247-AD53-00AE14C386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95" y="2339"/>
                <a:ext cx="156" cy="55"/>
                <a:chOff x="2848" y="848"/>
                <a:chExt cx="140" cy="98"/>
              </a:xfrm>
            </p:grpSpPr>
            <p:sp>
              <p:nvSpPr>
                <p:cNvPr id="22575" name="Line 523">
                  <a:extLst>
                    <a:ext uri="{FF2B5EF4-FFF2-40B4-BE49-F238E27FC236}">
                      <a16:creationId xmlns:a16="http://schemas.microsoft.com/office/drawing/2014/main" id="{79651C9D-3986-45D4-AF0C-F12A1979C3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76" name="Line 524">
                  <a:extLst>
                    <a:ext uri="{FF2B5EF4-FFF2-40B4-BE49-F238E27FC236}">
                      <a16:creationId xmlns:a16="http://schemas.microsoft.com/office/drawing/2014/main" id="{97D5782A-3AB8-4741-9786-3982264E1B6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77" name="Line 525">
                  <a:extLst>
                    <a:ext uri="{FF2B5EF4-FFF2-40B4-BE49-F238E27FC236}">
                      <a16:creationId xmlns:a16="http://schemas.microsoft.com/office/drawing/2014/main" id="{770BDE4F-8FB5-4941-B91B-C3CF63BA2E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571" name="Group 526">
                <a:extLst>
                  <a:ext uri="{FF2B5EF4-FFF2-40B4-BE49-F238E27FC236}">
                    <a16:creationId xmlns:a16="http://schemas.microsoft.com/office/drawing/2014/main" id="{444CC3CD-1F22-4290-B675-73F34AADF84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195" y="2338"/>
                <a:ext cx="156" cy="56"/>
                <a:chOff x="2848" y="848"/>
                <a:chExt cx="140" cy="98"/>
              </a:xfrm>
            </p:grpSpPr>
            <p:sp>
              <p:nvSpPr>
                <p:cNvPr id="22572" name="Line 527">
                  <a:extLst>
                    <a:ext uri="{FF2B5EF4-FFF2-40B4-BE49-F238E27FC236}">
                      <a16:creationId xmlns:a16="http://schemas.microsoft.com/office/drawing/2014/main" id="{DBF1D849-93CE-4AD0-BAAC-4A12AD6D6A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73" name="Line 528">
                  <a:extLst>
                    <a:ext uri="{FF2B5EF4-FFF2-40B4-BE49-F238E27FC236}">
                      <a16:creationId xmlns:a16="http://schemas.microsoft.com/office/drawing/2014/main" id="{7CA9B07A-A071-4152-9102-9794C6F9A3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574" name="Line 529">
                  <a:extLst>
                    <a:ext uri="{FF2B5EF4-FFF2-40B4-BE49-F238E27FC236}">
                      <a16:creationId xmlns:a16="http://schemas.microsoft.com/office/drawing/2014/main" id="{647248F0-C6B8-48DA-8E14-DF52F840E7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22560" name="页脚占位符 5">
            <a:extLst>
              <a:ext uri="{FF2B5EF4-FFF2-40B4-BE49-F238E27FC236}">
                <a16:creationId xmlns:a16="http://schemas.microsoft.com/office/drawing/2014/main" id="{5EDC671B-1EFC-4398-A141-04DB01F3D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2561" name="灯片编号占位符 6">
            <a:extLst>
              <a:ext uri="{FF2B5EF4-FFF2-40B4-BE49-F238E27FC236}">
                <a16:creationId xmlns:a16="http://schemas.microsoft.com/office/drawing/2014/main" id="{2BB3C1E2-A472-4BBD-8274-0FD950A89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05AC6A99-AD27-486D-97DE-4CF04F90418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870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1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041" grpId="0" autoUpdateAnimBg="0"/>
      <p:bldP spid="111044" grpId="0" autoUpdateAnimBg="0"/>
      <p:bldP spid="111045" grpId="0" autoUpdateAnimBg="0"/>
      <p:bldP spid="111047" grpId="0" autoUpdateAnimBg="0"/>
      <p:bldP spid="111048" grpId="0" autoUpdateAnimBg="0"/>
      <p:bldP spid="111049" grpId="0" autoUpdateAnimBg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6">
            <a:extLst>
              <a:ext uri="{FF2B5EF4-FFF2-40B4-BE49-F238E27FC236}">
                <a16:creationId xmlns:a16="http://schemas.microsoft.com/office/drawing/2014/main" id="{1958A488-5238-49B8-995F-B31E80AB37D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76250" y="1333500"/>
            <a:ext cx="3695700" cy="4648200"/>
          </a:xfrm>
        </p:spPr>
        <p:txBody>
          <a:bodyPr/>
          <a:lstStyle/>
          <a:p>
            <a:endParaRPr lang="en-US" altLang="zh-CN" sz="2400">
              <a:ea typeface="MS PGothic" panose="020B0600070205080204" pitchFamily="34" charset="-128"/>
            </a:endParaRPr>
          </a:p>
          <a:p>
            <a:endParaRPr lang="en-US" altLang="zh-CN" sz="2400">
              <a:ea typeface="MS PGothic" panose="020B0600070205080204" pitchFamily="34" charset="-128"/>
            </a:endParaRPr>
          </a:p>
        </p:txBody>
      </p:sp>
      <p:sp>
        <p:nvSpPr>
          <p:cNvPr id="118787" name="Rectangle 60">
            <a:extLst>
              <a:ext uri="{FF2B5EF4-FFF2-40B4-BE49-F238E27FC236}">
                <a16:creationId xmlns:a16="http://schemas.microsoft.com/office/drawing/2014/main" id="{0839D85F-CE3A-4F82-898F-95229803B0B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15938" y="1535113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CC0000"/>
                </a:solidFill>
                <a:ea typeface="宋体" panose="02010600030101010101" pitchFamily="2" charset="-122"/>
              </a:rPr>
              <a:t>recipe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>
                <a:ea typeface="宋体" panose="02010600030101010101" pitchFamily="2" charset="-122"/>
              </a:rPr>
              <a:t>to determine the subnets, detach each interface from its host or router, creating islands of isolated networks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altLang="zh-CN">
                <a:ea typeface="宋体" panose="02010600030101010101" pitchFamily="2" charset="-122"/>
              </a:rPr>
              <a:t>each isolated network is called a </a:t>
            </a:r>
            <a:r>
              <a:rPr lang="en-US" altLang="zh-CN" i="1">
                <a:solidFill>
                  <a:srgbClr val="CC0000"/>
                </a:solidFill>
                <a:ea typeface="宋体" panose="02010600030101010101" pitchFamily="2" charset="-122"/>
              </a:rPr>
              <a:t>subnet</a:t>
            </a:r>
          </a:p>
        </p:txBody>
      </p:sp>
      <p:sp>
        <p:nvSpPr>
          <p:cNvPr id="118788" name="Text Box 61">
            <a:extLst>
              <a:ext uri="{FF2B5EF4-FFF2-40B4-BE49-F238E27FC236}">
                <a16:creationId xmlns:a16="http://schemas.microsoft.com/office/drawing/2014/main" id="{D7772E9E-57C5-472C-8714-C206606D11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7838" y="5781675"/>
            <a:ext cx="2505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Arial" panose="020B0604020202020204" pitchFamily="34" charset="0"/>
                <a:ea typeface="MS PGothic" panose="020B0600070205080204" pitchFamily="34" charset="-128"/>
              </a:rPr>
              <a:t>subnet mask: /24</a:t>
            </a:r>
          </a:p>
        </p:txBody>
      </p:sp>
      <p:sp>
        <p:nvSpPr>
          <p:cNvPr id="118789" name="Rectangle 185">
            <a:extLst>
              <a:ext uri="{FF2B5EF4-FFF2-40B4-BE49-F238E27FC236}">
                <a16:creationId xmlns:a16="http://schemas.microsoft.com/office/drawing/2014/main" id="{B394AAD0-8C58-4806-8CA4-CA9F2F0B6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3702050" cy="763588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Subnets</a:t>
            </a:r>
          </a:p>
        </p:txBody>
      </p:sp>
      <p:grpSp>
        <p:nvGrpSpPr>
          <p:cNvPr id="118790" name="Group 190">
            <a:extLst>
              <a:ext uri="{FF2B5EF4-FFF2-40B4-BE49-F238E27FC236}">
                <a16:creationId xmlns:a16="http://schemas.microsoft.com/office/drawing/2014/main" id="{0174D95C-550F-4520-B809-6C6BFA35867E}"/>
              </a:ext>
            </a:extLst>
          </p:cNvPr>
          <p:cNvGrpSpPr>
            <a:grpSpLocks/>
          </p:cNvGrpSpPr>
          <p:nvPr/>
        </p:nvGrpSpPr>
        <p:grpSpPr bwMode="auto">
          <a:xfrm>
            <a:off x="4368800" y="908050"/>
            <a:ext cx="4452938" cy="4652963"/>
            <a:chOff x="2752" y="572"/>
            <a:chExt cx="2805" cy="2931"/>
          </a:xfrm>
        </p:grpSpPr>
        <p:sp>
          <p:nvSpPr>
            <p:cNvPr id="118796" name="Text Box 191">
              <a:extLst>
                <a:ext uri="{FF2B5EF4-FFF2-40B4-BE49-F238E27FC236}">
                  <a16:creationId xmlns:a16="http://schemas.microsoft.com/office/drawing/2014/main" id="{8DF71D44-91A7-4656-9007-88582BC1FB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5" y="572"/>
              <a:ext cx="10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223.1.1.0/24</a:t>
              </a:r>
            </a:p>
          </p:txBody>
        </p:sp>
        <p:sp>
          <p:nvSpPr>
            <p:cNvPr id="118797" name="Text Box 192">
              <a:extLst>
                <a:ext uri="{FF2B5EF4-FFF2-40B4-BE49-F238E27FC236}">
                  <a16:creationId xmlns:a16="http://schemas.microsoft.com/office/drawing/2014/main" id="{A5D55768-C84A-4C97-96E1-E64099914E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19" y="725"/>
              <a:ext cx="10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223.1.2.0/24</a:t>
              </a:r>
            </a:p>
          </p:txBody>
        </p:sp>
        <p:sp>
          <p:nvSpPr>
            <p:cNvPr id="118798" name="Text Box 193">
              <a:extLst>
                <a:ext uri="{FF2B5EF4-FFF2-40B4-BE49-F238E27FC236}">
                  <a16:creationId xmlns:a16="http://schemas.microsoft.com/office/drawing/2014/main" id="{2B8ACC83-8BA9-4652-95E6-1E68A40A80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3" y="3253"/>
              <a:ext cx="100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223.1.3.0/24</a:t>
              </a:r>
            </a:p>
          </p:txBody>
        </p:sp>
        <p:sp>
          <p:nvSpPr>
            <p:cNvPr id="118799" name="Rectangle 194">
              <a:extLst>
                <a:ext uri="{FF2B5EF4-FFF2-40B4-BE49-F238E27FC236}">
                  <a16:creationId xmlns:a16="http://schemas.microsoft.com/office/drawing/2014/main" id="{7E6D1BBE-04C9-45DD-9655-ECECA97AA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8" y="2113"/>
              <a:ext cx="534" cy="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8800" name="Freeform 195">
              <a:extLst>
                <a:ext uri="{FF2B5EF4-FFF2-40B4-BE49-F238E27FC236}">
                  <a16:creationId xmlns:a16="http://schemas.microsoft.com/office/drawing/2014/main" id="{813A7561-0A3F-4863-B7DD-C26265342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" y="815"/>
              <a:ext cx="1223" cy="1291"/>
            </a:xfrm>
            <a:custGeom>
              <a:avLst/>
              <a:gdLst>
                <a:gd name="T0" fmla="*/ 1201 w 1223"/>
                <a:gd name="T1" fmla="*/ 756 h 1291"/>
                <a:gd name="T2" fmla="*/ 702 w 1223"/>
                <a:gd name="T3" fmla="*/ 670 h 1291"/>
                <a:gd name="T4" fmla="*/ 608 w 1223"/>
                <a:gd name="T5" fmla="*/ 103 h 1291"/>
                <a:gd name="T6" fmla="*/ 335 w 1223"/>
                <a:gd name="T7" fmla="*/ 52 h 1291"/>
                <a:gd name="T8" fmla="*/ 65 w 1223"/>
                <a:gd name="T9" fmla="*/ 82 h 1291"/>
                <a:gd name="T10" fmla="*/ 41 w 1223"/>
                <a:gd name="T11" fmla="*/ 544 h 1291"/>
                <a:gd name="T12" fmla="*/ 38 w 1223"/>
                <a:gd name="T13" fmla="*/ 751 h 1291"/>
                <a:gd name="T14" fmla="*/ 23 w 1223"/>
                <a:gd name="T15" fmla="*/ 940 h 1291"/>
                <a:gd name="T16" fmla="*/ 17 w 1223"/>
                <a:gd name="T17" fmla="*/ 1114 h 1291"/>
                <a:gd name="T18" fmla="*/ 128 w 1223"/>
                <a:gd name="T19" fmla="*/ 1219 h 1291"/>
                <a:gd name="T20" fmla="*/ 602 w 1223"/>
                <a:gd name="T21" fmla="*/ 1243 h 1291"/>
                <a:gd name="T22" fmla="*/ 686 w 1223"/>
                <a:gd name="T23" fmla="*/ 930 h 1291"/>
                <a:gd name="T24" fmla="*/ 1177 w 1223"/>
                <a:gd name="T25" fmla="*/ 916 h 1291"/>
                <a:gd name="T26" fmla="*/ 1201 w 1223"/>
                <a:gd name="T27" fmla="*/ 756 h 129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23"/>
                <a:gd name="T43" fmla="*/ 0 h 1291"/>
                <a:gd name="T44" fmla="*/ 1223 w 1223"/>
                <a:gd name="T45" fmla="*/ 1291 h 1291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23" h="1291">
                  <a:moveTo>
                    <a:pt x="1201" y="756"/>
                  </a:moveTo>
                  <a:cubicBezTo>
                    <a:pt x="1180" y="640"/>
                    <a:pt x="798" y="744"/>
                    <a:pt x="702" y="670"/>
                  </a:cubicBezTo>
                  <a:cubicBezTo>
                    <a:pt x="603" y="561"/>
                    <a:pt x="669" y="206"/>
                    <a:pt x="608" y="103"/>
                  </a:cubicBezTo>
                  <a:cubicBezTo>
                    <a:pt x="547" y="0"/>
                    <a:pt x="425" y="55"/>
                    <a:pt x="335" y="52"/>
                  </a:cubicBezTo>
                  <a:cubicBezTo>
                    <a:pt x="245" y="49"/>
                    <a:pt x="114" y="0"/>
                    <a:pt x="65" y="82"/>
                  </a:cubicBezTo>
                  <a:cubicBezTo>
                    <a:pt x="16" y="164"/>
                    <a:pt x="45" y="433"/>
                    <a:pt x="41" y="544"/>
                  </a:cubicBezTo>
                  <a:cubicBezTo>
                    <a:pt x="37" y="655"/>
                    <a:pt x="41" y="685"/>
                    <a:pt x="38" y="751"/>
                  </a:cubicBezTo>
                  <a:cubicBezTo>
                    <a:pt x="35" y="817"/>
                    <a:pt x="26" y="880"/>
                    <a:pt x="23" y="940"/>
                  </a:cubicBezTo>
                  <a:cubicBezTo>
                    <a:pt x="20" y="1000"/>
                    <a:pt x="0" y="1068"/>
                    <a:pt x="17" y="1114"/>
                  </a:cubicBezTo>
                  <a:cubicBezTo>
                    <a:pt x="34" y="1160"/>
                    <a:pt x="31" y="1198"/>
                    <a:pt x="128" y="1219"/>
                  </a:cubicBezTo>
                  <a:cubicBezTo>
                    <a:pt x="225" y="1240"/>
                    <a:pt x="509" y="1291"/>
                    <a:pt x="602" y="1243"/>
                  </a:cubicBezTo>
                  <a:cubicBezTo>
                    <a:pt x="695" y="1195"/>
                    <a:pt x="590" y="984"/>
                    <a:pt x="686" y="930"/>
                  </a:cubicBezTo>
                  <a:cubicBezTo>
                    <a:pt x="782" y="876"/>
                    <a:pt x="1091" y="945"/>
                    <a:pt x="1177" y="916"/>
                  </a:cubicBezTo>
                  <a:cubicBezTo>
                    <a:pt x="1208" y="864"/>
                    <a:pt x="1223" y="871"/>
                    <a:pt x="1201" y="756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01" name="Freeform 196">
              <a:extLst>
                <a:ext uri="{FF2B5EF4-FFF2-40B4-BE49-F238E27FC236}">
                  <a16:creationId xmlns:a16="http://schemas.microsoft.com/office/drawing/2014/main" id="{3D884ACC-E855-45C3-8CF7-5DDA9A75B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0" y="1010"/>
              <a:ext cx="1201" cy="1234"/>
            </a:xfrm>
            <a:custGeom>
              <a:avLst/>
              <a:gdLst>
                <a:gd name="T0" fmla="*/ 25 w 1201"/>
                <a:gd name="T1" fmla="*/ 709 h 1234"/>
                <a:gd name="T2" fmla="*/ 526 w 1201"/>
                <a:gd name="T3" fmla="*/ 780 h 1234"/>
                <a:gd name="T4" fmla="*/ 613 w 1201"/>
                <a:gd name="T5" fmla="*/ 1134 h 1234"/>
                <a:gd name="T6" fmla="*/ 946 w 1201"/>
                <a:gd name="T7" fmla="*/ 1230 h 1234"/>
                <a:gd name="T8" fmla="*/ 1171 w 1201"/>
                <a:gd name="T9" fmla="*/ 1107 h 1234"/>
                <a:gd name="T10" fmla="*/ 1126 w 1201"/>
                <a:gd name="T11" fmla="*/ 894 h 1234"/>
                <a:gd name="T12" fmla="*/ 1114 w 1201"/>
                <a:gd name="T13" fmla="*/ 693 h 1234"/>
                <a:gd name="T14" fmla="*/ 1099 w 1201"/>
                <a:gd name="T15" fmla="*/ 423 h 1234"/>
                <a:gd name="T16" fmla="*/ 1141 w 1201"/>
                <a:gd name="T17" fmla="*/ 216 h 1234"/>
                <a:gd name="T18" fmla="*/ 1102 w 1201"/>
                <a:gd name="T19" fmla="*/ 33 h 1234"/>
                <a:gd name="T20" fmla="*/ 646 w 1201"/>
                <a:gd name="T21" fmla="*/ 81 h 1234"/>
                <a:gd name="T22" fmla="*/ 535 w 1201"/>
                <a:gd name="T23" fmla="*/ 519 h 1234"/>
                <a:gd name="T24" fmla="*/ 44 w 1201"/>
                <a:gd name="T25" fmla="*/ 548 h 1234"/>
                <a:gd name="T26" fmla="*/ 25 w 1201"/>
                <a:gd name="T27" fmla="*/ 709 h 123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01"/>
                <a:gd name="T43" fmla="*/ 0 h 1234"/>
                <a:gd name="T44" fmla="*/ 1201 w 1201"/>
                <a:gd name="T45" fmla="*/ 1234 h 123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01" h="1234">
                  <a:moveTo>
                    <a:pt x="25" y="709"/>
                  </a:moveTo>
                  <a:cubicBezTo>
                    <a:pt x="49" y="824"/>
                    <a:pt x="428" y="709"/>
                    <a:pt x="526" y="780"/>
                  </a:cubicBezTo>
                  <a:cubicBezTo>
                    <a:pt x="624" y="851"/>
                    <a:pt x="543" y="1059"/>
                    <a:pt x="613" y="1134"/>
                  </a:cubicBezTo>
                  <a:cubicBezTo>
                    <a:pt x="683" y="1209"/>
                    <a:pt x="853" y="1234"/>
                    <a:pt x="946" y="1230"/>
                  </a:cubicBezTo>
                  <a:cubicBezTo>
                    <a:pt x="1039" y="1226"/>
                    <a:pt x="1141" y="1163"/>
                    <a:pt x="1171" y="1107"/>
                  </a:cubicBezTo>
                  <a:cubicBezTo>
                    <a:pt x="1201" y="1051"/>
                    <a:pt x="1135" y="963"/>
                    <a:pt x="1126" y="894"/>
                  </a:cubicBezTo>
                  <a:cubicBezTo>
                    <a:pt x="1117" y="825"/>
                    <a:pt x="1119" y="772"/>
                    <a:pt x="1114" y="693"/>
                  </a:cubicBezTo>
                  <a:cubicBezTo>
                    <a:pt x="1109" y="614"/>
                    <a:pt x="1095" y="502"/>
                    <a:pt x="1099" y="423"/>
                  </a:cubicBezTo>
                  <a:cubicBezTo>
                    <a:pt x="1103" y="344"/>
                    <a:pt x="1141" y="281"/>
                    <a:pt x="1141" y="216"/>
                  </a:cubicBezTo>
                  <a:cubicBezTo>
                    <a:pt x="1141" y="151"/>
                    <a:pt x="1185" y="56"/>
                    <a:pt x="1102" y="33"/>
                  </a:cubicBezTo>
                  <a:cubicBezTo>
                    <a:pt x="1019" y="10"/>
                    <a:pt x="740" y="0"/>
                    <a:pt x="646" y="81"/>
                  </a:cubicBezTo>
                  <a:cubicBezTo>
                    <a:pt x="552" y="162"/>
                    <a:pt x="635" y="441"/>
                    <a:pt x="535" y="519"/>
                  </a:cubicBezTo>
                  <a:cubicBezTo>
                    <a:pt x="435" y="597"/>
                    <a:pt x="129" y="516"/>
                    <a:pt x="44" y="548"/>
                  </a:cubicBezTo>
                  <a:cubicBezTo>
                    <a:pt x="15" y="601"/>
                    <a:pt x="0" y="594"/>
                    <a:pt x="25" y="709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02" name="Freeform 197">
              <a:extLst>
                <a:ext uri="{FF2B5EF4-FFF2-40B4-BE49-F238E27FC236}">
                  <a16:creationId xmlns:a16="http://schemas.microsoft.com/office/drawing/2014/main" id="{BDA57AAA-05DF-4138-A3CF-82B33058E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4" y="1913"/>
              <a:ext cx="1286" cy="1247"/>
            </a:xfrm>
            <a:custGeom>
              <a:avLst/>
              <a:gdLst>
                <a:gd name="T0" fmla="*/ 587 w 1286"/>
                <a:gd name="T1" fmla="*/ 30 h 1247"/>
                <a:gd name="T2" fmla="*/ 509 w 1286"/>
                <a:gd name="T3" fmla="*/ 618 h 1247"/>
                <a:gd name="T4" fmla="*/ 77 w 1286"/>
                <a:gd name="T5" fmla="*/ 909 h 1247"/>
                <a:gd name="T6" fmla="*/ 47 w 1286"/>
                <a:gd name="T7" fmla="*/ 1095 h 1247"/>
                <a:gd name="T8" fmla="*/ 140 w 1286"/>
                <a:gd name="T9" fmla="*/ 1224 h 1247"/>
                <a:gd name="T10" fmla="*/ 461 w 1286"/>
                <a:gd name="T11" fmla="*/ 1209 h 1247"/>
                <a:gd name="T12" fmla="*/ 692 w 1286"/>
                <a:gd name="T13" fmla="*/ 1209 h 1247"/>
                <a:gd name="T14" fmla="*/ 1190 w 1286"/>
                <a:gd name="T15" fmla="*/ 1227 h 1247"/>
                <a:gd name="T16" fmla="*/ 1271 w 1286"/>
                <a:gd name="T17" fmla="*/ 1089 h 1247"/>
                <a:gd name="T18" fmla="*/ 1139 w 1286"/>
                <a:gd name="T19" fmla="*/ 741 h 1247"/>
                <a:gd name="T20" fmla="*/ 800 w 1286"/>
                <a:gd name="T21" fmla="*/ 627 h 1247"/>
                <a:gd name="T22" fmla="*/ 749 w 1286"/>
                <a:gd name="T23" fmla="*/ 42 h 1247"/>
                <a:gd name="T24" fmla="*/ 587 w 1286"/>
                <a:gd name="T25" fmla="*/ 30 h 124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286"/>
                <a:gd name="T40" fmla="*/ 0 h 1247"/>
                <a:gd name="T41" fmla="*/ 1286 w 1286"/>
                <a:gd name="T42" fmla="*/ 1247 h 124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286" h="1247">
                  <a:moveTo>
                    <a:pt x="587" y="30"/>
                  </a:moveTo>
                  <a:cubicBezTo>
                    <a:pt x="473" y="60"/>
                    <a:pt x="601" y="475"/>
                    <a:pt x="509" y="618"/>
                  </a:cubicBezTo>
                  <a:cubicBezTo>
                    <a:pt x="424" y="765"/>
                    <a:pt x="154" y="830"/>
                    <a:pt x="77" y="909"/>
                  </a:cubicBezTo>
                  <a:cubicBezTo>
                    <a:pt x="0" y="988"/>
                    <a:pt x="37" y="1043"/>
                    <a:pt x="47" y="1095"/>
                  </a:cubicBezTo>
                  <a:cubicBezTo>
                    <a:pt x="57" y="1147"/>
                    <a:pt x="71" y="1205"/>
                    <a:pt x="140" y="1224"/>
                  </a:cubicBezTo>
                  <a:cubicBezTo>
                    <a:pt x="209" y="1243"/>
                    <a:pt x="369" y="1212"/>
                    <a:pt x="461" y="1209"/>
                  </a:cubicBezTo>
                  <a:cubicBezTo>
                    <a:pt x="553" y="1206"/>
                    <a:pt x="571" y="1206"/>
                    <a:pt x="692" y="1209"/>
                  </a:cubicBezTo>
                  <a:cubicBezTo>
                    <a:pt x="813" y="1212"/>
                    <a:pt x="1094" y="1247"/>
                    <a:pt x="1190" y="1227"/>
                  </a:cubicBezTo>
                  <a:cubicBezTo>
                    <a:pt x="1286" y="1207"/>
                    <a:pt x="1279" y="1170"/>
                    <a:pt x="1271" y="1089"/>
                  </a:cubicBezTo>
                  <a:cubicBezTo>
                    <a:pt x="1263" y="1008"/>
                    <a:pt x="1217" y="818"/>
                    <a:pt x="1139" y="741"/>
                  </a:cubicBezTo>
                  <a:cubicBezTo>
                    <a:pt x="1061" y="664"/>
                    <a:pt x="865" y="743"/>
                    <a:pt x="800" y="627"/>
                  </a:cubicBezTo>
                  <a:cubicBezTo>
                    <a:pt x="735" y="511"/>
                    <a:pt x="785" y="142"/>
                    <a:pt x="749" y="42"/>
                  </a:cubicBezTo>
                  <a:cubicBezTo>
                    <a:pt x="695" y="15"/>
                    <a:pt x="701" y="0"/>
                    <a:pt x="587" y="30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03" name="Line 198">
              <a:extLst>
                <a:ext uri="{FF2B5EF4-FFF2-40B4-BE49-F238E27FC236}">
                  <a16:creationId xmlns:a16="http://schemas.microsoft.com/office/drawing/2014/main" id="{99A0A77F-A084-401F-875F-9823A3BCF3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0" y="1144"/>
              <a:ext cx="175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04" name="Line 200">
              <a:extLst>
                <a:ext uri="{FF2B5EF4-FFF2-40B4-BE49-F238E27FC236}">
                  <a16:creationId xmlns:a16="http://schemas.microsoft.com/office/drawing/2014/main" id="{6B7D7300-ABD5-4F78-81CF-F12B960BC2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60" y="1550"/>
              <a:ext cx="175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05" name="Line 201">
              <a:extLst>
                <a:ext uri="{FF2B5EF4-FFF2-40B4-BE49-F238E27FC236}">
                  <a16:creationId xmlns:a16="http://schemas.microsoft.com/office/drawing/2014/main" id="{F1B39C18-192E-4E42-918E-777601B60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6" y="1945"/>
              <a:ext cx="172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06" name="Text Box 203">
              <a:extLst>
                <a:ext uri="{FF2B5EF4-FFF2-40B4-BE49-F238E27FC236}">
                  <a16:creationId xmlns:a16="http://schemas.microsoft.com/office/drawing/2014/main" id="{F6907084-7548-48A4-B9D0-031784A5A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" y="93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223.1.1.1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  <p:sp>
          <p:nvSpPr>
            <p:cNvPr id="118807" name="Text Box 204">
              <a:extLst>
                <a:ext uri="{FF2B5EF4-FFF2-40B4-BE49-F238E27FC236}">
                  <a16:creationId xmlns:a16="http://schemas.microsoft.com/office/drawing/2014/main" id="{196FB23B-0FA9-4A69-AFA1-44A62965E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2" y="1963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223.1.1.3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  <p:sp>
          <p:nvSpPr>
            <p:cNvPr id="118808" name="Text Box 205">
              <a:extLst>
                <a:ext uri="{FF2B5EF4-FFF2-40B4-BE49-F238E27FC236}">
                  <a16:creationId xmlns:a16="http://schemas.microsoft.com/office/drawing/2014/main" id="{2841BD8E-E713-4981-8049-CF84E5AB2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2" y="1484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223.1.1.4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  <p:sp>
          <p:nvSpPr>
            <p:cNvPr id="118809" name="Text Box 207">
              <a:extLst>
                <a:ext uri="{FF2B5EF4-FFF2-40B4-BE49-F238E27FC236}">
                  <a16:creationId xmlns:a16="http://schemas.microsoft.com/office/drawing/2014/main" id="{22B9D5FB-410B-4FAF-A2EA-046D517218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38" y="1485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223.1.2.9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  <p:sp>
          <p:nvSpPr>
            <p:cNvPr id="118810" name="Line 209">
              <a:extLst>
                <a:ext uri="{FF2B5EF4-FFF2-40B4-BE49-F238E27FC236}">
                  <a16:creationId xmlns:a16="http://schemas.microsoft.com/office/drawing/2014/main" id="{FDC0E93A-6891-40A6-97AC-0957C4D689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1246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11" name="Line 210">
              <a:extLst>
                <a:ext uri="{FF2B5EF4-FFF2-40B4-BE49-F238E27FC236}">
                  <a16:creationId xmlns:a16="http://schemas.microsoft.com/office/drawing/2014/main" id="{87AAA251-CD15-498B-96E6-1728E40B94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3" y="2047"/>
              <a:ext cx="148" cy="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12" name="Line 213">
              <a:extLst>
                <a:ext uri="{FF2B5EF4-FFF2-40B4-BE49-F238E27FC236}">
                  <a16:creationId xmlns:a16="http://schemas.microsoft.com/office/drawing/2014/main" id="{2D872D45-5A74-491C-B369-5A782200E4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82" y="2696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13" name="Line 214">
              <a:extLst>
                <a:ext uri="{FF2B5EF4-FFF2-40B4-BE49-F238E27FC236}">
                  <a16:creationId xmlns:a16="http://schemas.microsoft.com/office/drawing/2014/main" id="{43C134F1-4067-4B87-9071-CF36306A3B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23" y="2699"/>
              <a:ext cx="2" cy="1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8814" name="Text Box 215">
              <a:extLst>
                <a:ext uri="{FF2B5EF4-FFF2-40B4-BE49-F238E27FC236}">
                  <a16:creationId xmlns:a16="http://schemas.microsoft.com/office/drawing/2014/main" id="{4963FA2D-A35B-4CAB-BC50-BFA1CA5433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5" y="2622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223.1.3.2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  <p:sp>
          <p:nvSpPr>
            <p:cNvPr id="118815" name="Text Box 216">
              <a:extLst>
                <a:ext uri="{FF2B5EF4-FFF2-40B4-BE49-F238E27FC236}">
                  <a16:creationId xmlns:a16="http://schemas.microsoft.com/office/drawing/2014/main" id="{A131DCAB-46ED-43ED-A9C0-5A1E92501D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8" y="2682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223.1.3.1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  <p:grpSp>
          <p:nvGrpSpPr>
            <p:cNvPr id="118816" name="Group 217">
              <a:extLst>
                <a:ext uri="{FF2B5EF4-FFF2-40B4-BE49-F238E27FC236}">
                  <a16:creationId xmlns:a16="http://schemas.microsoft.com/office/drawing/2014/main" id="{56BB5776-F401-41C8-BE68-8C624A9B31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5" y="956"/>
              <a:ext cx="404" cy="352"/>
              <a:chOff x="-44" y="1473"/>
              <a:chExt cx="981" cy="1105"/>
            </a:xfrm>
          </p:grpSpPr>
          <p:pic>
            <p:nvPicPr>
              <p:cNvPr id="118855" name="Picture 218" descr="desktop_computer_stylized_medium">
                <a:extLst>
                  <a:ext uri="{FF2B5EF4-FFF2-40B4-BE49-F238E27FC236}">
                    <a16:creationId xmlns:a16="http://schemas.microsoft.com/office/drawing/2014/main" id="{27507739-282B-489C-866B-69754F541F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8856" name="Freeform 219">
                <a:extLst>
                  <a:ext uri="{FF2B5EF4-FFF2-40B4-BE49-F238E27FC236}">
                    <a16:creationId xmlns:a16="http://schemas.microsoft.com/office/drawing/2014/main" id="{52A80DB6-F8A6-425B-9E6C-63EF898463B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36349 w 356"/>
                  <a:gd name="T3" fmla="*/ 29480 h 368"/>
                  <a:gd name="T4" fmla="*/ 399006 w 356"/>
                  <a:gd name="T5" fmla="*/ 614167 h 368"/>
                  <a:gd name="T6" fmla="*/ 87935 w 356"/>
                  <a:gd name="T7" fmla="*/ 76809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18817" name="Group 220">
              <a:extLst>
                <a:ext uri="{FF2B5EF4-FFF2-40B4-BE49-F238E27FC236}">
                  <a16:creationId xmlns:a16="http://schemas.microsoft.com/office/drawing/2014/main" id="{2BD5F8BA-DA17-45DE-96C1-6B084243AB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52" y="1340"/>
              <a:ext cx="404" cy="352"/>
              <a:chOff x="-44" y="1473"/>
              <a:chExt cx="981" cy="1105"/>
            </a:xfrm>
          </p:grpSpPr>
          <p:pic>
            <p:nvPicPr>
              <p:cNvPr id="118853" name="Picture 221" descr="desktop_computer_stylized_medium">
                <a:extLst>
                  <a:ext uri="{FF2B5EF4-FFF2-40B4-BE49-F238E27FC236}">
                    <a16:creationId xmlns:a16="http://schemas.microsoft.com/office/drawing/2014/main" id="{9D4E132B-4246-4A65-9AE2-6ED68678DD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8854" name="Freeform 222">
                <a:extLst>
                  <a:ext uri="{FF2B5EF4-FFF2-40B4-BE49-F238E27FC236}">
                    <a16:creationId xmlns:a16="http://schemas.microsoft.com/office/drawing/2014/main" id="{AEC80D74-196A-495E-BBA6-857A5B98F5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36349 w 356"/>
                  <a:gd name="T3" fmla="*/ 29480 h 368"/>
                  <a:gd name="T4" fmla="*/ 399006 w 356"/>
                  <a:gd name="T5" fmla="*/ 614167 h 368"/>
                  <a:gd name="T6" fmla="*/ 87935 w 356"/>
                  <a:gd name="T7" fmla="*/ 76809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18818" name="Group 223">
              <a:extLst>
                <a:ext uri="{FF2B5EF4-FFF2-40B4-BE49-F238E27FC236}">
                  <a16:creationId xmlns:a16="http://schemas.microsoft.com/office/drawing/2014/main" id="{67FBE880-A37E-4FDC-9F4D-FA48EA4FE0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70" y="1724"/>
              <a:ext cx="404" cy="352"/>
              <a:chOff x="-44" y="1473"/>
              <a:chExt cx="981" cy="1105"/>
            </a:xfrm>
          </p:grpSpPr>
          <p:pic>
            <p:nvPicPr>
              <p:cNvPr id="118851" name="Picture 224" descr="desktop_computer_stylized_medium">
                <a:extLst>
                  <a:ext uri="{FF2B5EF4-FFF2-40B4-BE49-F238E27FC236}">
                    <a16:creationId xmlns:a16="http://schemas.microsoft.com/office/drawing/2014/main" id="{C6ADB5A1-7BB4-4D5B-AFDA-CF0A68ECEB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8852" name="Freeform 225">
                <a:extLst>
                  <a:ext uri="{FF2B5EF4-FFF2-40B4-BE49-F238E27FC236}">
                    <a16:creationId xmlns:a16="http://schemas.microsoft.com/office/drawing/2014/main" id="{7CC189E4-87A3-4A95-AF0D-2B0C426474F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36349 w 356"/>
                  <a:gd name="T3" fmla="*/ 29480 h 368"/>
                  <a:gd name="T4" fmla="*/ 399006 w 356"/>
                  <a:gd name="T5" fmla="*/ 614167 h 368"/>
                  <a:gd name="T6" fmla="*/ 87935 w 356"/>
                  <a:gd name="T7" fmla="*/ 76809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18819" name="Group 226">
              <a:extLst>
                <a:ext uri="{FF2B5EF4-FFF2-40B4-BE49-F238E27FC236}">
                  <a16:creationId xmlns:a16="http://schemas.microsoft.com/office/drawing/2014/main" id="{30884846-4783-42A4-9ACA-E699E95D1CC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106" y="1062"/>
              <a:ext cx="404" cy="352"/>
              <a:chOff x="-44" y="1473"/>
              <a:chExt cx="981" cy="1105"/>
            </a:xfrm>
          </p:grpSpPr>
          <p:pic>
            <p:nvPicPr>
              <p:cNvPr id="118849" name="Picture 227" descr="desktop_computer_stylized_medium">
                <a:extLst>
                  <a:ext uri="{FF2B5EF4-FFF2-40B4-BE49-F238E27FC236}">
                    <a16:creationId xmlns:a16="http://schemas.microsoft.com/office/drawing/2014/main" id="{6A15A2B3-2B9E-4849-827E-5F30DDC904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8850" name="Freeform 228">
                <a:extLst>
                  <a:ext uri="{FF2B5EF4-FFF2-40B4-BE49-F238E27FC236}">
                    <a16:creationId xmlns:a16="http://schemas.microsoft.com/office/drawing/2014/main" id="{D5693469-3254-4992-A570-63970AC7D9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36349 w 356"/>
                  <a:gd name="T3" fmla="*/ 29480 h 368"/>
                  <a:gd name="T4" fmla="*/ 399006 w 356"/>
                  <a:gd name="T5" fmla="*/ 614167 h 368"/>
                  <a:gd name="T6" fmla="*/ 87935 w 356"/>
                  <a:gd name="T7" fmla="*/ 76809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18820" name="Group 229">
              <a:extLst>
                <a:ext uri="{FF2B5EF4-FFF2-40B4-BE49-F238E27FC236}">
                  <a16:creationId xmlns:a16="http://schemas.microsoft.com/office/drawing/2014/main" id="{F10966C3-B07B-4A2C-A219-49937AE6600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153" y="1868"/>
              <a:ext cx="404" cy="352"/>
              <a:chOff x="-44" y="1473"/>
              <a:chExt cx="981" cy="1105"/>
            </a:xfrm>
          </p:grpSpPr>
          <p:pic>
            <p:nvPicPr>
              <p:cNvPr id="118847" name="Picture 230" descr="desktop_computer_stylized_medium">
                <a:extLst>
                  <a:ext uri="{FF2B5EF4-FFF2-40B4-BE49-F238E27FC236}">
                    <a16:creationId xmlns:a16="http://schemas.microsoft.com/office/drawing/2014/main" id="{87751901-B7E5-4571-88C1-0614F6F967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8848" name="Freeform 231">
                <a:extLst>
                  <a:ext uri="{FF2B5EF4-FFF2-40B4-BE49-F238E27FC236}">
                    <a16:creationId xmlns:a16="http://schemas.microsoft.com/office/drawing/2014/main" id="{8668D64C-8B9C-4C50-95B4-FD4F4730E04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36349 w 356"/>
                  <a:gd name="T3" fmla="*/ 29480 h 368"/>
                  <a:gd name="T4" fmla="*/ 399006 w 356"/>
                  <a:gd name="T5" fmla="*/ 614167 h 368"/>
                  <a:gd name="T6" fmla="*/ 87935 w 356"/>
                  <a:gd name="T7" fmla="*/ 76809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18821" name="Group 232">
              <a:extLst>
                <a:ext uri="{FF2B5EF4-FFF2-40B4-BE49-F238E27FC236}">
                  <a16:creationId xmlns:a16="http://schemas.microsoft.com/office/drawing/2014/main" id="{A1868A69-67AE-46B1-A13E-0A748B56ABC2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4392" y="2828"/>
              <a:ext cx="404" cy="352"/>
              <a:chOff x="-44" y="1473"/>
              <a:chExt cx="981" cy="1105"/>
            </a:xfrm>
          </p:grpSpPr>
          <p:pic>
            <p:nvPicPr>
              <p:cNvPr id="118845" name="Picture 233" descr="desktop_computer_stylized_medium">
                <a:extLst>
                  <a:ext uri="{FF2B5EF4-FFF2-40B4-BE49-F238E27FC236}">
                    <a16:creationId xmlns:a16="http://schemas.microsoft.com/office/drawing/2014/main" id="{0703195B-ED59-4907-A197-55D76697E9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8846" name="Freeform 234">
                <a:extLst>
                  <a:ext uri="{FF2B5EF4-FFF2-40B4-BE49-F238E27FC236}">
                    <a16:creationId xmlns:a16="http://schemas.microsoft.com/office/drawing/2014/main" id="{797968E9-BCC6-4EB6-B58F-8EE627BD94C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36349 w 356"/>
                  <a:gd name="T3" fmla="*/ 29480 h 368"/>
                  <a:gd name="T4" fmla="*/ 399006 w 356"/>
                  <a:gd name="T5" fmla="*/ 614167 h 368"/>
                  <a:gd name="T6" fmla="*/ 87935 w 356"/>
                  <a:gd name="T7" fmla="*/ 76809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18822" name="Group 235">
              <a:extLst>
                <a:ext uri="{FF2B5EF4-FFF2-40B4-BE49-F238E27FC236}">
                  <a16:creationId xmlns:a16="http://schemas.microsoft.com/office/drawing/2014/main" id="{F2935E71-A942-4B47-BACB-8ECD035AFD57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3659" y="2854"/>
              <a:ext cx="404" cy="352"/>
              <a:chOff x="-44" y="1473"/>
              <a:chExt cx="981" cy="1105"/>
            </a:xfrm>
          </p:grpSpPr>
          <p:pic>
            <p:nvPicPr>
              <p:cNvPr id="118843" name="Picture 236" descr="desktop_computer_stylized_medium">
                <a:extLst>
                  <a:ext uri="{FF2B5EF4-FFF2-40B4-BE49-F238E27FC236}">
                    <a16:creationId xmlns:a16="http://schemas.microsoft.com/office/drawing/2014/main" id="{308EC950-4DE0-45A2-A1E8-E2719A343F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8844" name="Freeform 237">
                <a:extLst>
                  <a:ext uri="{FF2B5EF4-FFF2-40B4-BE49-F238E27FC236}">
                    <a16:creationId xmlns:a16="http://schemas.microsoft.com/office/drawing/2014/main" id="{99FBD1B7-46F1-48E3-BFA7-6C4926D3ADF1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36349 w 356"/>
                  <a:gd name="T3" fmla="*/ 29480 h 368"/>
                  <a:gd name="T4" fmla="*/ 399006 w 356"/>
                  <a:gd name="T5" fmla="*/ 614167 h 368"/>
                  <a:gd name="T6" fmla="*/ 87935 w 356"/>
                  <a:gd name="T7" fmla="*/ 76809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18823" name="Group 238">
              <a:extLst>
                <a:ext uri="{FF2B5EF4-FFF2-40B4-BE49-F238E27FC236}">
                  <a16:creationId xmlns:a16="http://schemas.microsoft.com/office/drawing/2014/main" id="{A313A669-06F9-4E06-B2B5-A75F56D559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29" y="1653"/>
              <a:ext cx="440" cy="224"/>
              <a:chOff x="4396" y="1245"/>
              <a:chExt cx="672" cy="248"/>
            </a:xfrm>
          </p:grpSpPr>
          <p:sp>
            <p:nvSpPr>
              <p:cNvPr id="118835" name="Oval 407">
                <a:extLst>
                  <a:ext uri="{FF2B5EF4-FFF2-40B4-BE49-F238E27FC236}">
                    <a16:creationId xmlns:a16="http://schemas.microsoft.com/office/drawing/2014/main" id="{B3650DD1-6C10-4970-ACBB-8608F190B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8836" name="Rectangle 410">
                <a:extLst>
                  <a:ext uri="{FF2B5EF4-FFF2-40B4-BE49-F238E27FC236}">
                    <a16:creationId xmlns:a16="http://schemas.microsoft.com/office/drawing/2014/main" id="{772BDC3A-4283-4C9F-BEFF-B5E79D1201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18837" name="Oval 411">
                <a:extLst>
                  <a:ext uri="{FF2B5EF4-FFF2-40B4-BE49-F238E27FC236}">
                    <a16:creationId xmlns:a16="http://schemas.microsoft.com/office/drawing/2014/main" id="{25326E13-02B1-4317-8514-6F72C0E3E6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905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18838" name="Group 242">
                <a:extLst>
                  <a:ext uri="{FF2B5EF4-FFF2-40B4-BE49-F238E27FC236}">
                    <a16:creationId xmlns:a16="http://schemas.microsoft.com/office/drawing/2014/main" id="{A1C7B391-DC2E-4CB6-8D84-CADE110812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18841" name="Freeform 243">
                  <a:extLst>
                    <a:ext uri="{FF2B5EF4-FFF2-40B4-BE49-F238E27FC236}">
                      <a16:creationId xmlns:a16="http://schemas.microsoft.com/office/drawing/2014/main" id="{9C5B1E46-26C0-48B9-809A-51686E437F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842" name="Freeform 244">
                  <a:extLst>
                    <a:ext uri="{FF2B5EF4-FFF2-40B4-BE49-F238E27FC236}">
                      <a16:creationId xmlns:a16="http://schemas.microsoft.com/office/drawing/2014/main" id="{FAAB5D24-F19F-4888-8FA3-7AD70B625F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18839" name="Line 245">
                <a:extLst>
                  <a:ext uri="{FF2B5EF4-FFF2-40B4-BE49-F238E27FC236}">
                    <a16:creationId xmlns:a16="http://schemas.microsoft.com/office/drawing/2014/main" id="{E44595AF-45DB-4989-9F21-F0F42B33DA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840" name="Line 246">
                <a:extLst>
                  <a:ext uri="{FF2B5EF4-FFF2-40B4-BE49-F238E27FC236}">
                    <a16:creationId xmlns:a16="http://schemas.microsoft.com/office/drawing/2014/main" id="{F261684B-3C3A-4DAB-A8F5-049E18D544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6"/>
                <a:ext cx="0" cy="107"/>
              </a:xfrm>
              <a:prstGeom prst="line">
                <a:avLst/>
              </a:prstGeom>
              <a:noFill/>
              <a:ln w="190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8824" name="Group 247">
              <a:extLst>
                <a:ext uri="{FF2B5EF4-FFF2-40B4-BE49-F238E27FC236}">
                  <a16:creationId xmlns:a16="http://schemas.microsoft.com/office/drawing/2014/main" id="{EF4B4ED5-3A87-4CDA-B81D-233CD2F6A7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5" y="2223"/>
              <a:ext cx="634" cy="361"/>
              <a:chOff x="4758" y="3508"/>
              <a:chExt cx="634" cy="361"/>
            </a:xfrm>
          </p:grpSpPr>
          <p:sp>
            <p:nvSpPr>
              <p:cNvPr id="118833" name="Text Box 248">
                <a:extLst>
                  <a:ext uri="{FF2B5EF4-FFF2-40B4-BE49-F238E27FC236}">
                    <a16:creationId xmlns:a16="http://schemas.microsoft.com/office/drawing/2014/main" id="{EF89F1D5-D2D6-4323-AC4D-153DA257399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44" y="3508"/>
                <a:ext cx="5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CC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subnet</a:t>
                </a:r>
              </a:p>
            </p:txBody>
          </p:sp>
          <p:sp>
            <p:nvSpPr>
              <p:cNvPr id="118834" name="Line 249">
                <a:extLst>
                  <a:ext uri="{FF2B5EF4-FFF2-40B4-BE49-F238E27FC236}">
                    <a16:creationId xmlns:a16="http://schemas.microsoft.com/office/drawing/2014/main" id="{508FF06F-F4DC-4F30-8CC3-28D078DA8C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58" y="3677"/>
                <a:ext cx="108" cy="192"/>
              </a:xfrm>
              <a:prstGeom prst="line">
                <a:avLst/>
              </a:prstGeom>
              <a:noFill/>
              <a:ln w="9525">
                <a:solidFill>
                  <a:srgbClr val="CC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18825" name="Rectangle 250">
              <a:extLst>
                <a:ext uri="{FF2B5EF4-FFF2-40B4-BE49-F238E27FC236}">
                  <a16:creationId xmlns:a16="http://schemas.microsoft.com/office/drawing/2014/main" id="{32BF526A-7A61-4165-9ABD-AB33230C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" y="1363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8826" name="Text Box 251">
              <a:extLst>
                <a:ext uri="{FF2B5EF4-FFF2-40B4-BE49-F238E27FC236}">
                  <a16:creationId xmlns:a16="http://schemas.microsoft.com/office/drawing/2014/main" id="{51117990-E8EE-46F6-9691-3915174D34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4" y="1344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223.1.1.2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  <p:sp>
          <p:nvSpPr>
            <p:cNvPr id="118827" name="Rectangle 252">
              <a:extLst>
                <a:ext uri="{FF2B5EF4-FFF2-40B4-BE49-F238E27FC236}">
                  <a16:creationId xmlns:a16="http://schemas.microsoft.com/office/drawing/2014/main" id="{3DAA38FE-8097-4795-A435-E9E645CA4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6" y="1354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8828" name="Rectangle 253">
              <a:extLst>
                <a:ext uri="{FF2B5EF4-FFF2-40B4-BE49-F238E27FC236}">
                  <a16:creationId xmlns:a16="http://schemas.microsoft.com/office/drawing/2014/main" id="{D1C1709A-6D8B-45F0-A885-467507537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4" y="1858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8829" name="Rectangle 254">
              <a:extLst>
                <a:ext uri="{FF2B5EF4-FFF2-40B4-BE49-F238E27FC236}">
                  <a16:creationId xmlns:a16="http://schemas.microsoft.com/office/drawing/2014/main" id="{428D2CEA-6778-4B02-8AA9-DC014B75B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2" y="1975"/>
              <a:ext cx="182" cy="147"/>
            </a:xfrm>
            <a:prstGeom prst="rect">
              <a:avLst/>
            </a:pr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18830" name="Text Box 255">
              <a:extLst>
                <a:ext uri="{FF2B5EF4-FFF2-40B4-BE49-F238E27FC236}">
                  <a16:creationId xmlns:a16="http://schemas.microsoft.com/office/drawing/2014/main" id="{DAAB4A52-DD89-4276-BFDA-CB78DBE954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" y="1951"/>
              <a:ext cx="721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223.1.3.27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  <p:sp>
          <p:nvSpPr>
            <p:cNvPr id="118831" name="Text Box 256">
              <a:extLst>
                <a:ext uri="{FF2B5EF4-FFF2-40B4-BE49-F238E27FC236}">
                  <a16:creationId xmlns:a16="http://schemas.microsoft.com/office/drawing/2014/main" id="{55371E91-85EC-4357-BEC5-663B618CD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9" y="1819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223.1.2.2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  <p:sp>
          <p:nvSpPr>
            <p:cNvPr id="118832" name="Text Box 257">
              <a:extLst>
                <a:ext uri="{FF2B5EF4-FFF2-40B4-BE49-F238E27FC236}">
                  <a16:creationId xmlns:a16="http://schemas.microsoft.com/office/drawing/2014/main" id="{A7207700-8800-4F6F-B6E3-4D8EE3BF03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79" y="1341"/>
              <a:ext cx="650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223.1.2.1</a:t>
              </a:r>
              <a:endParaRPr lang="en-US" altLang="zh-CN" sz="1800">
                <a:ea typeface="MS PGothic" panose="020B0600070205080204" pitchFamily="34" charset="-128"/>
              </a:endParaRPr>
            </a:p>
          </p:txBody>
        </p:sp>
      </p:grpSp>
      <p:sp>
        <p:nvSpPr>
          <p:cNvPr id="118791" name="Line 147">
            <a:extLst>
              <a:ext uri="{FF2B5EF4-FFF2-40B4-BE49-F238E27FC236}">
                <a16:creationId xmlns:a16="http://schemas.microsoft.com/office/drawing/2014/main" id="{AFDB92FB-5F9F-4B24-ABE2-1659181EB8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19738" y="2662238"/>
            <a:ext cx="822325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2" name="Line 151">
            <a:extLst>
              <a:ext uri="{FF2B5EF4-FFF2-40B4-BE49-F238E27FC236}">
                <a16:creationId xmlns:a16="http://schemas.microsoft.com/office/drawing/2014/main" id="{59A6AF6F-CFCD-47FC-9B46-DFCD14DE23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4825" y="2668588"/>
            <a:ext cx="6397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3" name="Line 156">
            <a:extLst>
              <a:ext uri="{FF2B5EF4-FFF2-40B4-BE49-F238E27FC236}">
                <a16:creationId xmlns:a16="http://schemas.microsoft.com/office/drawing/2014/main" id="{53B6B702-B9B8-44C6-AF5D-D9F774DDE6CD}"/>
              </a:ext>
            </a:extLst>
          </p:cNvPr>
          <p:cNvSpPr>
            <a:spLocks noChangeShapeType="1"/>
          </p:cNvSpPr>
          <p:nvPr/>
        </p:nvSpPr>
        <p:spPr bwMode="auto">
          <a:xfrm>
            <a:off x="6616700" y="3006725"/>
            <a:ext cx="3175" cy="644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8794" name="页脚占位符 5">
            <a:extLst>
              <a:ext uri="{FF2B5EF4-FFF2-40B4-BE49-F238E27FC236}">
                <a16:creationId xmlns:a16="http://schemas.microsoft.com/office/drawing/2014/main" id="{752B135C-2D19-462B-B4AD-3E8038258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18795" name="灯片编号占位符 6">
            <a:extLst>
              <a:ext uri="{FF2B5EF4-FFF2-40B4-BE49-F238E27FC236}">
                <a16:creationId xmlns:a16="http://schemas.microsoft.com/office/drawing/2014/main" id="{6749BF69-3677-4581-969D-FA40AF781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786CED56-3308-4A1D-BFB9-ABE01CC5C2E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reeform 2">
            <a:extLst>
              <a:ext uri="{FF2B5EF4-FFF2-40B4-BE49-F238E27FC236}">
                <a16:creationId xmlns:a16="http://schemas.microsoft.com/office/drawing/2014/main" id="{DBFC1D1A-8881-4637-805B-BC63FA2C1CC2}"/>
              </a:ext>
            </a:extLst>
          </p:cNvPr>
          <p:cNvSpPr>
            <a:spLocks/>
          </p:cNvSpPr>
          <p:nvPr/>
        </p:nvSpPr>
        <p:spPr bwMode="auto">
          <a:xfrm>
            <a:off x="6115050" y="2819400"/>
            <a:ext cx="1268413" cy="1463675"/>
          </a:xfrm>
          <a:custGeom>
            <a:avLst/>
            <a:gdLst>
              <a:gd name="T0" fmla="*/ 2147483646 w 799"/>
              <a:gd name="T1" fmla="*/ 2147483646 h 922"/>
              <a:gd name="T2" fmla="*/ 2147483646 w 799"/>
              <a:gd name="T3" fmla="*/ 2147483646 h 922"/>
              <a:gd name="T4" fmla="*/ 2147483646 w 799"/>
              <a:gd name="T5" fmla="*/ 2147483646 h 922"/>
              <a:gd name="T6" fmla="*/ 2147483646 w 799"/>
              <a:gd name="T7" fmla="*/ 2147483646 h 922"/>
              <a:gd name="T8" fmla="*/ 2147483646 w 799"/>
              <a:gd name="T9" fmla="*/ 2147483646 h 922"/>
              <a:gd name="T10" fmla="*/ 2147483646 w 799"/>
              <a:gd name="T11" fmla="*/ 0 h 922"/>
              <a:gd name="T12" fmla="*/ 2147483646 w 799"/>
              <a:gd name="T13" fmla="*/ 2147483646 h 922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99"/>
              <a:gd name="T22" fmla="*/ 0 h 922"/>
              <a:gd name="T23" fmla="*/ 799 w 799"/>
              <a:gd name="T24" fmla="*/ 922 h 922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99" h="922">
                <a:moveTo>
                  <a:pt x="6" y="66"/>
                </a:moveTo>
                <a:cubicBezTo>
                  <a:pt x="13" y="117"/>
                  <a:pt x="234" y="314"/>
                  <a:pt x="341" y="446"/>
                </a:cubicBezTo>
                <a:cubicBezTo>
                  <a:pt x="448" y="578"/>
                  <a:pt x="577" y="794"/>
                  <a:pt x="648" y="858"/>
                </a:cubicBezTo>
                <a:cubicBezTo>
                  <a:pt x="719" y="922"/>
                  <a:pt x="799" y="912"/>
                  <a:pt x="768" y="828"/>
                </a:cubicBezTo>
                <a:cubicBezTo>
                  <a:pt x="737" y="744"/>
                  <a:pt x="581" y="492"/>
                  <a:pt x="463" y="354"/>
                </a:cubicBezTo>
                <a:cubicBezTo>
                  <a:pt x="345" y="216"/>
                  <a:pt x="136" y="48"/>
                  <a:pt x="60" y="0"/>
                </a:cubicBezTo>
                <a:cubicBezTo>
                  <a:pt x="25" y="47"/>
                  <a:pt x="0" y="15"/>
                  <a:pt x="6" y="6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1" name="Freeform 3">
            <a:extLst>
              <a:ext uri="{FF2B5EF4-FFF2-40B4-BE49-F238E27FC236}">
                <a16:creationId xmlns:a16="http://schemas.microsoft.com/office/drawing/2014/main" id="{BA3C4618-02CF-451D-BAC6-28D9CF8A98CE}"/>
              </a:ext>
            </a:extLst>
          </p:cNvPr>
          <p:cNvSpPr>
            <a:spLocks/>
          </p:cNvSpPr>
          <p:nvPr/>
        </p:nvSpPr>
        <p:spPr bwMode="auto">
          <a:xfrm>
            <a:off x="4819650" y="4330700"/>
            <a:ext cx="2257425" cy="327025"/>
          </a:xfrm>
          <a:custGeom>
            <a:avLst/>
            <a:gdLst>
              <a:gd name="T0" fmla="*/ 2147483646 w 1422"/>
              <a:gd name="T1" fmla="*/ 2147483646 h 206"/>
              <a:gd name="T2" fmla="*/ 2147483646 w 1422"/>
              <a:gd name="T3" fmla="*/ 2147483646 h 206"/>
              <a:gd name="T4" fmla="*/ 2147483646 w 1422"/>
              <a:gd name="T5" fmla="*/ 2147483646 h 206"/>
              <a:gd name="T6" fmla="*/ 2147483646 w 1422"/>
              <a:gd name="T7" fmla="*/ 2147483646 h 206"/>
              <a:gd name="T8" fmla="*/ 2147483646 w 1422"/>
              <a:gd name="T9" fmla="*/ 2147483646 h 206"/>
              <a:gd name="T10" fmla="*/ 2147483646 w 1422"/>
              <a:gd name="T11" fmla="*/ 2147483646 h 206"/>
              <a:gd name="T12" fmla="*/ 2147483646 w 1422"/>
              <a:gd name="T13" fmla="*/ 2147483646 h 206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22"/>
              <a:gd name="T22" fmla="*/ 0 h 206"/>
              <a:gd name="T23" fmla="*/ 1422 w 1422"/>
              <a:gd name="T24" fmla="*/ 206 h 20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22" h="206">
                <a:moveTo>
                  <a:pt x="42" y="176"/>
                </a:moveTo>
                <a:cubicBezTo>
                  <a:pt x="84" y="206"/>
                  <a:pt x="437" y="167"/>
                  <a:pt x="641" y="166"/>
                </a:cubicBezTo>
                <a:cubicBezTo>
                  <a:pt x="845" y="165"/>
                  <a:pt x="1153" y="192"/>
                  <a:pt x="1266" y="170"/>
                </a:cubicBezTo>
                <a:cubicBezTo>
                  <a:pt x="1379" y="148"/>
                  <a:pt x="1422" y="58"/>
                  <a:pt x="1320" y="32"/>
                </a:cubicBezTo>
                <a:cubicBezTo>
                  <a:pt x="1218" y="6"/>
                  <a:pt x="869" y="15"/>
                  <a:pt x="657" y="14"/>
                </a:cubicBezTo>
                <a:cubicBezTo>
                  <a:pt x="445" y="13"/>
                  <a:pt x="147" y="0"/>
                  <a:pt x="45" y="27"/>
                </a:cubicBezTo>
                <a:cubicBezTo>
                  <a:pt x="56" y="84"/>
                  <a:pt x="0" y="146"/>
                  <a:pt x="42" y="17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2" name="Freeform 4">
            <a:extLst>
              <a:ext uri="{FF2B5EF4-FFF2-40B4-BE49-F238E27FC236}">
                <a16:creationId xmlns:a16="http://schemas.microsoft.com/office/drawing/2014/main" id="{85474A7A-7427-4759-A061-E7239C068C20}"/>
              </a:ext>
            </a:extLst>
          </p:cNvPr>
          <p:cNvSpPr>
            <a:spLocks/>
          </p:cNvSpPr>
          <p:nvPr/>
        </p:nvSpPr>
        <p:spPr bwMode="auto">
          <a:xfrm>
            <a:off x="4562475" y="2743200"/>
            <a:ext cx="1158875" cy="1547813"/>
          </a:xfrm>
          <a:custGeom>
            <a:avLst/>
            <a:gdLst>
              <a:gd name="T0" fmla="*/ 2147483646 w 730"/>
              <a:gd name="T1" fmla="*/ 2147483646 h 975"/>
              <a:gd name="T2" fmla="*/ 2147483646 w 730"/>
              <a:gd name="T3" fmla="*/ 2147483646 h 975"/>
              <a:gd name="T4" fmla="*/ 2147483646 w 730"/>
              <a:gd name="T5" fmla="*/ 2147483646 h 975"/>
              <a:gd name="T6" fmla="*/ 2147483646 w 730"/>
              <a:gd name="T7" fmla="*/ 2147483646 h 975"/>
              <a:gd name="T8" fmla="*/ 2147483646 w 730"/>
              <a:gd name="T9" fmla="*/ 2147483646 h 975"/>
              <a:gd name="T10" fmla="*/ 0 w 730"/>
              <a:gd name="T11" fmla="*/ 2147483646 h 975"/>
              <a:gd name="T12" fmla="*/ 2147483646 w 730"/>
              <a:gd name="T13" fmla="*/ 2147483646 h 97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730"/>
              <a:gd name="T22" fmla="*/ 0 h 975"/>
              <a:gd name="T23" fmla="*/ 730 w 730"/>
              <a:gd name="T24" fmla="*/ 975 h 97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730" h="975">
                <a:moveTo>
                  <a:pt x="157" y="952"/>
                </a:moveTo>
                <a:cubicBezTo>
                  <a:pt x="272" y="930"/>
                  <a:pt x="357" y="644"/>
                  <a:pt x="462" y="498"/>
                </a:cubicBezTo>
                <a:cubicBezTo>
                  <a:pt x="554" y="363"/>
                  <a:pt x="686" y="220"/>
                  <a:pt x="708" y="144"/>
                </a:cubicBezTo>
                <a:cubicBezTo>
                  <a:pt x="730" y="68"/>
                  <a:pt x="654" y="0"/>
                  <a:pt x="594" y="42"/>
                </a:cubicBezTo>
                <a:cubicBezTo>
                  <a:pt x="534" y="84"/>
                  <a:pt x="447" y="253"/>
                  <a:pt x="348" y="396"/>
                </a:cubicBezTo>
                <a:cubicBezTo>
                  <a:pt x="249" y="539"/>
                  <a:pt x="32" y="807"/>
                  <a:pt x="0" y="900"/>
                </a:cubicBezTo>
                <a:cubicBezTo>
                  <a:pt x="53" y="924"/>
                  <a:pt x="43" y="975"/>
                  <a:pt x="157" y="952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3" name="Freeform 5">
            <a:extLst>
              <a:ext uri="{FF2B5EF4-FFF2-40B4-BE49-F238E27FC236}">
                <a16:creationId xmlns:a16="http://schemas.microsoft.com/office/drawing/2014/main" id="{736CF16E-BA72-41EE-94AD-B15DA9C7E1A3}"/>
              </a:ext>
            </a:extLst>
          </p:cNvPr>
          <p:cNvSpPr>
            <a:spLocks/>
          </p:cNvSpPr>
          <p:nvPr/>
        </p:nvSpPr>
        <p:spPr bwMode="auto">
          <a:xfrm rot="5265760">
            <a:off x="5276851" y="506412"/>
            <a:ext cx="1612900" cy="2162175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4" name="Rectangle 7">
            <a:extLst>
              <a:ext uri="{FF2B5EF4-FFF2-40B4-BE49-F238E27FC236}">
                <a16:creationId xmlns:a16="http://schemas.microsoft.com/office/drawing/2014/main" id="{DDA91AF5-387C-41F1-A1E7-7DABBAE12C7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2613" y="1336675"/>
            <a:ext cx="36957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>
                <a:solidFill>
                  <a:srgbClr val="000099"/>
                </a:solidFill>
                <a:ea typeface="宋体" panose="02010600030101010101" pitchFamily="2" charset="-122"/>
              </a:rPr>
              <a:t>how many?</a:t>
            </a:r>
          </a:p>
        </p:txBody>
      </p:sp>
      <p:sp>
        <p:nvSpPr>
          <p:cNvPr id="119815" name="Line 10">
            <a:extLst>
              <a:ext uri="{FF2B5EF4-FFF2-40B4-BE49-F238E27FC236}">
                <a16:creationId xmlns:a16="http://schemas.microsoft.com/office/drawing/2014/main" id="{BAF495D8-DD8A-4E6B-8EE7-6D5B3C65C7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27825" y="1401763"/>
            <a:ext cx="3175" cy="1651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6" name="Line 11">
            <a:extLst>
              <a:ext uri="{FF2B5EF4-FFF2-40B4-BE49-F238E27FC236}">
                <a16:creationId xmlns:a16="http://schemas.microsoft.com/office/drawing/2014/main" id="{F5DA2AE9-6405-4FF6-82AD-D954AFB9A2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27638" y="1347788"/>
            <a:ext cx="3175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7" name="Line 14">
            <a:extLst>
              <a:ext uri="{FF2B5EF4-FFF2-40B4-BE49-F238E27FC236}">
                <a16:creationId xmlns:a16="http://schemas.microsoft.com/office/drawing/2014/main" id="{A3F2DAF9-96EA-4138-B43D-00BACABF70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56288" y="1790700"/>
            <a:ext cx="3175" cy="5921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18" name="Text Box 15">
            <a:extLst>
              <a:ext uri="{FF2B5EF4-FFF2-40B4-BE49-F238E27FC236}">
                <a16:creationId xmlns:a16="http://schemas.microsoft.com/office/drawing/2014/main" id="{6BBFA64F-BA1F-4F91-A068-997E38414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7038" y="1346200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223.1.1.1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19" name="Rectangle 16">
            <a:extLst>
              <a:ext uri="{FF2B5EF4-FFF2-40B4-BE49-F238E27FC236}">
                <a16:creationId xmlns:a16="http://schemas.microsoft.com/office/drawing/2014/main" id="{7716F411-C774-4187-A6B2-2AF4CC08B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9288" y="2052638"/>
            <a:ext cx="309562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9820" name="Text Box 17">
            <a:extLst>
              <a:ext uri="{FF2B5EF4-FFF2-40B4-BE49-F238E27FC236}">
                <a16:creationId xmlns:a16="http://schemas.microsoft.com/office/drawing/2014/main" id="{B0F350FB-5745-47C3-8F4C-87E430E11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2100" y="19542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223.1.1.3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21" name="Text Box 18">
            <a:extLst>
              <a:ext uri="{FF2B5EF4-FFF2-40B4-BE49-F238E27FC236}">
                <a16:creationId xmlns:a16="http://schemas.microsoft.com/office/drawing/2014/main" id="{04D10229-E51E-4CB2-942F-4CB6645DE8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4963" y="13509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223.1.1.4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22" name="Freeform 19">
            <a:extLst>
              <a:ext uri="{FF2B5EF4-FFF2-40B4-BE49-F238E27FC236}">
                <a16:creationId xmlns:a16="http://schemas.microsoft.com/office/drawing/2014/main" id="{6D8FBE94-BB99-4691-8949-C06F810B3081}"/>
              </a:ext>
            </a:extLst>
          </p:cNvPr>
          <p:cNvSpPr>
            <a:spLocks/>
          </p:cNvSpPr>
          <p:nvPr/>
        </p:nvSpPr>
        <p:spPr bwMode="auto">
          <a:xfrm>
            <a:off x="3622675" y="4437063"/>
            <a:ext cx="1539875" cy="1658937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3" name="Line 34">
            <a:extLst>
              <a:ext uri="{FF2B5EF4-FFF2-40B4-BE49-F238E27FC236}">
                <a16:creationId xmlns:a16="http://schemas.microsoft.com/office/drawing/2014/main" id="{5EAB78D5-8F66-453F-B7BF-6643167655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78325" y="4667250"/>
            <a:ext cx="7938" cy="561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4" name="Line 36">
            <a:extLst>
              <a:ext uri="{FF2B5EF4-FFF2-40B4-BE49-F238E27FC236}">
                <a16:creationId xmlns:a16="http://schemas.microsoft.com/office/drawing/2014/main" id="{C1B638A2-A14F-45C4-9117-0E42149C25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70325" y="5387975"/>
            <a:ext cx="3175" cy="16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5" name="Line 37">
            <a:extLst>
              <a:ext uri="{FF2B5EF4-FFF2-40B4-BE49-F238E27FC236}">
                <a16:creationId xmlns:a16="http://schemas.microsoft.com/office/drawing/2014/main" id="{31F422C0-B193-4877-B987-31872CC8875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865688" y="5373688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26" name="Text Box 40">
            <a:extLst>
              <a:ext uri="{FF2B5EF4-FFF2-40B4-BE49-F238E27FC236}">
                <a16:creationId xmlns:a16="http://schemas.microsoft.com/office/drawing/2014/main" id="{50D248DD-09D1-4207-AEE7-125D1EE86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3300" y="526097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223.1.2.2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27" name="Text Box 41">
            <a:extLst>
              <a:ext uri="{FF2B5EF4-FFF2-40B4-BE49-F238E27FC236}">
                <a16:creationId xmlns:a16="http://schemas.microsoft.com/office/drawing/2014/main" id="{C416A4DF-9B63-4C0E-9095-78696535B8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7825" y="52562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223.1.2.1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28" name="Rectangle 42">
            <a:extLst>
              <a:ext uri="{FF2B5EF4-FFF2-40B4-BE49-F238E27FC236}">
                <a16:creationId xmlns:a16="http://schemas.microsoft.com/office/drawing/2014/main" id="{E34CA3BA-09D5-47E0-A9C4-A09FD5473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9588" y="4767263"/>
            <a:ext cx="128587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9829" name="Text Box 43">
            <a:extLst>
              <a:ext uri="{FF2B5EF4-FFF2-40B4-BE49-F238E27FC236}">
                <a16:creationId xmlns:a16="http://schemas.microsoft.com/office/drawing/2014/main" id="{49BCF89F-73D0-40D8-B983-462AF65B7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6675" y="47069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223.1.2.6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30" name="Freeform 45">
            <a:extLst>
              <a:ext uri="{FF2B5EF4-FFF2-40B4-BE49-F238E27FC236}">
                <a16:creationId xmlns:a16="http://schemas.microsoft.com/office/drawing/2014/main" id="{372E0C87-D0C7-4FED-BF88-36E4D59720CE}"/>
              </a:ext>
            </a:extLst>
          </p:cNvPr>
          <p:cNvSpPr>
            <a:spLocks/>
          </p:cNvSpPr>
          <p:nvPr/>
        </p:nvSpPr>
        <p:spPr bwMode="auto">
          <a:xfrm>
            <a:off x="6640513" y="4416425"/>
            <a:ext cx="1539875" cy="1670050"/>
          </a:xfrm>
          <a:custGeom>
            <a:avLst/>
            <a:gdLst>
              <a:gd name="T0" fmla="*/ 2147483646 w 970"/>
              <a:gd name="T1" fmla="*/ 2147483646 h 939"/>
              <a:gd name="T2" fmla="*/ 2147483646 w 970"/>
              <a:gd name="T3" fmla="*/ 2147483646 h 939"/>
              <a:gd name="T4" fmla="*/ 2147483646 w 970"/>
              <a:gd name="T5" fmla="*/ 2147483646 h 939"/>
              <a:gd name="T6" fmla="*/ 2147483646 w 970"/>
              <a:gd name="T7" fmla="*/ 2147483646 h 939"/>
              <a:gd name="T8" fmla="*/ 2147483646 w 970"/>
              <a:gd name="T9" fmla="*/ 2147483646 h 939"/>
              <a:gd name="T10" fmla="*/ 2147483646 w 970"/>
              <a:gd name="T11" fmla="*/ 2147483646 h 939"/>
              <a:gd name="T12" fmla="*/ 2147483646 w 970"/>
              <a:gd name="T13" fmla="*/ 2147483646 h 939"/>
              <a:gd name="T14" fmla="*/ 2147483646 w 970"/>
              <a:gd name="T15" fmla="*/ 2147483646 h 939"/>
              <a:gd name="T16" fmla="*/ 2147483646 w 970"/>
              <a:gd name="T17" fmla="*/ 2147483646 h 939"/>
              <a:gd name="T18" fmla="*/ 2147483646 w 970"/>
              <a:gd name="T19" fmla="*/ 2147483646 h 939"/>
              <a:gd name="T20" fmla="*/ 2147483646 w 970"/>
              <a:gd name="T21" fmla="*/ 2147483646 h 939"/>
              <a:gd name="T22" fmla="*/ 2147483646 w 970"/>
              <a:gd name="T23" fmla="*/ 2147483646 h 939"/>
              <a:gd name="T24" fmla="*/ 2147483646 w 970"/>
              <a:gd name="T25" fmla="*/ 2147483646 h 939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970"/>
              <a:gd name="T40" fmla="*/ 0 h 939"/>
              <a:gd name="T41" fmla="*/ 970 w 970"/>
              <a:gd name="T42" fmla="*/ 939 h 939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970" h="939">
                <a:moveTo>
                  <a:pt x="451" y="41"/>
                </a:moveTo>
                <a:cubicBezTo>
                  <a:pt x="415" y="47"/>
                  <a:pt x="452" y="358"/>
                  <a:pt x="388" y="431"/>
                </a:cubicBezTo>
                <a:cubicBezTo>
                  <a:pt x="324" y="504"/>
                  <a:pt x="128" y="419"/>
                  <a:pt x="64" y="479"/>
                </a:cubicBezTo>
                <a:cubicBezTo>
                  <a:pt x="0" y="539"/>
                  <a:pt x="1" y="718"/>
                  <a:pt x="7" y="791"/>
                </a:cubicBezTo>
                <a:cubicBezTo>
                  <a:pt x="13" y="864"/>
                  <a:pt x="31" y="901"/>
                  <a:pt x="100" y="920"/>
                </a:cubicBezTo>
                <a:cubicBezTo>
                  <a:pt x="169" y="939"/>
                  <a:pt x="329" y="908"/>
                  <a:pt x="421" y="905"/>
                </a:cubicBezTo>
                <a:cubicBezTo>
                  <a:pt x="513" y="902"/>
                  <a:pt x="572" y="913"/>
                  <a:pt x="652" y="905"/>
                </a:cubicBezTo>
                <a:cubicBezTo>
                  <a:pt x="732" y="897"/>
                  <a:pt x="860" y="929"/>
                  <a:pt x="904" y="857"/>
                </a:cubicBezTo>
                <a:cubicBezTo>
                  <a:pt x="948" y="785"/>
                  <a:pt x="970" y="542"/>
                  <a:pt x="916" y="473"/>
                </a:cubicBezTo>
                <a:cubicBezTo>
                  <a:pt x="862" y="404"/>
                  <a:pt x="645" y="511"/>
                  <a:pt x="580" y="443"/>
                </a:cubicBezTo>
                <a:cubicBezTo>
                  <a:pt x="515" y="375"/>
                  <a:pt x="534" y="130"/>
                  <a:pt x="526" y="65"/>
                </a:cubicBezTo>
                <a:cubicBezTo>
                  <a:pt x="518" y="0"/>
                  <a:pt x="542" y="57"/>
                  <a:pt x="529" y="53"/>
                </a:cubicBezTo>
                <a:cubicBezTo>
                  <a:pt x="520" y="26"/>
                  <a:pt x="487" y="35"/>
                  <a:pt x="451" y="4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31" name="Line 60">
            <a:extLst>
              <a:ext uri="{FF2B5EF4-FFF2-40B4-BE49-F238E27FC236}">
                <a16:creationId xmlns:a16="http://schemas.microsoft.com/office/drawing/2014/main" id="{4F3E05A0-A3FC-4011-AD15-176317E2960B}"/>
              </a:ext>
            </a:extLst>
          </p:cNvPr>
          <p:cNvSpPr>
            <a:spLocks noChangeShapeType="1"/>
          </p:cNvSpPr>
          <p:nvPr/>
        </p:nvSpPr>
        <p:spPr bwMode="auto">
          <a:xfrm>
            <a:off x="7407275" y="4686300"/>
            <a:ext cx="1588" cy="52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32" name="Line 62">
            <a:extLst>
              <a:ext uri="{FF2B5EF4-FFF2-40B4-BE49-F238E27FC236}">
                <a16:creationId xmlns:a16="http://schemas.microsoft.com/office/drawing/2014/main" id="{45D0F62F-ED9F-4806-A909-7DAE0A1920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99275" y="5407025"/>
            <a:ext cx="3175" cy="169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33" name="Line 63">
            <a:extLst>
              <a:ext uri="{FF2B5EF4-FFF2-40B4-BE49-F238E27FC236}">
                <a16:creationId xmlns:a16="http://schemas.microsoft.com/office/drawing/2014/main" id="{D142BAEF-C1C7-42A1-BC60-F7850AC6CF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894638" y="5392738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34" name="Text Box 66">
            <a:extLst>
              <a:ext uri="{FF2B5EF4-FFF2-40B4-BE49-F238E27FC236}">
                <a16:creationId xmlns:a16="http://schemas.microsoft.com/office/drawing/2014/main" id="{DD49CF30-CA17-4923-92B4-7F280BA4F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2250" y="5280025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223.1.3.2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35" name="Text Box 67">
            <a:extLst>
              <a:ext uri="{FF2B5EF4-FFF2-40B4-BE49-F238E27FC236}">
                <a16:creationId xmlns:a16="http://schemas.microsoft.com/office/drawing/2014/main" id="{45155696-2CE6-4C1E-9FD2-0906757A0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6775" y="52752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223.1.3.1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36" name="Rectangle 68">
            <a:extLst>
              <a:ext uri="{FF2B5EF4-FFF2-40B4-BE49-F238E27FC236}">
                <a16:creationId xmlns:a16="http://schemas.microsoft.com/office/drawing/2014/main" id="{BAF7BDB3-6D8F-48D8-B942-12604FF4F6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8" y="4786313"/>
            <a:ext cx="128587" cy="180975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19837" name="Text Box 69">
            <a:extLst>
              <a:ext uri="{FF2B5EF4-FFF2-40B4-BE49-F238E27FC236}">
                <a16:creationId xmlns:a16="http://schemas.microsoft.com/office/drawing/2014/main" id="{6714B792-D925-448C-A592-F9BEDF1D38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9275" y="4751388"/>
            <a:ext cx="1144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223.1.3.27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38" name="Line 84">
            <a:extLst>
              <a:ext uri="{FF2B5EF4-FFF2-40B4-BE49-F238E27FC236}">
                <a16:creationId xmlns:a16="http://schemas.microsoft.com/office/drawing/2014/main" id="{F6A65C16-CD37-48BA-B9D0-6F9806DCDF4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08700" y="1306513"/>
            <a:ext cx="3175" cy="265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39" name="Text Box 86">
            <a:extLst>
              <a:ext uri="{FF2B5EF4-FFF2-40B4-BE49-F238E27FC236}">
                <a16:creationId xmlns:a16="http://schemas.microsoft.com/office/drawing/2014/main" id="{BAFB6916-1B68-48AB-BF71-E972EBC05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8163" y="5572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223.1.1.2</a:t>
            </a:r>
            <a:endParaRPr lang="en-US" altLang="zh-CN" sz="1600">
              <a:ea typeface="MS PGothic" panose="020B0600070205080204" pitchFamily="34" charset="-128"/>
            </a:endParaRPr>
          </a:p>
        </p:txBody>
      </p:sp>
      <p:sp>
        <p:nvSpPr>
          <p:cNvPr id="119840" name="Line 87">
            <a:extLst>
              <a:ext uri="{FF2B5EF4-FFF2-40B4-BE49-F238E27FC236}">
                <a16:creationId xmlns:a16="http://schemas.microsoft.com/office/drawing/2014/main" id="{E066686C-FCB7-4627-865A-BD2D443561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1050" y="2762250"/>
            <a:ext cx="1114425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41" name="Line 88">
            <a:extLst>
              <a:ext uri="{FF2B5EF4-FFF2-40B4-BE49-F238E27FC236}">
                <a16:creationId xmlns:a16="http://schemas.microsoft.com/office/drawing/2014/main" id="{770CCF74-67F2-41F0-B116-54015803537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05525" y="2743200"/>
            <a:ext cx="1276350" cy="15430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42" name="Line 89">
            <a:extLst>
              <a:ext uri="{FF2B5EF4-FFF2-40B4-BE49-F238E27FC236}">
                <a16:creationId xmlns:a16="http://schemas.microsoft.com/office/drawing/2014/main" id="{E89BA531-AEB7-4B47-9CAE-40910674256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81550" y="4505325"/>
            <a:ext cx="2305050" cy="95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9843" name="Text Box 90">
            <a:extLst>
              <a:ext uri="{FF2B5EF4-FFF2-40B4-BE49-F238E27FC236}">
                <a16:creationId xmlns:a16="http://schemas.microsoft.com/office/drawing/2014/main" id="{D29075F9-F16E-4A2A-8B9F-A493FD0A4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4900" y="265588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223.1.7.0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44" name="Text Box 91">
            <a:extLst>
              <a:ext uri="{FF2B5EF4-FFF2-40B4-BE49-F238E27FC236}">
                <a16:creationId xmlns:a16="http://schemas.microsoft.com/office/drawing/2014/main" id="{0D2E9CDA-B798-4206-8429-A92A599AA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61225" y="39417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223.1.7.1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45" name="Text Box 92">
            <a:extLst>
              <a:ext uri="{FF2B5EF4-FFF2-40B4-BE49-F238E27FC236}">
                <a16:creationId xmlns:a16="http://schemas.microsoft.com/office/drawing/2014/main" id="{23F2A4F7-FA9C-4E21-B188-07C1153785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41989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223.1.8.0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46" name="Text Box 93">
            <a:extLst>
              <a:ext uri="{FF2B5EF4-FFF2-40B4-BE49-F238E27FC236}">
                <a16:creationId xmlns:a16="http://schemas.microsoft.com/office/drawing/2014/main" id="{FD3D4D78-0C43-402D-9EA5-A7764BDB8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5200" y="4198938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223.1.8.1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47" name="Text Box 94">
            <a:extLst>
              <a:ext uri="{FF2B5EF4-FFF2-40B4-BE49-F238E27FC236}">
                <a16:creationId xmlns:a16="http://schemas.microsoft.com/office/drawing/2014/main" id="{19073508-7CF4-469B-8366-03B0677E75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75" y="390366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223.1.9.1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48" name="Text Box 95">
            <a:extLst>
              <a:ext uri="{FF2B5EF4-FFF2-40B4-BE49-F238E27FC236}">
                <a16:creationId xmlns:a16="http://schemas.microsoft.com/office/drawing/2014/main" id="{91B4E2A4-8B2A-41B4-A35D-44B6FED60B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5650" y="2665413"/>
            <a:ext cx="10318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223.1.9.2</a:t>
            </a:r>
            <a:endParaRPr lang="en-US" altLang="zh-CN" sz="1800">
              <a:ea typeface="MS PGothic" panose="020B0600070205080204" pitchFamily="34" charset="-128"/>
            </a:endParaRPr>
          </a:p>
        </p:txBody>
      </p:sp>
      <p:sp>
        <p:nvSpPr>
          <p:cNvPr id="119849" name="Rectangle 98">
            <a:extLst>
              <a:ext uri="{FF2B5EF4-FFF2-40B4-BE49-F238E27FC236}">
                <a16:creationId xmlns:a16="http://schemas.microsoft.com/office/drawing/2014/main" id="{B05566C3-FC6F-450C-AABA-426C117056C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3702050" cy="763588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Subnets</a:t>
            </a:r>
          </a:p>
        </p:txBody>
      </p:sp>
      <p:grpSp>
        <p:nvGrpSpPr>
          <p:cNvPr id="119850" name="Group 100">
            <a:extLst>
              <a:ext uri="{FF2B5EF4-FFF2-40B4-BE49-F238E27FC236}">
                <a16:creationId xmlns:a16="http://schemas.microsoft.com/office/drawing/2014/main" id="{9982EA91-A029-4CF1-B256-D8D28F85F9D0}"/>
              </a:ext>
            </a:extLst>
          </p:cNvPr>
          <p:cNvGrpSpPr>
            <a:grpSpLocks/>
          </p:cNvGrpSpPr>
          <p:nvPr/>
        </p:nvGrpSpPr>
        <p:grpSpPr bwMode="auto">
          <a:xfrm>
            <a:off x="5545138" y="2379663"/>
            <a:ext cx="742950" cy="388937"/>
            <a:chOff x="4396" y="1245"/>
            <a:chExt cx="672" cy="248"/>
          </a:xfrm>
        </p:grpSpPr>
        <p:sp>
          <p:nvSpPr>
            <p:cNvPr id="119892" name="Oval 407">
              <a:extLst>
                <a:ext uri="{FF2B5EF4-FFF2-40B4-BE49-F238E27FC236}">
                  <a16:creationId xmlns:a16="http://schemas.microsoft.com/office/drawing/2014/main" id="{12B414D7-55B5-4529-9E48-5C247FB4C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893" name="Rectangle 410">
              <a:extLst>
                <a:ext uri="{FF2B5EF4-FFF2-40B4-BE49-F238E27FC236}">
                  <a16:creationId xmlns:a16="http://schemas.microsoft.com/office/drawing/2014/main" id="{7690AE57-8A8F-400D-9D5B-1BD7D13BFA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894" name="Oval 411">
              <a:extLst>
                <a:ext uri="{FF2B5EF4-FFF2-40B4-BE49-F238E27FC236}">
                  <a16:creationId xmlns:a16="http://schemas.microsoft.com/office/drawing/2014/main" id="{9FF3D069-7D59-4F61-8BC8-31818A3F8C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19895" name="Group 104">
              <a:extLst>
                <a:ext uri="{FF2B5EF4-FFF2-40B4-BE49-F238E27FC236}">
                  <a16:creationId xmlns:a16="http://schemas.microsoft.com/office/drawing/2014/main" id="{E837CFD5-2A19-4AD7-9C4C-683CF736F9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9898" name="Freeform 105">
                <a:extLst>
                  <a:ext uri="{FF2B5EF4-FFF2-40B4-BE49-F238E27FC236}">
                    <a16:creationId xmlns:a16="http://schemas.microsoft.com/office/drawing/2014/main" id="{0CC25948-180B-4ADF-971F-1BB3095AB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899" name="Freeform 106">
                <a:extLst>
                  <a:ext uri="{FF2B5EF4-FFF2-40B4-BE49-F238E27FC236}">
                    <a16:creationId xmlns:a16="http://schemas.microsoft.com/office/drawing/2014/main" id="{3F8B7D83-7CB9-4E15-B847-41A98A4FF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9896" name="Line 107">
              <a:extLst>
                <a:ext uri="{FF2B5EF4-FFF2-40B4-BE49-F238E27FC236}">
                  <a16:creationId xmlns:a16="http://schemas.microsoft.com/office/drawing/2014/main" id="{0EC35CB7-190F-459E-800F-8A266D61A1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97" name="Line 108">
              <a:extLst>
                <a:ext uri="{FF2B5EF4-FFF2-40B4-BE49-F238E27FC236}">
                  <a16:creationId xmlns:a16="http://schemas.microsoft.com/office/drawing/2014/main" id="{CEB4D148-CF83-4912-9EA4-A96F45608C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4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9851" name="Group 109">
            <a:extLst>
              <a:ext uri="{FF2B5EF4-FFF2-40B4-BE49-F238E27FC236}">
                <a16:creationId xmlns:a16="http://schemas.microsoft.com/office/drawing/2014/main" id="{0C637E3D-98F7-40DE-A4F9-0294B5E75591}"/>
              </a:ext>
            </a:extLst>
          </p:cNvPr>
          <p:cNvGrpSpPr>
            <a:grpSpLocks/>
          </p:cNvGrpSpPr>
          <p:nvPr/>
        </p:nvGrpSpPr>
        <p:grpSpPr bwMode="auto">
          <a:xfrm>
            <a:off x="7080250" y="4271963"/>
            <a:ext cx="742950" cy="388937"/>
            <a:chOff x="4396" y="1245"/>
            <a:chExt cx="672" cy="248"/>
          </a:xfrm>
        </p:grpSpPr>
        <p:sp>
          <p:nvSpPr>
            <p:cNvPr id="119884" name="Oval 407">
              <a:extLst>
                <a:ext uri="{FF2B5EF4-FFF2-40B4-BE49-F238E27FC236}">
                  <a16:creationId xmlns:a16="http://schemas.microsoft.com/office/drawing/2014/main" id="{B500E640-FC18-4AEA-B751-B127DA6B9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885" name="Rectangle 410">
              <a:extLst>
                <a:ext uri="{FF2B5EF4-FFF2-40B4-BE49-F238E27FC236}">
                  <a16:creationId xmlns:a16="http://schemas.microsoft.com/office/drawing/2014/main" id="{E14128EE-75E8-475C-8991-36B5E3A45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886" name="Oval 411">
              <a:extLst>
                <a:ext uri="{FF2B5EF4-FFF2-40B4-BE49-F238E27FC236}">
                  <a16:creationId xmlns:a16="http://schemas.microsoft.com/office/drawing/2014/main" id="{856E28C5-5B6F-49E8-A913-BCC4730AC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19887" name="Group 113">
              <a:extLst>
                <a:ext uri="{FF2B5EF4-FFF2-40B4-BE49-F238E27FC236}">
                  <a16:creationId xmlns:a16="http://schemas.microsoft.com/office/drawing/2014/main" id="{A392A367-BF4F-4CC5-B3FD-4790BEBF45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9890" name="Freeform 114">
                <a:extLst>
                  <a:ext uri="{FF2B5EF4-FFF2-40B4-BE49-F238E27FC236}">
                    <a16:creationId xmlns:a16="http://schemas.microsoft.com/office/drawing/2014/main" id="{1278758D-94D8-43AF-A6A6-CC4F73CA6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891" name="Freeform 115">
                <a:extLst>
                  <a:ext uri="{FF2B5EF4-FFF2-40B4-BE49-F238E27FC236}">
                    <a16:creationId xmlns:a16="http://schemas.microsoft.com/office/drawing/2014/main" id="{C47E1DEC-0014-4EA6-BF1A-15EB03E90C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9888" name="Line 116">
              <a:extLst>
                <a:ext uri="{FF2B5EF4-FFF2-40B4-BE49-F238E27FC236}">
                  <a16:creationId xmlns:a16="http://schemas.microsoft.com/office/drawing/2014/main" id="{03E0FD7D-94B9-477A-AB7B-A8BA4E4BAC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89" name="Line 117">
              <a:extLst>
                <a:ext uri="{FF2B5EF4-FFF2-40B4-BE49-F238E27FC236}">
                  <a16:creationId xmlns:a16="http://schemas.microsoft.com/office/drawing/2014/main" id="{2EA34A3B-9638-408C-8B56-5B9177DFE8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4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9852" name="Group 118">
            <a:extLst>
              <a:ext uri="{FF2B5EF4-FFF2-40B4-BE49-F238E27FC236}">
                <a16:creationId xmlns:a16="http://schemas.microsoft.com/office/drawing/2014/main" id="{3ACBDDB8-008F-4BD3-BA85-CFC46768757C}"/>
              </a:ext>
            </a:extLst>
          </p:cNvPr>
          <p:cNvGrpSpPr>
            <a:grpSpLocks/>
          </p:cNvGrpSpPr>
          <p:nvPr/>
        </p:nvGrpSpPr>
        <p:grpSpPr bwMode="auto">
          <a:xfrm>
            <a:off x="4087813" y="4279900"/>
            <a:ext cx="742950" cy="388938"/>
            <a:chOff x="4396" y="1245"/>
            <a:chExt cx="672" cy="248"/>
          </a:xfrm>
        </p:grpSpPr>
        <p:sp>
          <p:nvSpPr>
            <p:cNvPr id="119876" name="Oval 407">
              <a:extLst>
                <a:ext uri="{FF2B5EF4-FFF2-40B4-BE49-F238E27FC236}">
                  <a16:creationId xmlns:a16="http://schemas.microsoft.com/office/drawing/2014/main" id="{95977053-DFE5-4068-AD01-732D7AE42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877" name="Rectangle 410">
              <a:extLst>
                <a:ext uri="{FF2B5EF4-FFF2-40B4-BE49-F238E27FC236}">
                  <a16:creationId xmlns:a16="http://schemas.microsoft.com/office/drawing/2014/main" id="{CA1BA8F9-2396-43F8-AB87-DE5A590A3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19878" name="Oval 411">
              <a:extLst>
                <a:ext uri="{FF2B5EF4-FFF2-40B4-BE49-F238E27FC236}">
                  <a16:creationId xmlns:a16="http://schemas.microsoft.com/office/drawing/2014/main" id="{1FA7438A-9419-43E6-AC50-FBEB3F089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19879" name="Group 122">
              <a:extLst>
                <a:ext uri="{FF2B5EF4-FFF2-40B4-BE49-F238E27FC236}">
                  <a16:creationId xmlns:a16="http://schemas.microsoft.com/office/drawing/2014/main" id="{0BF260A4-EC42-4396-A668-5F95B0727A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19882" name="Freeform 123">
                <a:extLst>
                  <a:ext uri="{FF2B5EF4-FFF2-40B4-BE49-F238E27FC236}">
                    <a16:creationId xmlns:a16="http://schemas.microsoft.com/office/drawing/2014/main" id="{D9CBB59A-6E0A-42DF-8DAC-5FCF96CDE7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883" name="Freeform 124">
                <a:extLst>
                  <a:ext uri="{FF2B5EF4-FFF2-40B4-BE49-F238E27FC236}">
                    <a16:creationId xmlns:a16="http://schemas.microsoft.com/office/drawing/2014/main" id="{9E750C0E-7C47-4FF9-8BC5-A8FBD57D5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9880" name="Line 125">
              <a:extLst>
                <a:ext uri="{FF2B5EF4-FFF2-40B4-BE49-F238E27FC236}">
                  <a16:creationId xmlns:a16="http://schemas.microsoft.com/office/drawing/2014/main" id="{389C279B-21FC-4B4A-A2F9-50E38EC3CB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881" name="Line 126">
              <a:extLst>
                <a:ext uri="{FF2B5EF4-FFF2-40B4-BE49-F238E27FC236}">
                  <a16:creationId xmlns:a16="http://schemas.microsoft.com/office/drawing/2014/main" id="{4234792E-215B-4EE7-8DD4-77316126E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4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9853" name="Group 127">
            <a:extLst>
              <a:ext uri="{FF2B5EF4-FFF2-40B4-BE49-F238E27FC236}">
                <a16:creationId xmlns:a16="http://schemas.microsoft.com/office/drawing/2014/main" id="{876F128F-2063-4CFF-8F9A-B8DCDFF84CDC}"/>
              </a:ext>
            </a:extLst>
          </p:cNvPr>
          <p:cNvGrpSpPr>
            <a:grpSpLocks/>
          </p:cNvGrpSpPr>
          <p:nvPr/>
        </p:nvGrpSpPr>
        <p:grpSpPr bwMode="auto">
          <a:xfrm>
            <a:off x="6315075" y="881063"/>
            <a:ext cx="641350" cy="558800"/>
            <a:chOff x="-44" y="1473"/>
            <a:chExt cx="981" cy="1105"/>
          </a:xfrm>
        </p:grpSpPr>
        <p:pic>
          <p:nvPicPr>
            <p:cNvPr id="119874" name="Picture 128" descr="desktop_computer_stylized_medium">
              <a:extLst>
                <a:ext uri="{FF2B5EF4-FFF2-40B4-BE49-F238E27FC236}">
                  <a16:creationId xmlns:a16="http://schemas.microsoft.com/office/drawing/2014/main" id="{30C252A2-4FF8-4579-A9C1-1E82DC880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75" name="Freeform 129">
              <a:extLst>
                <a:ext uri="{FF2B5EF4-FFF2-40B4-BE49-F238E27FC236}">
                  <a16:creationId xmlns:a16="http://schemas.microsoft.com/office/drawing/2014/main" id="{B891054B-E41F-4AD3-BC08-EF9BE4565E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9854" name="Group 130">
            <a:extLst>
              <a:ext uri="{FF2B5EF4-FFF2-40B4-BE49-F238E27FC236}">
                <a16:creationId xmlns:a16="http://schemas.microsoft.com/office/drawing/2014/main" id="{72E66AEB-5E87-420D-B59D-6AFB713E7957}"/>
              </a:ext>
            </a:extLst>
          </p:cNvPr>
          <p:cNvGrpSpPr>
            <a:grpSpLocks/>
          </p:cNvGrpSpPr>
          <p:nvPr/>
        </p:nvGrpSpPr>
        <p:grpSpPr bwMode="auto">
          <a:xfrm>
            <a:off x="4918075" y="898525"/>
            <a:ext cx="641350" cy="558800"/>
            <a:chOff x="-44" y="1473"/>
            <a:chExt cx="981" cy="1105"/>
          </a:xfrm>
        </p:grpSpPr>
        <p:pic>
          <p:nvPicPr>
            <p:cNvPr id="119872" name="Picture 131" descr="desktop_computer_stylized_medium">
              <a:extLst>
                <a:ext uri="{FF2B5EF4-FFF2-40B4-BE49-F238E27FC236}">
                  <a16:creationId xmlns:a16="http://schemas.microsoft.com/office/drawing/2014/main" id="{33BBB273-1254-4A78-9EC3-2E57B0406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73" name="Freeform 132">
              <a:extLst>
                <a:ext uri="{FF2B5EF4-FFF2-40B4-BE49-F238E27FC236}">
                  <a16:creationId xmlns:a16="http://schemas.microsoft.com/office/drawing/2014/main" id="{DB49EE46-0383-4F15-8E9C-96AD6FAC38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9855" name="Group 133">
            <a:extLst>
              <a:ext uri="{FF2B5EF4-FFF2-40B4-BE49-F238E27FC236}">
                <a16:creationId xmlns:a16="http://schemas.microsoft.com/office/drawing/2014/main" id="{8E0DB28F-DD31-40EB-A555-6D2449810FBF}"/>
              </a:ext>
            </a:extLst>
          </p:cNvPr>
          <p:cNvGrpSpPr>
            <a:grpSpLocks/>
          </p:cNvGrpSpPr>
          <p:nvPr/>
        </p:nvGrpSpPr>
        <p:grpSpPr bwMode="auto">
          <a:xfrm>
            <a:off x="5749925" y="849313"/>
            <a:ext cx="641350" cy="558800"/>
            <a:chOff x="-44" y="1473"/>
            <a:chExt cx="981" cy="1105"/>
          </a:xfrm>
        </p:grpSpPr>
        <p:pic>
          <p:nvPicPr>
            <p:cNvPr id="119870" name="Picture 134" descr="desktop_computer_stylized_medium">
              <a:extLst>
                <a:ext uri="{FF2B5EF4-FFF2-40B4-BE49-F238E27FC236}">
                  <a16:creationId xmlns:a16="http://schemas.microsoft.com/office/drawing/2014/main" id="{1EF79405-550C-412A-8BC8-6F23F9381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71" name="Freeform 135">
              <a:extLst>
                <a:ext uri="{FF2B5EF4-FFF2-40B4-BE49-F238E27FC236}">
                  <a16:creationId xmlns:a16="http://schemas.microsoft.com/office/drawing/2014/main" id="{327D8590-557C-4F3C-BD87-9A9383C19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9856" name="Group 136">
            <a:extLst>
              <a:ext uri="{FF2B5EF4-FFF2-40B4-BE49-F238E27FC236}">
                <a16:creationId xmlns:a16="http://schemas.microsoft.com/office/drawing/2014/main" id="{87BACFC0-5841-4CBD-9A95-CBBDBE36F9E4}"/>
              </a:ext>
            </a:extLst>
          </p:cNvPr>
          <p:cNvGrpSpPr>
            <a:grpSpLocks/>
          </p:cNvGrpSpPr>
          <p:nvPr/>
        </p:nvGrpSpPr>
        <p:grpSpPr bwMode="auto">
          <a:xfrm>
            <a:off x="7473950" y="5551488"/>
            <a:ext cx="641350" cy="558800"/>
            <a:chOff x="-44" y="1473"/>
            <a:chExt cx="981" cy="1105"/>
          </a:xfrm>
        </p:grpSpPr>
        <p:pic>
          <p:nvPicPr>
            <p:cNvPr id="119868" name="Picture 137" descr="desktop_computer_stylized_medium">
              <a:extLst>
                <a:ext uri="{FF2B5EF4-FFF2-40B4-BE49-F238E27FC236}">
                  <a16:creationId xmlns:a16="http://schemas.microsoft.com/office/drawing/2014/main" id="{0DE034E2-A212-41EE-8832-954557AB45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69" name="Freeform 138">
              <a:extLst>
                <a:ext uri="{FF2B5EF4-FFF2-40B4-BE49-F238E27FC236}">
                  <a16:creationId xmlns:a16="http://schemas.microsoft.com/office/drawing/2014/main" id="{CF39BFF5-1135-400A-B1C3-0A5D4ADA08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9857" name="Group 139">
            <a:extLst>
              <a:ext uri="{FF2B5EF4-FFF2-40B4-BE49-F238E27FC236}">
                <a16:creationId xmlns:a16="http://schemas.microsoft.com/office/drawing/2014/main" id="{A3607960-B5C1-40A4-83C7-C97DB2380C59}"/>
              </a:ext>
            </a:extLst>
          </p:cNvPr>
          <p:cNvGrpSpPr>
            <a:grpSpLocks/>
          </p:cNvGrpSpPr>
          <p:nvPr/>
        </p:nvGrpSpPr>
        <p:grpSpPr bwMode="auto">
          <a:xfrm>
            <a:off x="6523038" y="5514975"/>
            <a:ext cx="641350" cy="558800"/>
            <a:chOff x="-44" y="1473"/>
            <a:chExt cx="981" cy="1105"/>
          </a:xfrm>
        </p:grpSpPr>
        <p:pic>
          <p:nvPicPr>
            <p:cNvPr id="119866" name="Picture 140" descr="desktop_computer_stylized_medium">
              <a:extLst>
                <a:ext uri="{FF2B5EF4-FFF2-40B4-BE49-F238E27FC236}">
                  <a16:creationId xmlns:a16="http://schemas.microsoft.com/office/drawing/2014/main" id="{A80671BC-A604-40FA-9034-3B80AAA6A9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67" name="Freeform 141">
              <a:extLst>
                <a:ext uri="{FF2B5EF4-FFF2-40B4-BE49-F238E27FC236}">
                  <a16:creationId xmlns:a16="http://schemas.microsoft.com/office/drawing/2014/main" id="{360629A8-21B1-41DD-BD6A-7F50E8F5B7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9858" name="Group 142">
            <a:extLst>
              <a:ext uri="{FF2B5EF4-FFF2-40B4-BE49-F238E27FC236}">
                <a16:creationId xmlns:a16="http://schemas.microsoft.com/office/drawing/2014/main" id="{12A3A4DE-C4B3-4F72-BD9F-6355F3D61DA2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5522913"/>
            <a:ext cx="641350" cy="558800"/>
            <a:chOff x="-44" y="1473"/>
            <a:chExt cx="981" cy="1105"/>
          </a:xfrm>
        </p:grpSpPr>
        <p:pic>
          <p:nvPicPr>
            <p:cNvPr id="119864" name="Picture 143" descr="desktop_computer_stylized_medium">
              <a:extLst>
                <a:ext uri="{FF2B5EF4-FFF2-40B4-BE49-F238E27FC236}">
                  <a16:creationId xmlns:a16="http://schemas.microsoft.com/office/drawing/2014/main" id="{39F7D2A4-6394-4B7D-9D70-F2727FB1AE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65" name="Freeform 144">
              <a:extLst>
                <a:ext uri="{FF2B5EF4-FFF2-40B4-BE49-F238E27FC236}">
                  <a16:creationId xmlns:a16="http://schemas.microsoft.com/office/drawing/2014/main" id="{200DF173-CA56-44CB-A4C6-35F323F80B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19859" name="Group 145">
            <a:extLst>
              <a:ext uri="{FF2B5EF4-FFF2-40B4-BE49-F238E27FC236}">
                <a16:creationId xmlns:a16="http://schemas.microsoft.com/office/drawing/2014/main" id="{6CEE9E34-CAE5-43AD-BB8B-3E06B8C5F610}"/>
              </a:ext>
            </a:extLst>
          </p:cNvPr>
          <p:cNvGrpSpPr>
            <a:grpSpLocks/>
          </p:cNvGrpSpPr>
          <p:nvPr/>
        </p:nvGrpSpPr>
        <p:grpSpPr bwMode="auto">
          <a:xfrm>
            <a:off x="4419600" y="5564188"/>
            <a:ext cx="641350" cy="558800"/>
            <a:chOff x="-44" y="1473"/>
            <a:chExt cx="981" cy="1105"/>
          </a:xfrm>
        </p:grpSpPr>
        <p:pic>
          <p:nvPicPr>
            <p:cNvPr id="119862" name="Picture 146" descr="desktop_computer_stylized_medium">
              <a:extLst>
                <a:ext uri="{FF2B5EF4-FFF2-40B4-BE49-F238E27FC236}">
                  <a16:creationId xmlns:a16="http://schemas.microsoft.com/office/drawing/2014/main" id="{CC9E6B68-52D6-40D4-8799-744CC1CB18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9863" name="Freeform 147">
              <a:extLst>
                <a:ext uri="{FF2B5EF4-FFF2-40B4-BE49-F238E27FC236}">
                  <a16:creationId xmlns:a16="http://schemas.microsoft.com/office/drawing/2014/main" id="{05DF47B0-8BAB-4716-AAC9-6A193E09B3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19860" name="页脚占位符 5">
            <a:extLst>
              <a:ext uri="{FF2B5EF4-FFF2-40B4-BE49-F238E27FC236}">
                <a16:creationId xmlns:a16="http://schemas.microsoft.com/office/drawing/2014/main" id="{FD9A6E6C-F384-48E5-8E7E-F49FC40A0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19861" name="灯片编号占位符 6">
            <a:extLst>
              <a:ext uri="{FF2B5EF4-FFF2-40B4-BE49-F238E27FC236}">
                <a16:creationId xmlns:a16="http://schemas.microsoft.com/office/drawing/2014/main" id="{8F49835A-9203-4E03-87D1-3389477B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FBF593D1-8009-45E9-96EF-BCAC02C1E45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180">
            <a:extLst>
              <a:ext uri="{FF2B5EF4-FFF2-40B4-BE49-F238E27FC236}">
                <a16:creationId xmlns:a16="http://schemas.microsoft.com/office/drawing/2014/main" id="{0C371B01-A34D-4076-B9B6-D44D3D414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113" y="4862513"/>
            <a:ext cx="4581525" cy="3333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0835" name="Rectangle 179">
            <a:extLst>
              <a:ext uri="{FF2B5EF4-FFF2-40B4-BE49-F238E27FC236}">
                <a16:creationId xmlns:a16="http://schemas.microsoft.com/office/drawing/2014/main" id="{FEBFE6BF-CC4A-4D85-AD02-2147EAF70B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063" y="4224338"/>
            <a:ext cx="4581525" cy="3333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0836" name="Rectangle 178">
            <a:extLst>
              <a:ext uri="{FF2B5EF4-FFF2-40B4-BE49-F238E27FC236}">
                <a16:creationId xmlns:a16="http://schemas.microsoft.com/office/drawing/2014/main" id="{D4D663C7-808E-4728-B023-6DA5787EB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3063" y="3614738"/>
            <a:ext cx="4581525" cy="3333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0837" name="Rectangle 177">
            <a:extLst>
              <a:ext uri="{FF2B5EF4-FFF2-40B4-BE49-F238E27FC236}">
                <a16:creationId xmlns:a16="http://schemas.microsoft.com/office/drawing/2014/main" id="{4D14B11B-4054-4A54-A008-CA3DA9D55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2588" y="3014663"/>
            <a:ext cx="4581525" cy="3333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0838" name="Rectangle 5">
            <a:extLst>
              <a:ext uri="{FF2B5EF4-FFF2-40B4-BE49-F238E27FC236}">
                <a16:creationId xmlns:a16="http://schemas.microsoft.com/office/drawing/2014/main" id="{463BC321-2A93-4283-A45D-8214D4167D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IP Addresses</a:t>
            </a:r>
          </a:p>
        </p:txBody>
      </p:sp>
      <p:sp>
        <p:nvSpPr>
          <p:cNvPr id="120839" name="Rectangle 125">
            <a:extLst>
              <a:ext uri="{FF2B5EF4-FFF2-40B4-BE49-F238E27FC236}">
                <a16:creationId xmlns:a16="http://schemas.microsoft.com/office/drawing/2014/main" id="{FC8252F1-9B6C-4227-A83B-7B1BE5D8E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4963" y="3071813"/>
            <a:ext cx="4581525" cy="33337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0840" name="Text Box 114">
            <a:extLst>
              <a:ext uri="{FF2B5EF4-FFF2-40B4-BE49-F238E27FC236}">
                <a16:creationId xmlns:a16="http://schemas.microsoft.com/office/drawing/2014/main" id="{DDD04F89-3660-4A28-8643-2D1B7B7AFE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9088" y="3065463"/>
            <a:ext cx="323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120841" name="Text Box 118">
            <a:extLst>
              <a:ext uri="{FF2B5EF4-FFF2-40B4-BE49-F238E27FC236}">
                <a16:creationId xmlns:a16="http://schemas.microsoft.com/office/drawing/2014/main" id="{2762A338-D25A-41D8-B7F6-BDF09C274C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1013" y="3036888"/>
            <a:ext cx="1047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network</a:t>
            </a:r>
          </a:p>
        </p:txBody>
      </p:sp>
      <p:sp>
        <p:nvSpPr>
          <p:cNvPr id="120842" name="Text Box 121">
            <a:extLst>
              <a:ext uri="{FF2B5EF4-FFF2-40B4-BE49-F238E27FC236}">
                <a16:creationId xmlns:a16="http://schemas.microsoft.com/office/drawing/2014/main" id="{30232625-6B77-411D-9999-52E840C8E3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5113" y="3065463"/>
            <a:ext cx="655637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host</a:t>
            </a:r>
          </a:p>
        </p:txBody>
      </p:sp>
      <p:sp>
        <p:nvSpPr>
          <p:cNvPr id="120843" name="Line 127">
            <a:extLst>
              <a:ext uri="{FF2B5EF4-FFF2-40B4-BE49-F238E27FC236}">
                <a16:creationId xmlns:a16="http://schemas.microsoft.com/office/drawing/2014/main" id="{6F61D759-77A4-4AC2-B584-F6EC71502B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7488" y="3071813"/>
            <a:ext cx="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0844" name="Group 129">
            <a:extLst>
              <a:ext uri="{FF2B5EF4-FFF2-40B4-BE49-F238E27FC236}">
                <a16:creationId xmlns:a16="http://schemas.microsoft.com/office/drawing/2014/main" id="{901C4765-CCA9-4A92-8C8F-EF38E093A835}"/>
              </a:ext>
            </a:extLst>
          </p:cNvPr>
          <p:cNvGrpSpPr>
            <a:grpSpLocks/>
          </p:cNvGrpSpPr>
          <p:nvPr/>
        </p:nvGrpSpPr>
        <p:grpSpPr bwMode="auto">
          <a:xfrm>
            <a:off x="3852863" y="3071813"/>
            <a:ext cx="95250" cy="342900"/>
            <a:chOff x="1842" y="924"/>
            <a:chExt cx="60" cy="216"/>
          </a:xfrm>
        </p:grpSpPr>
        <p:sp>
          <p:nvSpPr>
            <p:cNvPr id="120901" name="Line 126">
              <a:extLst>
                <a:ext uri="{FF2B5EF4-FFF2-40B4-BE49-F238E27FC236}">
                  <a16:creationId xmlns:a16="http://schemas.microsoft.com/office/drawing/2014/main" id="{8A0790B3-9202-4F31-A51B-88F227A658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924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02" name="Rectangle 128">
              <a:extLst>
                <a:ext uri="{FF2B5EF4-FFF2-40B4-BE49-F238E27FC236}">
                  <a16:creationId xmlns:a16="http://schemas.microsoft.com/office/drawing/2014/main" id="{664C1857-CC2F-4596-B164-8087793029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" y="966"/>
              <a:ext cx="60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20845" name="Group 130">
            <a:extLst>
              <a:ext uri="{FF2B5EF4-FFF2-40B4-BE49-F238E27FC236}">
                <a16:creationId xmlns:a16="http://schemas.microsoft.com/office/drawing/2014/main" id="{48131DB6-4327-4AC0-AFB7-7A062A40682E}"/>
              </a:ext>
            </a:extLst>
          </p:cNvPr>
          <p:cNvGrpSpPr>
            <a:grpSpLocks/>
          </p:cNvGrpSpPr>
          <p:nvPr/>
        </p:nvGrpSpPr>
        <p:grpSpPr bwMode="auto">
          <a:xfrm>
            <a:off x="4938713" y="3071813"/>
            <a:ext cx="95250" cy="342900"/>
            <a:chOff x="1842" y="924"/>
            <a:chExt cx="60" cy="216"/>
          </a:xfrm>
        </p:grpSpPr>
        <p:sp>
          <p:nvSpPr>
            <p:cNvPr id="120899" name="Line 131">
              <a:extLst>
                <a:ext uri="{FF2B5EF4-FFF2-40B4-BE49-F238E27FC236}">
                  <a16:creationId xmlns:a16="http://schemas.microsoft.com/office/drawing/2014/main" id="{609DD508-B8ED-4D02-B503-FE9AC5F4D4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924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0900" name="Rectangle 132">
              <a:extLst>
                <a:ext uri="{FF2B5EF4-FFF2-40B4-BE49-F238E27FC236}">
                  <a16:creationId xmlns:a16="http://schemas.microsoft.com/office/drawing/2014/main" id="{E76E2346-369F-457B-9D77-8FB20CD24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2" y="966"/>
              <a:ext cx="60" cy="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20846" name="Group 145">
            <a:extLst>
              <a:ext uri="{FF2B5EF4-FFF2-40B4-BE49-F238E27FC236}">
                <a16:creationId xmlns:a16="http://schemas.microsoft.com/office/drawing/2014/main" id="{DB9382A8-1C49-4981-B315-A5098A7E7557}"/>
              </a:ext>
            </a:extLst>
          </p:cNvPr>
          <p:cNvGrpSpPr>
            <a:grpSpLocks/>
          </p:cNvGrpSpPr>
          <p:nvPr/>
        </p:nvGrpSpPr>
        <p:grpSpPr bwMode="auto">
          <a:xfrm>
            <a:off x="1598613" y="3627438"/>
            <a:ext cx="4597400" cy="395287"/>
            <a:chOff x="344" y="2666"/>
            <a:chExt cx="2896" cy="249"/>
          </a:xfrm>
        </p:grpSpPr>
        <p:sp>
          <p:nvSpPr>
            <p:cNvPr id="120888" name="Rectangle 133">
              <a:extLst>
                <a:ext uri="{FF2B5EF4-FFF2-40B4-BE49-F238E27FC236}">
                  <a16:creationId xmlns:a16="http://schemas.microsoft.com/office/drawing/2014/main" id="{EF7BCD2A-D2B8-42F7-BD87-272EDD1524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4" y="2688"/>
              <a:ext cx="2886" cy="2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0889" name="Text Box 134">
              <a:extLst>
                <a:ext uri="{FF2B5EF4-FFF2-40B4-BE49-F238E27FC236}">
                  <a16:creationId xmlns:a16="http://schemas.microsoft.com/office/drawing/2014/main" id="{652F90A1-1ABB-4E83-A963-62400B51C2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" y="2684"/>
              <a:ext cx="26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10</a:t>
              </a:r>
            </a:p>
          </p:txBody>
        </p:sp>
        <p:sp>
          <p:nvSpPr>
            <p:cNvPr id="120890" name="Line 137">
              <a:extLst>
                <a:ext uri="{FF2B5EF4-FFF2-40B4-BE49-F238E27FC236}">
                  <a16:creationId xmlns:a16="http://schemas.microsoft.com/office/drawing/2014/main" id="{4E0D0173-7356-421F-9E47-7BC4468C0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0" y="2688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0891" name="Group 138">
              <a:extLst>
                <a:ext uri="{FF2B5EF4-FFF2-40B4-BE49-F238E27FC236}">
                  <a16:creationId xmlns:a16="http://schemas.microsoft.com/office/drawing/2014/main" id="{046FCB15-EF68-4EC3-B391-DB131E38C2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0" y="2688"/>
              <a:ext cx="60" cy="216"/>
              <a:chOff x="1842" y="924"/>
              <a:chExt cx="60" cy="216"/>
            </a:xfrm>
          </p:grpSpPr>
          <p:sp>
            <p:nvSpPr>
              <p:cNvPr id="120897" name="Line 139">
                <a:extLst>
                  <a:ext uri="{FF2B5EF4-FFF2-40B4-BE49-F238E27FC236}">
                    <a16:creationId xmlns:a16="http://schemas.microsoft.com/office/drawing/2014/main" id="{A2C3027C-F730-48D8-9805-73699C50A8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924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98" name="Rectangle 140">
                <a:extLst>
                  <a:ext uri="{FF2B5EF4-FFF2-40B4-BE49-F238E27FC236}">
                    <a16:creationId xmlns:a16="http://schemas.microsoft.com/office/drawing/2014/main" id="{D205B3A8-6BB4-414D-9DCC-A35AE54AD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966"/>
                <a:ext cx="60" cy="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0892" name="Group 141">
              <a:extLst>
                <a:ext uri="{FF2B5EF4-FFF2-40B4-BE49-F238E27FC236}">
                  <a16:creationId xmlns:a16="http://schemas.microsoft.com/office/drawing/2014/main" id="{4E6E502C-6C94-45A8-A444-224B69658E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54" y="2688"/>
              <a:ext cx="60" cy="216"/>
              <a:chOff x="1842" y="924"/>
              <a:chExt cx="60" cy="216"/>
            </a:xfrm>
          </p:grpSpPr>
          <p:sp>
            <p:nvSpPr>
              <p:cNvPr id="120895" name="Line 142">
                <a:extLst>
                  <a:ext uri="{FF2B5EF4-FFF2-40B4-BE49-F238E27FC236}">
                    <a16:creationId xmlns:a16="http://schemas.microsoft.com/office/drawing/2014/main" id="{272216C7-982B-4E73-BC1D-364684866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924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96" name="Rectangle 143">
                <a:extLst>
                  <a:ext uri="{FF2B5EF4-FFF2-40B4-BE49-F238E27FC236}">
                    <a16:creationId xmlns:a16="http://schemas.microsoft.com/office/drawing/2014/main" id="{DA7EB2AF-199B-4FA3-BA59-F37C27061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966"/>
                <a:ext cx="60" cy="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0893" name="Text Box 135">
              <a:extLst>
                <a:ext uri="{FF2B5EF4-FFF2-40B4-BE49-F238E27FC236}">
                  <a16:creationId xmlns:a16="http://schemas.microsoft.com/office/drawing/2014/main" id="{ADD01C84-0D03-4ECF-A2B2-994DD8C3A3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08" y="2666"/>
              <a:ext cx="6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network</a:t>
              </a:r>
            </a:p>
          </p:txBody>
        </p:sp>
        <p:sp>
          <p:nvSpPr>
            <p:cNvPr id="120894" name="Text Box 136">
              <a:extLst>
                <a:ext uri="{FF2B5EF4-FFF2-40B4-BE49-F238E27FC236}">
                  <a16:creationId xmlns:a16="http://schemas.microsoft.com/office/drawing/2014/main" id="{9710C5EC-A1FA-4707-9887-FAE944C18B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4" y="2684"/>
              <a:ext cx="4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host</a:t>
              </a:r>
            </a:p>
          </p:txBody>
        </p:sp>
      </p:grpSp>
      <p:grpSp>
        <p:nvGrpSpPr>
          <p:cNvPr id="120847" name="Group 159">
            <a:extLst>
              <a:ext uri="{FF2B5EF4-FFF2-40B4-BE49-F238E27FC236}">
                <a16:creationId xmlns:a16="http://schemas.microsoft.com/office/drawing/2014/main" id="{D1B51126-A2CA-4958-85F6-F2D39EEDA318}"/>
              </a:ext>
            </a:extLst>
          </p:cNvPr>
          <p:cNvGrpSpPr>
            <a:grpSpLocks/>
          </p:cNvGrpSpPr>
          <p:nvPr/>
        </p:nvGrpSpPr>
        <p:grpSpPr bwMode="auto">
          <a:xfrm>
            <a:off x="1589088" y="4252913"/>
            <a:ext cx="4597400" cy="379412"/>
            <a:chOff x="506" y="2538"/>
            <a:chExt cx="2896" cy="239"/>
          </a:xfrm>
        </p:grpSpPr>
        <p:sp>
          <p:nvSpPr>
            <p:cNvPr id="120877" name="Rectangle 147">
              <a:extLst>
                <a:ext uri="{FF2B5EF4-FFF2-40B4-BE49-F238E27FC236}">
                  <a16:creationId xmlns:a16="http://schemas.microsoft.com/office/drawing/2014/main" id="{4D82CDE5-7C4A-4466-A19E-374D20BC83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" y="2550"/>
              <a:ext cx="2886" cy="2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0878" name="Text Box 148">
              <a:extLst>
                <a:ext uri="{FF2B5EF4-FFF2-40B4-BE49-F238E27FC236}">
                  <a16:creationId xmlns:a16="http://schemas.microsoft.com/office/drawing/2014/main" id="{DFF5CEC3-BB29-494E-878E-9B69370BF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" y="2546"/>
              <a:ext cx="33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110</a:t>
              </a:r>
            </a:p>
          </p:txBody>
        </p:sp>
        <p:sp>
          <p:nvSpPr>
            <p:cNvPr id="120879" name="Line 149">
              <a:extLst>
                <a:ext uri="{FF2B5EF4-FFF2-40B4-BE49-F238E27FC236}">
                  <a16:creationId xmlns:a16="http://schemas.microsoft.com/office/drawing/2014/main" id="{8ACC4502-F930-48B1-8342-A41C15C10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550"/>
              <a:ext cx="0" cy="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0880" name="Group 150">
              <a:extLst>
                <a:ext uri="{FF2B5EF4-FFF2-40B4-BE49-F238E27FC236}">
                  <a16:creationId xmlns:a16="http://schemas.microsoft.com/office/drawing/2014/main" id="{1D81925F-25BC-43C6-B71D-3103DD95D7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2" y="2550"/>
              <a:ext cx="60" cy="216"/>
              <a:chOff x="1842" y="924"/>
              <a:chExt cx="60" cy="216"/>
            </a:xfrm>
          </p:grpSpPr>
          <p:sp>
            <p:nvSpPr>
              <p:cNvPr id="120886" name="Line 151">
                <a:extLst>
                  <a:ext uri="{FF2B5EF4-FFF2-40B4-BE49-F238E27FC236}">
                    <a16:creationId xmlns:a16="http://schemas.microsoft.com/office/drawing/2014/main" id="{40276103-E35D-4978-BA5C-8792222B72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924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87" name="Rectangle 152">
                <a:extLst>
                  <a:ext uri="{FF2B5EF4-FFF2-40B4-BE49-F238E27FC236}">
                    <a16:creationId xmlns:a16="http://schemas.microsoft.com/office/drawing/2014/main" id="{3034796B-9EE0-433E-9163-C77CADA81B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966"/>
                <a:ext cx="60" cy="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0881" name="Group 153">
              <a:extLst>
                <a:ext uri="{FF2B5EF4-FFF2-40B4-BE49-F238E27FC236}">
                  <a16:creationId xmlns:a16="http://schemas.microsoft.com/office/drawing/2014/main" id="{0C300147-4515-4925-A12A-6C93DFF84C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2" y="2538"/>
              <a:ext cx="60" cy="216"/>
              <a:chOff x="1842" y="924"/>
              <a:chExt cx="60" cy="216"/>
            </a:xfrm>
          </p:grpSpPr>
          <p:sp>
            <p:nvSpPr>
              <p:cNvPr id="120884" name="Line 154">
                <a:extLst>
                  <a:ext uri="{FF2B5EF4-FFF2-40B4-BE49-F238E27FC236}">
                    <a16:creationId xmlns:a16="http://schemas.microsoft.com/office/drawing/2014/main" id="{64F24B28-A448-4A32-8E07-B9EC19B8C6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924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85" name="Rectangle 155">
                <a:extLst>
                  <a:ext uri="{FF2B5EF4-FFF2-40B4-BE49-F238E27FC236}">
                    <a16:creationId xmlns:a16="http://schemas.microsoft.com/office/drawing/2014/main" id="{0A149712-0310-4702-832B-868AF2F234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966"/>
                <a:ext cx="60" cy="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0882" name="Text Box 156">
              <a:extLst>
                <a:ext uri="{FF2B5EF4-FFF2-40B4-BE49-F238E27FC236}">
                  <a16:creationId xmlns:a16="http://schemas.microsoft.com/office/drawing/2014/main" id="{77751CDF-36C3-4E7B-85B5-99C62E6329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2" y="2540"/>
              <a:ext cx="6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network</a:t>
              </a:r>
            </a:p>
          </p:txBody>
        </p:sp>
        <p:sp>
          <p:nvSpPr>
            <p:cNvPr id="120883" name="Text Box 157">
              <a:extLst>
                <a:ext uri="{FF2B5EF4-FFF2-40B4-BE49-F238E27FC236}">
                  <a16:creationId xmlns:a16="http://schemas.microsoft.com/office/drawing/2014/main" id="{48B20F81-BE7F-4774-87A2-5E2D98383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0" y="2540"/>
              <a:ext cx="413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host</a:t>
              </a:r>
            </a:p>
          </p:txBody>
        </p:sp>
      </p:grpSp>
      <p:grpSp>
        <p:nvGrpSpPr>
          <p:cNvPr id="120848" name="Group 175">
            <a:extLst>
              <a:ext uri="{FF2B5EF4-FFF2-40B4-BE49-F238E27FC236}">
                <a16:creationId xmlns:a16="http://schemas.microsoft.com/office/drawing/2014/main" id="{41BDDBA8-4CC6-43B6-9C90-55A5D508F3DA}"/>
              </a:ext>
            </a:extLst>
          </p:cNvPr>
          <p:cNvGrpSpPr>
            <a:grpSpLocks/>
          </p:cNvGrpSpPr>
          <p:nvPr/>
        </p:nvGrpSpPr>
        <p:grpSpPr bwMode="auto">
          <a:xfrm>
            <a:off x="1589088" y="4884738"/>
            <a:ext cx="4597400" cy="395287"/>
            <a:chOff x="464" y="2372"/>
            <a:chExt cx="2896" cy="249"/>
          </a:xfrm>
        </p:grpSpPr>
        <p:sp>
          <p:nvSpPr>
            <p:cNvPr id="120865" name="Rectangle 161">
              <a:extLst>
                <a:ext uri="{FF2B5EF4-FFF2-40B4-BE49-F238E27FC236}">
                  <a16:creationId xmlns:a16="http://schemas.microsoft.com/office/drawing/2014/main" id="{B1F5D456-7550-4A96-958F-331FA72212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" y="2394"/>
              <a:ext cx="2886" cy="21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0866" name="Text Box 162">
              <a:extLst>
                <a:ext uri="{FF2B5EF4-FFF2-40B4-BE49-F238E27FC236}">
                  <a16:creationId xmlns:a16="http://schemas.microsoft.com/office/drawing/2014/main" id="{F1249F55-3E21-431D-837D-8B6D8C7653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" y="2390"/>
              <a:ext cx="39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1110</a:t>
              </a:r>
            </a:p>
          </p:txBody>
        </p:sp>
        <p:grpSp>
          <p:nvGrpSpPr>
            <p:cNvPr id="120867" name="Group 164">
              <a:extLst>
                <a:ext uri="{FF2B5EF4-FFF2-40B4-BE49-F238E27FC236}">
                  <a16:creationId xmlns:a16="http://schemas.microsoft.com/office/drawing/2014/main" id="{BF8D3931-11B2-47E5-81F3-65766E0C40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0" y="2394"/>
              <a:ext cx="60" cy="216"/>
              <a:chOff x="1842" y="924"/>
              <a:chExt cx="60" cy="216"/>
            </a:xfrm>
          </p:grpSpPr>
          <p:sp>
            <p:nvSpPr>
              <p:cNvPr id="120875" name="Line 165">
                <a:extLst>
                  <a:ext uri="{FF2B5EF4-FFF2-40B4-BE49-F238E27FC236}">
                    <a16:creationId xmlns:a16="http://schemas.microsoft.com/office/drawing/2014/main" id="{63B207D0-CFBA-473D-9B15-84114EC9B5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924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76" name="Rectangle 166">
                <a:extLst>
                  <a:ext uri="{FF2B5EF4-FFF2-40B4-BE49-F238E27FC236}">
                    <a16:creationId xmlns:a16="http://schemas.microsoft.com/office/drawing/2014/main" id="{8609DE21-32B0-403C-A87F-79F674145B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966"/>
                <a:ext cx="60" cy="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0868" name="Group 167">
              <a:extLst>
                <a:ext uri="{FF2B5EF4-FFF2-40B4-BE49-F238E27FC236}">
                  <a16:creationId xmlns:a16="http://schemas.microsoft.com/office/drawing/2014/main" id="{1C3D1BC1-0BC3-4895-AB42-F881218D15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0" y="2394"/>
              <a:ext cx="60" cy="216"/>
              <a:chOff x="1842" y="924"/>
              <a:chExt cx="60" cy="216"/>
            </a:xfrm>
          </p:grpSpPr>
          <p:sp>
            <p:nvSpPr>
              <p:cNvPr id="120873" name="Line 168">
                <a:extLst>
                  <a:ext uri="{FF2B5EF4-FFF2-40B4-BE49-F238E27FC236}">
                    <a16:creationId xmlns:a16="http://schemas.microsoft.com/office/drawing/2014/main" id="{C2FFA73C-04C8-47E1-AF25-191DE92EA8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924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74" name="Rectangle 169">
                <a:extLst>
                  <a:ext uri="{FF2B5EF4-FFF2-40B4-BE49-F238E27FC236}">
                    <a16:creationId xmlns:a16="http://schemas.microsoft.com/office/drawing/2014/main" id="{FC1F5AED-9F4A-4511-9CF6-798EC0249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966"/>
                <a:ext cx="60" cy="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0869" name="Group 172">
              <a:extLst>
                <a:ext uri="{FF2B5EF4-FFF2-40B4-BE49-F238E27FC236}">
                  <a16:creationId xmlns:a16="http://schemas.microsoft.com/office/drawing/2014/main" id="{CB8F8F87-9E1A-4632-80A1-995A20B293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" y="2394"/>
              <a:ext cx="60" cy="216"/>
              <a:chOff x="1842" y="924"/>
              <a:chExt cx="60" cy="216"/>
            </a:xfrm>
          </p:grpSpPr>
          <p:sp>
            <p:nvSpPr>
              <p:cNvPr id="120871" name="Line 173">
                <a:extLst>
                  <a:ext uri="{FF2B5EF4-FFF2-40B4-BE49-F238E27FC236}">
                    <a16:creationId xmlns:a16="http://schemas.microsoft.com/office/drawing/2014/main" id="{6CF7AEB2-E564-4F1E-87FD-59D6F9ADBA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924"/>
                <a:ext cx="0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0872" name="Rectangle 174">
                <a:extLst>
                  <a:ext uri="{FF2B5EF4-FFF2-40B4-BE49-F238E27FC236}">
                    <a16:creationId xmlns:a16="http://schemas.microsoft.com/office/drawing/2014/main" id="{EC43BBD8-D4E8-4A29-AC5C-FA5E4338A9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42" y="966"/>
                <a:ext cx="60" cy="1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0870" name="Text Box 124">
              <a:extLst>
                <a:ext uri="{FF2B5EF4-FFF2-40B4-BE49-F238E27FC236}">
                  <a16:creationId xmlns:a16="http://schemas.microsoft.com/office/drawing/2014/main" id="{ADAC417C-8874-470C-906A-AF06EE379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6" y="2372"/>
              <a:ext cx="131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multicast address</a:t>
              </a:r>
            </a:p>
          </p:txBody>
        </p:sp>
      </p:grpSp>
      <p:sp>
        <p:nvSpPr>
          <p:cNvPr id="120849" name="Text Box 181">
            <a:extLst>
              <a:ext uri="{FF2B5EF4-FFF2-40B4-BE49-F238E27FC236}">
                <a16:creationId xmlns:a16="http://schemas.microsoft.com/office/drawing/2014/main" id="{A9895C30-16E9-407F-9BBD-D142E031A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3313" y="3013075"/>
            <a:ext cx="3698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A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0" name="Text Box 182">
            <a:extLst>
              <a:ext uri="{FF2B5EF4-FFF2-40B4-BE49-F238E27FC236}">
                <a16:creationId xmlns:a16="http://schemas.microsoft.com/office/drawing/2014/main" id="{3D672182-D7F1-4052-BE8B-04B23C3C8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2363" y="3603625"/>
            <a:ext cx="3444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B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1" name="Text Box 183">
            <a:extLst>
              <a:ext uri="{FF2B5EF4-FFF2-40B4-BE49-F238E27FC236}">
                <a16:creationId xmlns:a16="http://schemas.microsoft.com/office/drawing/2014/main" id="{CE78C377-7C31-4512-859D-BD7529AC3E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1413" y="4222750"/>
            <a:ext cx="336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C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2" name="Text Box 184">
            <a:extLst>
              <a:ext uri="{FF2B5EF4-FFF2-40B4-BE49-F238E27FC236}">
                <a16:creationId xmlns:a16="http://schemas.microsoft.com/office/drawing/2014/main" id="{3EC7E11E-D5AB-4FDB-A736-B189D8EF5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888" y="4879975"/>
            <a:ext cx="3667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D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3" name="Text Box 185">
            <a:extLst>
              <a:ext uri="{FF2B5EF4-FFF2-40B4-BE49-F238E27FC236}">
                <a16:creationId xmlns:a16="http://schemas.microsoft.com/office/drawing/2014/main" id="{CABD2E2D-1AF3-4FE4-B81B-71A0C348C9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438" y="2560638"/>
            <a:ext cx="762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class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4" name="Text Box 187">
            <a:extLst>
              <a:ext uri="{FF2B5EF4-FFF2-40B4-BE49-F238E27FC236}">
                <a16:creationId xmlns:a16="http://schemas.microsoft.com/office/drawing/2014/main" id="{7BCDB4AA-EB3E-4841-907A-ACC8833D6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8" y="2955925"/>
            <a:ext cx="17907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ea typeface="宋体" panose="02010600030101010101" pitchFamily="2" charset="-122"/>
              </a:rPr>
              <a:t>1.0.0.0 </a:t>
            </a:r>
            <a:r>
              <a:rPr lang="en-US" altLang="zh-CN" sz="1600">
                <a:ea typeface="宋体" panose="02010600030101010101" pitchFamily="2" charset="-122"/>
              </a:rPr>
              <a:t>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127.255.255.255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5" name="Text Box 188">
            <a:extLst>
              <a:ext uri="{FF2B5EF4-FFF2-40B4-BE49-F238E27FC236}">
                <a16:creationId xmlns:a16="http://schemas.microsoft.com/office/drawing/2014/main" id="{ECB0091C-E8A6-4051-8B66-DC881F75C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788" y="3556000"/>
            <a:ext cx="17589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ea typeface="宋体" panose="02010600030101010101" pitchFamily="2" charset="-122"/>
              </a:rPr>
              <a:t>128.0.0.0 </a:t>
            </a:r>
            <a:r>
              <a:rPr lang="en-US" altLang="zh-CN" sz="1600">
                <a:ea typeface="宋体" panose="02010600030101010101" pitchFamily="2" charset="-122"/>
              </a:rPr>
              <a:t>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191.255.255.255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6" name="Text Box 189">
            <a:extLst>
              <a:ext uri="{FF2B5EF4-FFF2-40B4-BE49-F238E27FC236}">
                <a16:creationId xmlns:a16="http://schemas.microsoft.com/office/drawing/2014/main" id="{7C004795-A9CD-4713-B7FB-41F59A148F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263" y="4156075"/>
            <a:ext cx="182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ea typeface="宋体" panose="02010600030101010101" pitchFamily="2" charset="-122"/>
              </a:rPr>
              <a:t>192.0.0.0 </a:t>
            </a:r>
            <a:r>
              <a:rPr lang="en-US" altLang="zh-CN" sz="1600">
                <a:ea typeface="宋体" panose="02010600030101010101" pitchFamily="2" charset="-122"/>
              </a:rPr>
              <a:t>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223.255.255.255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7" name="Text Box 190">
            <a:extLst>
              <a:ext uri="{FF2B5EF4-FFF2-40B4-BE49-F238E27FC236}">
                <a16:creationId xmlns:a16="http://schemas.microsoft.com/office/drawing/2014/main" id="{6F38CF46-8419-43B3-B574-27B150A7FA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838" y="4794250"/>
            <a:ext cx="18224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>
                <a:ea typeface="宋体" panose="02010600030101010101" pitchFamily="2" charset="-122"/>
              </a:rPr>
              <a:t>224.0.0.0 </a:t>
            </a:r>
            <a:r>
              <a:rPr lang="en-US" altLang="zh-CN" sz="1600">
                <a:ea typeface="宋体" panose="02010600030101010101" pitchFamily="2" charset="-122"/>
              </a:rPr>
              <a:t>to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239.255.255.255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8" name="Text Box 191">
            <a:extLst>
              <a:ext uri="{FF2B5EF4-FFF2-40B4-BE49-F238E27FC236}">
                <a16:creationId xmlns:a16="http://schemas.microsoft.com/office/drawing/2014/main" id="{262AE68C-494F-4F57-B698-D522C031B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0738" y="5499100"/>
            <a:ext cx="10366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ea typeface="宋体" panose="02010600030101010101" pitchFamily="2" charset="-122"/>
              </a:rPr>
              <a:t>32 </a:t>
            </a:r>
            <a:r>
              <a:rPr lang="en-US" altLang="zh-CN" sz="2000">
                <a:ea typeface="宋体" panose="02010600030101010101" pitchFamily="2" charset="-122"/>
              </a:rPr>
              <a:t>bits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0859" name="Line 192">
            <a:extLst>
              <a:ext uri="{FF2B5EF4-FFF2-40B4-BE49-F238E27FC236}">
                <a16:creationId xmlns:a16="http://schemas.microsoft.com/office/drawing/2014/main" id="{26EEA567-95D7-4C76-BA69-F23E3FFA77AE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4838" y="5691188"/>
            <a:ext cx="1743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60" name="Line 193">
            <a:extLst>
              <a:ext uri="{FF2B5EF4-FFF2-40B4-BE49-F238E27FC236}">
                <a16:creationId xmlns:a16="http://schemas.microsoft.com/office/drawing/2014/main" id="{DF4CC58F-BA75-411E-A430-17753715C1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5913" y="5681663"/>
            <a:ext cx="1743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0861" name="Rectangle 194">
            <a:extLst>
              <a:ext uri="{FF2B5EF4-FFF2-40B4-BE49-F238E27FC236}">
                <a16:creationId xmlns:a16="http://schemas.microsoft.com/office/drawing/2014/main" id="{86245FC3-6904-430E-A1D9-6A481421A6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4038" y="1276350"/>
            <a:ext cx="8296275" cy="50323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given notion of “network”, let’s re-examine IP addresses: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20862" name="Text Box 196">
            <a:extLst>
              <a:ext uri="{FF2B5EF4-FFF2-40B4-BE49-F238E27FC236}">
                <a16:creationId xmlns:a16="http://schemas.microsoft.com/office/drawing/2014/main" id="{F0171161-706D-4E12-9234-93C80CC886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1835150"/>
            <a:ext cx="41687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ea typeface="宋体" panose="02010600030101010101" pitchFamily="2" charset="-122"/>
              </a:rPr>
              <a:t>“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class-full” addressing:</a:t>
            </a:r>
          </a:p>
        </p:txBody>
      </p:sp>
      <p:sp>
        <p:nvSpPr>
          <p:cNvPr id="120863" name="页脚占位符 5">
            <a:extLst>
              <a:ext uri="{FF2B5EF4-FFF2-40B4-BE49-F238E27FC236}">
                <a16:creationId xmlns:a16="http://schemas.microsoft.com/office/drawing/2014/main" id="{AC55AF21-89DF-4E72-B716-C0C0D422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20864" name="灯片编号占位符 6">
            <a:extLst>
              <a:ext uri="{FF2B5EF4-FFF2-40B4-BE49-F238E27FC236}">
                <a16:creationId xmlns:a16="http://schemas.microsoft.com/office/drawing/2014/main" id="{DF669B57-30A2-46E9-BD9B-7A236231E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C368285D-53F6-4DCD-8EF3-A82C16FF6E39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7783EE8-1588-403A-BE98-ED6FE978EAA3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2100263"/>
          <a:ext cx="6096000" cy="2657473"/>
        </p:xfrm>
        <a:graphic>
          <a:graphicData uri="http://schemas.openxmlformats.org/drawingml/2006/table">
            <a:tbl>
              <a:tblPr/>
              <a:tblGrid>
                <a:gridCol w="911225">
                  <a:extLst>
                    <a:ext uri="{9D8B030D-6E8A-4147-A177-3AD203B41FA5}">
                      <a16:colId xmlns:a16="http://schemas.microsoft.com/office/drawing/2014/main" val="1653335903"/>
                    </a:ext>
                  </a:extLst>
                </a:gridCol>
                <a:gridCol w="923925">
                  <a:extLst>
                    <a:ext uri="{9D8B030D-6E8A-4147-A177-3AD203B41FA5}">
                      <a16:colId xmlns:a16="http://schemas.microsoft.com/office/drawing/2014/main" val="3351218641"/>
                    </a:ext>
                  </a:extLst>
                </a:gridCol>
                <a:gridCol w="1770063">
                  <a:extLst>
                    <a:ext uri="{9D8B030D-6E8A-4147-A177-3AD203B41FA5}">
                      <a16:colId xmlns:a16="http://schemas.microsoft.com/office/drawing/2014/main" val="2239737614"/>
                    </a:ext>
                  </a:extLst>
                </a:gridCol>
                <a:gridCol w="2490787">
                  <a:extLst>
                    <a:ext uri="{9D8B030D-6E8A-4147-A177-3AD203B41FA5}">
                      <a16:colId xmlns:a16="http://schemas.microsoft.com/office/drawing/2014/main" val="2832589532"/>
                    </a:ext>
                  </a:extLst>
                </a:gridCol>
              </a:tblGrid>
              <a:tr h="2820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网络号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主机号</a:t>
                      </a: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地址类型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用途</a:t>
                      </a:r>
                      <a:endParaRPr kumimoji="0" lang="zh-CN" altLang="en-US" sz="14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1543899"/>
                  </a:ext>
                </a:extLst>
              </a:tr>
              <a:tr h="4954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本机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启动时使用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1939693"/>
                  </a:ext>
                </a:extLst>
              </a:tr>
              <a:tr h="4954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网络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网络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标识一个网络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0100651"/>
                  </a:ext>
                </a:extLst>
              </a:tr>
              <a:tr h="4954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网络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ID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直接广播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在指定网上广播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723781"/>
                  </a:ext>
                </a:extLst>
              </a:tr>
              <a:tr h="49541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有限广播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在本地网上广播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6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1030387"/>
                  </a:ext>
                </a:extLst>
              </a:tr>
              <a:tr h="3937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127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任意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回送</a:t>
                      </a:r>
                      <a:endParaRPr kumimoji="0" lang="zh-CN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85000"/>
                        <a:buFont typeface="ZapfDingbats" pitchFamily="82" charset="2"/>
                        <a:defRPr sz="24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75000"/>
                        <a:buFont typeface="ZapfDingbats" pitchFamily="82" charset="2"/>
                        <a:defRPr sz="2000"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omic Sans MS" panose="030F0702030302020204" pitchFamily="66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环回测试（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127.0.0.1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omic Sans MS" panose="030F0702030302020204" pitchFamily="66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34298" marB="342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BE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4824349"/>
                  </a:ext>
                </a:extLst>
              </a:tr>
            </a:tbl>
          </a:graphicData>
        </a:graphic>
      </p:graphicFrame>
      <p:sp>
        <p:nvSpPr>
          <p:cNvPr id="4" name="页脚占位符 5">
            <a:extLst>
              <a:ext uri="{FF2B5EF4-FFF2-40B4-BE49-F238E27FC236}">
                <a16:creationId xmlns:a16="http://schemas.microsoft.com/office/drawing/2014/main" id="{A5A46F9D-C3D4-411E-9E4E-C6C09090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5" name="灯片编号占位符 6">
            <a:extLst>
              <a:ext uri="{FF2B5EF4-FFF2-40B4-BE49-F238E27FC236}">
                <a16:creationId xmlns:a16="http://schemas.microsoft.com/office/drawing/2014/main" id="{32DA3238-9DEE-404A-A6A0-DA1180CBD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6C12D9B0-AB75-4986-9B94-0344429A3B7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IP addressing</a:t>
            </a:r>
          </a:p>
        </p:txBody>
      </p:sp>
      <p:sp>
        <p:nvSpPr>
          <p:cNvPr id="122883" name="Rectangle 3">
            <a:extLst>
              <a:ext uri="{FF2B5EF4-FFF2-40B4-BE49-F238E27FC236}">
                <a16:creationId xmlns:a16="http://schemas.microsoft.com/office/drawing/2014/main" id="{C23FE2C2-2AEF-4168-8A11-8999BB6AC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5150" y="1304925"/>
            <a:ext cx="8107363" cy="3171825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Dotted-decimal notation:193.32.216.9</a:t>
            </a:r>
          </a:p>
          <a:p>
            <a:r>
              <a:rPr lang="en-US" altLang="zh-CN">
                <a:ea typeface="宋体" panose="02010600030101010101" pitchFamily="2" charset="-122"/>
              </a:rPr>
              <a:t>classful addressing: 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inefficient use of address space, address space exhaustion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e.g., class B net allocated enough addresses for 65K hosts, even if only 2K hosts in that network</a:t>
            </a:r>
          </a:p>
          <a:p>
            <a:r>
              <a:rPr lang="en-US" altLang="zh-CN">
                <a:ea typeface="宋体" panose="02010600030101010101" pitchFamily="2" charset="-122"/>
              </a:rPr>
              <a:t>Subnetting and subnet mask</a:t>
            </a: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4B4C0D3B-554B-4877-B1F2-2AA6EDAB0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8388" y="4767263"/>
            <a:ext cx="61245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11001000  00010111</a:t>
            </a:r>
            <a:r>
              <a:rPr lang="zh-CN" altLang="en-US" sz="2400" dirty="0">
                <a:latin typeface="Arial" charset="0"/>
                <a:ea typeface="宋体" pitchFamily="2" charset="-122"/>
              </a:rPr>
              <a:t>  </a:t>
            </a:r>
            <a:r>
              <a:rPr lang="zh-CN" altLang="en-US" sz="2400" dirty="0">
                <a:solidFill>
                  <a:schemeClr val="accent2"/>
                </a:solidFill>
                <a:latin typeface="Arial" charset="0"/>
                <a:ea typeface="宋体" pitchFamily="2" charset="-122"/>
              </a:rPr>
              <a:t>0001000</a:t>
            </a:r>
            <a:r>
              <a:rPr lang="zh-CN" altLang="en-US" sz="2400" dirty="0">
                <a:solidFill>
                  <a:schemeClr val="accent6"/>
                </a:solidFill>
                <a:latin typeface="Arial" charset="0"/>
                <a:ea typeface="宋体" pitchFamily="2" charset="-122"/>
              </a:rPr>
              <a:t>0 </a:t>
            </a:r>
            <a:r>
              <a:rPr lang="zh-CN" altLang="en-US" sz="2400" dirty="0">
                <a:latin typeface="Arial" charset="0"/>
                <a:ea typeface="宋体" pitchFamily="2" charset="-122"/>
              </a:rPr>
              <a:t> 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0</a:t>
            </a:r>
            <a:r>
              <a:rPr lang="en-US" altLang="zh-CN" sz="240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Arial" charset="0"/>
                <a:ea typeface="宋体" pitchFamily="2" charset="-122"/>
              </a:rPr>
              <a:t>0</a:t>
            </a:r>
            <a:r>
              <a:rPr lang="zh-CN" altLang="en-US" sz="2400" dirty="0">
                <a:latin typeface="Arial" charset="0"/>
                <a:ea typeface="宋体" pitchFamily="2" charset="-122"/>
              </a:rPr>
              <a:t>00000</a:t>
            </a:r>
            <a:endParaRPr lang="zh-CN" altLang="en-US" sz="2400" dirty="0"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2885" name="Text Box 10">
            <a:extLst>
              <a:ext uri="{FF2B5EF4-FFF2-40B4-BE49-F238E27FC236}">
                <a16:creationId xmlns:a16="http://schemas.microsoft.com/office/drawing/2014/main" id="{1B703202-48AC-4368-84F8-D1788F2FEC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013" y="4227513"/>
            <a:ext cx="1047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network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part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22886" name="Text Box 11">
            <a:extLst>
              <a:ext uri="{FF2B5EF4-FFF2-40B4-BE49-F238E27FC236}">
                <a16:creationId xmlns:a16="http://schemas.microsoft.com/office/drawing/2014/main" id="{2834F093-BAF8-4B83-B1BE-CB1B70D10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6350" y="3857625"/>
            <a:ext cx="6556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host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</a:t>
            </a:r>
          </a:p>
        </p:txBody>
      </p:sp>
      <p:sp>
        <p:nvSpPr>
          <p:cNvPr id="122887" name="Line 12">
            <a:extLst>
              <a:ext uri="{FF2B5EF4-FFF2-40B4-BE49-F238E27FC236}">
                <a16:creationId xmlns:a16="http://schemas.microsoft.com/office/drawing/2014/main" id="{667F6F87-6744-400C-8FD0-A1BBC771BE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6975" y="4543425"/>
            <a:ext cx="1714500" cy="17463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8" name="Line 13">
            <a:extLst>
              <a:ext uri="{FF2B5EF4-FFF2-40B4-BE49-F238E27FC236}">
                <a16:creationId xmlns:a16="http://schemas.microsoft.com/office/drawing/2014/main" id="{55913576-3556-4A06-9F67-2A81C99D710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77925" y="4538663"/>
            <a:ext cx="1466850" cy="11112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89" name="Line 14">
            <a:extLst>
              <a:ext uri="{FF2B5EF4-FFF2-40B4-BE49-F238E27FC236}">
                <a16:creationId xmlns:a16="http://schemas.microsoft.com/office/drawing/2014/main" id="{8351F3FC-CAF8-49A7-BB71-2D84EF976F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99188" y="4557713"/>
            <a:ext cx="40640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0" name="Line 15">
            <a:extLst>
              <a:ext uri="{FF2B5EF4-FFF2-40B4-BE49-F238E27FC236}">
                <a16:creationId xmlns:a16="http://schemas.microsoft.com/office/drawing/2014/main" id="{C54B14E8-74A4-46AC-9EEB-4BDAFED91A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38925" y="4554538"/>
            <a:ext cx="400050" cy="63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891" name="Text Box 16">
            <a:extLst>
              <a:ext uri="{FF2B5EF4-FFF2-40B4-BE49-F238E27FC236}">
                <a16:creationId xmlns:a16="http://schemas.microsoft.com/office/drawing/2014/main" id="{BC55CA76-132A-4FD8-B9BD-8AB4902470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5138" y="5359400"/>
            <a:ext cx="25860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ea typeface="宋体" panose="02010600030101010101" pitchFamily="2" charset="-122"/>
              </a:rPr>
              <a:t>200.23.16.</a:t>
            </a:r>
            <a:r>
              <a:rPr lang="en-US" altLang="zh-CN" sz="2400">
                <a:ea typeface="宋体" panose="02010600030101010101" pitchFamily="2" charset="-122"/>
              </a:rPr>
              <a:t>64</a:t>
            </a:r>
            <a:r>
              <a:rPr lang="zh-CN" altLang="en-US" sz="2400">
                <a:ea typeface="宋体" panose="02010600030101010101" pitchFamily="2" charset="-122"/>
              </a:rPr>
              <a:t>/2</a:t>
            </a:r>
            <a:r>
              <a:rPr lang="en-US" altLang="zh-CN" sz="2400">
                <a:ea typeface="宋体" panose="02010600030101010101" pitchFamily="2" charset="-122"/>
              </a:rPr>
              <a:t>7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2892" name="AutoShape 82">
            <a:extLst>
              <a:ext uri="{FF2B5EF4-FFF2-40B4-BE49-F238E27FC236}">
                <a16:creationId xmlns:a16="http://schemas.microsoft.com/office/drawing/2014/main" id="{09C41F69-2182-44DF-930E-AD0B9776E409}"/>
              </a:ext>
            </a:extLst>
          </p:cNvPr>
          <p:cNvSpPr>
            <a:spLocks/>
          </p:cNvSpPr>
          <p:nvPr/>
        </p:nvSpPr>
        <p:spPr bwMode="auto">
          <a:xfrm rot="5400000">
            <a:off x="5658644" y="4298156"/>
            <a:ext cx="530225" cy="493713"/>
          </a:xfrm>
          <a:prstGeom prst="leftBrace">
            <a:avLst>
              <a:gd name="adj1" fmla="val 9523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2893" name="Text Box 11">
            <a:extLst>
              <a:ext uri="{FF2B5EF4-FFF2-40B4-BE49-F238E27FC236}">
                <a16:creationId xmlns:a16="http://schemas.microsoft.com/office/drawing/2014/main" id="{FCD31BE8-1783-48D0-B9AE-47C6E38FF6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2275" y="3654425"/>
            <a:ext cx="9096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subnet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</a:t>
            </a:r>
          </a:p>
        </p:txBody>
      </p:sp>
      <p:sp>
        <p:nvSpPr>
          <p:cNvPr id="122894" name="页脚占位符 5">
            <a:extLst>
              <a:ext uri="{FF2B5EF4-FFF2-40B4-BE49-F238E27FC236}">
                <a16:creationId xmlns:a16="http://schemas.microsoft.com/office/drawing/2014/main" id="{56DBD720-C67B-452D-9A9D-2CB96A4B6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22895" name="灯片编号占位符 6">
            <a:extLst>
              <a:ext uri="{FF2B5EF4-FFF2-40B4-BE49-F238E27FC236}">
                <a16:creationId xmlns:a16="http://schemas.microsoft.com/office/drawing/2014/main" id="{88E06D09-C5D5-44CB-9869-280B951BA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161FB79-3290-4558-906D-2B9E4BDCA7D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>
            <a:extLst>
              <a:ext uri="{FF2B5EF4-FFF2-40B4-BE49-F238E27FC236}">
                <a16:creationId xmlns:a16="http://schemas.microsoft.com/office/drawing/2014/main" id="{ACE332C7-821C-44EC-81E1-2471180CA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A class B network without subnet: 145.13.0.0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grpSp>
        <p:nvGrpSpPr>
          <p:cNvPr id="123907" name="内容占位符 5">
            <a:extLst>
              <a:ext uri="{FF2B5EF4-FFF2-40B4-BE49-F238E27FC236}">
                <a16:creationId xmlns:a16="http://schemas.microsoft.com/office/drawing/2014/main" id="{9E505CA0-1084-4D48-B4EB-485A5BAE261A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533400" y="1600200"/>
            <a:ext cx="8012113" cy="4648200"/>
            <a:chOff x="79375" y="1476375"/>
            <a:chExt cx="9320574" cy="5094288"/>
          </a:xfrm>
        </p:grpSpPr>
        <p:sp>
          <p:nvSpPr>
            <p:cNvPr id="123910" name="AutoShape 2">
              <a:extLst>
                <a:ext uri="{FF2B5EF4-FFF2-40B4-BE49-F238E27FC236}">
                  <a16:creationId xmlns:a16="http://schemas.microsoft.com/office/drawing/2014/main" id="{866A12D9-C419-4B21-90C7-735194628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21" y="1505953"/>
              <a:ext cx="1787659" cy="676802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9525">
              <a:solidFill>
                <a:srgbClr val="333399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8439" name="Line 3">
              <a:extLst>
                <a:ext uri="{FF2B5EF4-FFF2-40B4-BE49-F238E27FC236}">
                  <a16:creationId xmlns:a16="http://schemas.microsoft.com/office/drawing/2014/main" id="{B8FF43EA-AD5F-4245-86E9-92F8F1015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8076" y="4176626"/>
              <a:ext cx="9381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0" name="Line 4">
              <a:extLst>
                <a:ext uri="{FF2B5EF4-FFF2-40B4-BE49-F238E27FC236}">
                  <a16:creationId xmlns:a16="http://schemas.microsoft.com/office/drawing/2014/main" id="{40672805-5452-4EAE-9CB4-B585ACF114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3456" y="2605540"/>
              <a:ext cx="234538" cy="782934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1" name="Line 5">
              <a:extLst>
                <a:ext uri="{FF2B5EF4-FFF2-40B4-BE49-F238E27FC236}">
                  <a16:creationId xmlns:a16="http://schemas.microsoft.com/office/drawing/2014/main" id="{F5BF9CBB-2DC8-435B-BD15-963B3096BF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36572" y="2918713"/>
              <a:ext cx="622357" cy="786413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2" name="Line 6">
              <a:extLst>
                <a:ext uri="{FF2B5EF4-FFF2-40B4-BE49-F238E27FC236}">
                  <a16:creationId xmlns:a16="http://schemas.microsoft.com/office/drawing/2014/main" id="{B34EA2C4-3D22-46BC-8154-FEB203DBED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5142" y="2370659"/>
              <a:ext cx="77564" cy="862967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3" name="Line 7">
              <a:extLst>
                <a:ext uri="{FF2B5EF4-FFF2-40B4-BE49-F238E27FC236}">
                  <a16:creationId xmlns:a16="http://schemas.microsoft.com/office/drawing/2014/main" id="{1915218D-5D62-4914-B773-37379468A2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4041" y="5039593"/>
              <a:ext cx="0" cy="784674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4" name="Line 8">
              <a:extLst>
                <a:ext uri="{FF2B5EF4-FFF2-40B4-BE49-F238E27FC236}">
                  <a16:creationId xmlns:a16="http://schemas.microsoft.com/office/drawing/2014/main" id="{2BC934F5-7B26-4AC6-9963-DC58C89C29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634" y="2448953"/>
              <a:ext cx="0" cy="70638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5" name="Line 9">
              <a:extLst>
                <a:ext uri="{FF2B5EF4-FFF2-40B4-BE49-F238E27FC236}">
                  <a16:creationId xmlns:a16="http://schemas.microsoft.com/office/drawing/2014/main" id="{0C835A31-FC69-40E3-A4B5-1F0A9E0B3D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67497" y="2605540"/>
              <a:ext cx="234538" cy="708119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6" name="Line 10">
              <a:extLst>
                <a:ext uri="{FF2B5EF4-FFF2-40B4-BE49-F238E27FC236}">
                  <a16:creationId xmlns:a16="http://schemas.microsoft.com/office/drawing/2014/main" id="{A98BD4B7-98B2-4E47-824B-9B487D1C08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6479" y="4961300"/>
              <a:ext cx="77564" cy="70638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7" name="Line 11">
              <a:extLst>
                <a:ext uri="{FF2B5EF4-FFF2-40B4-BE49-F238E27FC236}">
                  <a16:creationId xmlns:a16="http://schemas.microsoft.com/office/drawing/2014/main" id="{D0D895EB-E365-480C-A3E8-10428A9E7C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020" y="4568093"/>
              <a:ext cx="156975" cy="864706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8" name="Line 12">
              <a:extLst>
                <a:ext uri="{FF2B5EF4-FFF2-40B4-BE49-F238E27FC236}">
                  <a16:creationId xmlns:a16="http://schemas.microsoft.com/office/drawing/2014/main" id="{21E7CDCC-F46A-41BF-9C58-FD5E5872E9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91700" y="4726419"/>
              <a:ext cx="858742" cy="156587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pic>
          <p:nvPicPr>
            <p:cNvPr id="123921" name="Picture 13">
              <a:extLst>
                <a:ext uri="{FF2B5EF4-FFF2-40B4-BE49-F238E27FC236}">
                  <a16:creationId xmlns:a16="http://schemas.microsoft.com/office/drawing/2014/main" id="{FB36F3F2-0BFA-4FFC-8D73-0D7998819A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363" y="2212975"/>
              <a:ext cx="385762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22" name="Picture 14">
              <a:extLst>
                <a:ext uri="{FF2B5EF4-FFF2-40B4-BE49-F238E27FC236}">
                  <a16:creationId xmlns:a16="http://schemas.microsoft.com/office/drawing/2014/main" id="{57FB0303-30E7-49FC-896A-85E065E42C7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725" y="2533650"/>
              <a:ext cx="38576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23" name="Picture 15">
              <a:extLst>
                <a:ext uri="{FF2B5EF4-FFF2-40B4-BE49-F238E27FC236}">
                  <a16:creationId xmlns:a16="http://schemas.microsoft.com/office/drawing/2014/main" id="{90140C9D-A311-4CDA-AF48-3D079CEC46D4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0" y="2055813"/>
              <a:ext cx="38576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24" name="Picture 16">
              <a:extLst>
                <a:ext uri="{FF2B5EF4-FFF2-40B4-BE49-F238E27FC236}">
                  <a16:creationId xmlns:a16="http://schemas.microsoft.com/office/drawing/2014/main" id="{9E5F3183-462E-42AA-9AB9-2474B069CA8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6388" y="2682875"/>
              <a:ext cx="385762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25" name="Picture 17">
              <a:extLst>
                <a:ext uri="{FF2B5EF4-FFF2-40B4-BE49-F238E27FC236}">
                  <a16:creationId xmlns:a16="http://schemas.microsoft.com/office/drawing/2014/main" id="{0882FCA9-2CCD-40EF-BB56-F89EA08151D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338" y="2292350"/>
              <a:ext cx="385762" cy="388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26" name="Picture 18">
              <a:extLst>
                <a:ext uri="{FF2B5EF4-FFF2-40B4-BE49-F238E27FC236}">
                  <a16:creationId xmlns:a16="http://schemas.microsoft.com/office/drawing/2014/main" id="{D9742C7B-558E-4BC5-A75C-8AEFC513745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450" y="4581525"/>
              <a:ext cx="385763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27" name="Picture 19">
              <a:extLst>
                <a:ext uri="{FF2B5EF4-FFF2-40B4-BE49-F238E27FC236}">
                  <a16:creationId xmlns:a16="http://schemas.microsoft.com/office/drawing/2014/main" id="{B7A99C73-C2F7-41A0-84C1-CBA00CEFD62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350" y="5667375"/>
              <a:ext cx="38576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28" name="Picture 20">
              <a:extLst>
                <a:ext uri="{FF2B5EF4-FFF2-40B4-BE49-F238E27FC236}">
                  <a16:creationId xmlns:a16="http://schemas.microsoft.com/office/drawing/2014/main" id="{50EB031F-62C7-4B36-880D-F266D5B0DCB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163" y="5589588"/>
              <a:ext cx="385762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29" name="Picture 21">
              <a:extLst>
                <a:ext uri="{FF2B5EF4-FFF2-40B4-BE49-F238E27FC236}">
                  <a16:creationId xmlns:a16="http://schemas.microsoft.com/office/drawing/2014/main" id="{55E03F93-863B-4C1C-8123-7FF01EC16B97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100" y="5275263"/>
              <a:ext cx="38576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30" name="Text Box 22">
              <a:extLst>
                <a:ext uri="{FF2B5EF4-FFF2-40B4-BE49-F238E27FC236}">
                  <a16:creationId xmlns:a16="http://schemas.microsoft.com/office/drawing/2014/main" id="{72BC3935-596D-4A78-8D06-252A8AAFAF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211293">
              <a:off x="8439071" y="3538695"/>
              <a:ext cx="372328" cy="43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23931" name="Text Box 23">
              <a:extLst>
                <a:ext uri="{FF2B5EF4-FFF2-40B4-BE49-F238E27FC236}">
                  <a16:creationId xmlns:a16="http://schemas.microsoft.com/office/drawing/2014/main" id="{7DC02662-8C94-4FBE-AC70-2D4D41F2F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6999">
              <a:off x="4070214" y="5234456"/>
              <a:ext cx="395206" cy="403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23932" name="Text Box 24">
              <a:extLst>
                <a:ext uri="{FF2B5EF4-FFF2-40B4-BE49-F238E27FC236}">
                  <a16:creationId xmlns:a16="http://schemas.microsoft.com/office/drawing/2014/main" id="{DD947E37-1C3B-4D70-9802-7DC17F0BA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62540">
              <a:off x="4646401" y="2029648"/>
              <a:ext cx="397052" cy="403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8461" name="Text Box 25">
              <a:extLst>
                <a:ext uri="{FF2B5EF4-FFF2-40B4-BE49-F238E27FC236}">
                  <a16:creationId xmlns:a16="http://schemas.microsoft.com/office/drawing/2014/main" id="{33A58492-0AE3-494A-90CB-9B8F3D3C33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7780" y="2168836"/>
              <a:ext cx="1756264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145.13.3.10</a:t>
              </a:r>
            </a:p>
          </p:txBody>
        </p:sp>
        <p:sp>
          <p:nvSpPr>
            <p:cNvPr id="18462" name="Text Box 26">
              <a:extLst>
                <a:ext uri="{FF2B5EF4-FFF2-40B4-BE49-F238E27FC236}">
                  <a16:creationId xmlns:a16="http://schemas.microsoft.com/office/drawing/2014/main" id="{05037863-CD35-4B9A-A7DB-9DB2EE266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6286" y="1808687"/>
              <a:ext cx="1706402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145.13.3.11</a:t>
              </a:r>
            </a:p>
          </p:txBody>
        </p:sp>
        <p:sp>
          <p:nvSpPr>
            <p:cNvPr id="18463" name="Text Box 27">
              <a:extLst>
                <a:ext uri="{FF2B5EF4-FFF2-40B4-BE49-F238E27FC236}">
                  <a16:creationId xmlns:a16="http://schemas.microsoft.com/office/drawing/2014/main" id="{E4E05AC2-29A0-4730-942E-2D69D49067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012" y="1664279"/>
              <a:ext cx="1891077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145.13.3.101</a:t>
              </a:r>
            </a:p>
          </p:txBody>
        </p:sp>
        <p:sp>
          <p:nvSpPr>
            <p:cNvPr id="18464" name="Text Box 28">
              <a:extLst>
                <a:ext uri="{FF2B5EF4-FFF2-40B4-BE49-F238E27FC236}">
                  <a16:creationId xmlns:a16="http://schemas.microsoft.com/office/drawing/2014/main" id="{E38DE43E-95B8-4A5C-BF9B-D562BC8239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4275" y="1953095"/>
              <a:ext cx="1804280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145.13.7.34</a:t>
              </a:r>
            </a:p>
          </p:txBody>
        </p:sp>
        <p:sp>
          <p:nvSpPr>
            <p:cNvPr id="18465" name="Text Box 29">
              <a:extLst>
                <a:ext uri="{FF2B5EF4-FFF2-40B4-BE49-F238E27FC236}">
                  <a16:creationId xmlns:a16="http://schemas.microsoft.com/office/drawing/2014/main" id="{60A96062-9FFB-4972-8907-364A48E523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5492" y="2349781"/>
              <a:ext cx="1802433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145.13.7.35</a:t>
              </a:r>
            </a:p>
          </p:txBody>
        </p:sp>
        <p:sp>
          <p:nvSpPr>
            <p:cNvPr id="18466" name="Text Box 30">
              <a:extLst>
                <a:ext uri="{FF2B5EF4-FFF2-40B4-BE49-F238E27FC236}">
                  <a16:creationId xmlns:a16="http://schemas.microsoft.com/office/drawing/2014/main" id="{DEA6E56A-83E3-4C6A-BEF3-AB2B21168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5669" y="4947381"/>
              <a:ext cx="1804280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145.13.7.56</a:t>
              </a:r>
            </a:p>
          </p:txBody>
        </p:sp>
        <p:sp>
          <p:nvSpPr>
            <p:cNvPr id="18467" name="Text Box 31">
              <a:extLst>
                <a:ext uri="{FF2B5EF4-FFF2-40B4-BE49-F238E27FC236}">
                  <a16:creationId xmlns:a16="http://schemas.microsoft.com/office/drawing/2014/main" id="{03A902EB-11EE-4CB1-9B35-626A2C26C6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7720" y="5592866"/>
              <a:ext cx="1937247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145.13.21.23</a:t>
              </a:r>
            </a:p>
          </p:txBody>
        </p:sp>
        <p:sp>
          <p:nvSpPr>
            <p:cNvPr id="18468" name="Text Box 32">
              <a:extLst>
                <a:ext uri="{FF2B5EF4-FFF2-40B4-BE49-F238E27FC236}">
                  <a16:creationId xmlns:a16="http://schemas.microsoft.com/office/drawing/2014/main" id="{C4015489-B79E-4E7C-BC25-0B6208DA6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0390" y="5946057"/>
              <a:ext cx="1754417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145.13.21.9</a:t>
              </a:r>
            </a:p>
          </p:txBody>
        </p:sp>
        <p:sp>
          <p:nvSpPr>
            <p:cNvPr id="18469" name="Text Box 33">
              <a:extLst>
                <a:ext uri="{FF2B5EF4-FFF2-40B4-BE49-F238E27FC236}">
                  <a16:creationId xmlns:a16="http://schemas.microsoft.com/office/drawing/2014/main" id="{54E0CED5-AD06-45CF-9008-671F3EE301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2096" y="5660721"/>
              <a:ext cx="1756264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145.13.21.8</a:t>
              </a:r>
            </a:p>
          </p:txBody>
        </p:sp>
        <p:sp>
          <p:nvSpPr>
            <p:cNvPr id="18470" name="Line 34">
              <a:extLst>
                <a:ext uri="{FF2B5EF4-FFF2-40B4-BE49-F238E27FC236}">
                  <a16:creationId xmlns:a16="http://schemas.microsoft.com/office/drawing/2014/main" id="{4C8B743D-EE57-4121-8270-B2CEA8240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207" y="2840419"/>
              <a:ext cx="1482945" cy="1336207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71" name="Line 35">
              <a:extLst>
                <a:ext uri="{FF2B5EF4-FFF2-40B4-BE49-F238E27FC236}">
                  <a16:creationId xmlns:a16="http://schemas.microsoft.com/office/drawing/2014/main" id="{B6542F18-F96A-402E-A022-66A0BE5E98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33" y="2840419"/>
              <a:ext cx="0" cy="2042587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72" name="Line 36">
              <a:extLst>
                <a:ext uri="{FF2B5EF4-FFF2-40B4-BE49-F238E27FC236}">
                  <a16:creationId xmlns:a16="http://schemas.microsoft.com/office/drawing/2014/main" id="{ED57FA2D-9BD7-493C-9FE6-74525DC5F8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643" y="4253180"/>
              <a:ext cx="1482945" cy="786413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3945" name="AutoShape 37">
              <a:extLst>
                <a:ext uri="{FF2B5EF4-FFF2-40B4-BE49-F238E27FC236}">
                  <a16:creationId xmlns:a16="http://schemas.microsoft.com/office/drawing/2014/main" id="{70E26028-FEE2-4CEC-8A9C-94417689E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06" y="5516312"/>
              <a:ext cx="2480192" cy="1054351"/>
            </a:xfrm>
            <a:prstGeom prst="wedgeRoundRectCallout">
              <a:avLst>
                <a:gd name="adj1" fmla="val 34699"/>
                <a:gd name="adj2" fmla="val -169426"/>
                <a:gd name="adj3" fmla="val 1666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3946" name="Text Box 38">
              <a:extLst>
                <a:ext uri="{FF2B5EF4-FFF2-40B4-BE49-F238E27FC236}">
                  <a16:creationId xmlns:a16="http://schemas.microsoft.com/office/drawing/2014/main" id="{4854CBB7-FB75-44F8-A9BF-58A77DEC9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00" y="5491954"/>
              <a:ext cx="2535595" cy="909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All packets to</a:t>
              </a:r>
              <a:r>
                <a: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rPr>
                <a:t> </a:t>
              </a: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145.13.0.0</a:t>
              </a:r>
              <a:r>
                <a: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rPr>
                <a:t> </a:t>
              </a: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can reach this router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pic>
          <p:nvPicPr>
            <p:cNvPr id="123947" name="Picture 39">
              <a:extLst>
                <a:ext uri="{FF2B5EF4-FFF2-40B4-BE49-F238E27FC236}">
                  <a16:creationId xmlns:a16="http://schemas.microsoft.com/office/drawing/2014/main" id="{BCE2EB3B-5F2B-491D-9CAD-015D1EEFF31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25" y="4803775"/>
              <a:ext cx="701675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3948" name="Picture 40">
              <a:extLst>
                <a:ext uri="{FF2B5EF4-FFF2-40B4-BE49-F238E27FC236}">
                  <a16:creationId xmlns:a16="http://schemas.microsoft.com/office/drawing/2014/main" id="{F51915B0-5A13-4B87-A1CD-F3E9914AF349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25" y="2605088"/>
              <a:ext cx="70167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3949" name="AutoShape 41">
              <a:extLst>
                <a:ext uri="{FF2B5EF4-FFF2-40B4-BE49-F238E27FC236}">
                  <a16:creationId xmlns:a16="http://schemas.microsoft.com/office/drawing/2014/main" id="{CC46E0D2-5568-4434-B9E4-CCF3530C2E4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298">
              <a:off x="880867" y="4223603"/>
              <a:ext cx="938152" cy="389727"/>
            </a:xfrm>
            <a:prstGeom prst="leftArrow">
              <a:avLst>
                <a:gd name="adj1" fmla="val 42500"/>
                <a:gd name="adj2" fmla="val 9051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3950" name="AutoShape 42">
              <a:extLst>
                <a:ext uri="{FF2B5EF4-FFF2-40B4-BE49-F238E27FC236}">
                  <a16:creationId xmlns:a16="http://schemas.microsoft.com/office/drawing/2014/main" id="{AA81B0E1-28F8-4FDF-A8DA-3E6599454E6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94205">
              <a:off x="1198509" y="3113577"/>
              <a:ext cx="936305" cy="393207"/>
            </a:xfrm>
            <a:prstGeom prst="leftArrow">
              <a:avLst>
                <a:gd name="adj1" fmla="val 42500"/>
                <a:gd name="adj2" fmla="val 8963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8479" name="Text Box 43">
              <a:extLst>
                <a:ext uri="{FF2B5EF4-FFF2-40B4-BE49-F238E27FC236}">
                  <a16:creationId xmlns:a16="http://schemas.microsoft.com/office/drawing/2014/main" id="{577BF3C4-B93D-475B-A545-7F880A8609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74" y="1476375"/>
              <a:ext cx="1894771" cy="640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My network ID</a:t>
              </a:r>
            </a:p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 is</a:t>
              </a:r>
              <a:r>
                <a:rPr kumimoji="1" lang="zh-CN" altLang="en-US" sz="16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145.13.0.0</a:t>
              </a:r>
            </a:p>
          </p:txBody>
        </p:sp>
        <p:sp>
          <p:nvSpPr>
            <p:cNvPr id="18480" name="Line 44">
              <a:extLst>
                <a:ext uri="{FF2B5EF4-FFF2-40B4-BE49-F238E27FC236}">
                  <a16:creationId xmlns:a16="http://schemas.microsoft.com/office/drawing/2014/main" id="{A78DF11E-1B5D-4016-A533-A55592CC8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0257" y="2212333"/>
              <a:ext cx="343496" cy="1151782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81" name="Line 45">
              <a:extLst>
                <a:ext uri="{FF2B5EF4-FFF2-40B4-BE49-F238E27FC236}">
                  <a16:creationId xmlns:a16="http://schemas.microsoft.com/office/drawing/2014/main" id="{4DAC2F87-21C2-4845-9285-07F45F23A1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3283" y="2212333"/>
              <a:ext cx="156975" cy="2199174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82" name="Text Box 46">
              <a:extLst>
                <a:ext uri="{FF2B5EF4-FFF2-40B4-BE49-F238E27FC236}">
                  <a16:creationId xmlns:a16="http://schemas.microsoft.com/office/drawing/2014/main" id="{56EFD0F1-FCBE-403C-BA76-C920593736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5718" y="3485905"/>
              <a:ext cx="493083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R</a:t>
              </a:r>
              <a:r>
                <a:rPr kumimoji="1" lang="en-US" altLang="zh-CN" sz="2000" baseline="-25000">
                  <a:solidFill>
                    <a:srgbClr val="333399"/>
                  </a:solidFill>
                  <a:latin typeface="+mn-ea"/>
                </a:rPr>
                <a:t>1</a:t>
              </a:r>
            </a:p>
          </p:txBody>
        </p:sp>
        <p:sp>
          <p:nvSpPr>
            <p:cNvPr id="18483" name="Text Box 47">
              <a:extLst>
                <a:ext uri="{FF2B5EF4-FFF2-40B4-BE49-F238E27FC236}">
                  <a16:creationId xmlns:a16="http://schemas.microsoft.com/office/drawing/2014/main" id="{196249DA-1FB5-4EE1-944C-6FE18E6A56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75" y="4401068"/>
              <a:ext cx="524478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R</a:t>
              </a:r>
              <a:r>
                <a:rPr kumimoji="1" lang="en-US" altLang="zh-CN" sz="2000" baseline="-25000">
                  <a:solidFill>
                    <a:srgbClr val="333399"/>
                  </a:solidFill>
                  <a:latin typeface="+mn-ea"/>
                </a:rPr>
                <a:t>3</a:t>
              </a:r>
            </a:p>
          </p:txBody>
        </p:sp>
        <p:sp>
          <p:nvSpPr>
            <p:cNvPr id="18484" name="Text Box 48">
              <a:extLst>
                <a:ext uri="{FF2B5EF4-FFF2-40B4-BE49-F238E27FC236}">
                  <a16:creationId xmlns:a16="http://schemas.microsoft.com/office/drawing/2014/main" id="{E0E32AEA-2489-4C13-9A2C-7B2A976D3A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75" y="2205374"/>
              <a:ext cx="524478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R</a:t>
              </a:r>
              <a:r>
                <a:rPr kumimoji="1" lang="en-US" altLang="zh-CN" sz="2000" baseline="-25000">
                  <a:solidFill>
                    <a:srgbClr val="333399"/>
                  </a:solidFill>
                  <a:latin typeface="+mn-ea"/>
                </a:rPr>
                <a:t>2</a:t>
              </a:r>
            </a:p>
          </p:txBody>
        </p:sp>
        <p:grpSp>
          <p:nvGrpSpPr>
            <p:cNvPr id="123957" name="Group 49">
              <a:extLst>
                <a:ext uri="{FF2B5EF4-FFF2-40B4-BE49-F238E27FC236}">
                  <a16:creationId xmlns:a16="http://schemas.microsoft.com/office/drawing/2014/main" id="{D70DE2AB-8A01-448A-9BC0-83697D5AD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1738" y="2611438"/>
              <a:ext cx="5672137" cy="2844800"/>
              <a:chOff x="1746" y="890"/>
              <a:chExt cx="3221" cy="1950"/>
            </a:xfrm>
          </p:grpSpPr>
          <p:grpSp>
            <p:nvGrpSpPr>
              <p:cNvPr id="123959" name="Group 50">
                <a:extLst>
                  <a:ext uri="{FF2B5EF4-FFF2-40B4-BE49-F238E27FC236}">
                    <a16:creationId xmlns:a16="http://schemas.microsoft.com/office/drawing/2014/main" id="{D552595A-ABEF-4208-91B6-DE151525F5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6" y="890"/>
                <a:ext cx="3221" cy="1950"/>
                <a:chOff x="912" y="768"/>
                <a:chExt cx="2400" cy="1584"/>
              </a:xfrm>
            </p:grpSpPr>
            <p:sp>
              <p:nvSpPr>
                <p:cNvPr id="123961" name="Oval 51">
                  <a:extLst>
                    <a:ext uri="{FF2B5EF4-FFF2-40B4-BE49-F238E27FC236}">
                      <a16:creationId xmlns:a16="http://schemas.microsoft.com/office/drawing/2014/main" id="{EE690366-7CA8-4607-BD38-3EDE5E177C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" y="799"/>
                  <a:ext cx="1026" cy="62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3962" name="Oval 52">
                  <a:extLst>
                    <a:ext uri="{FF2B5EF4-FFF2-40B4-BE49-F238E27FC236}">
                      <a16:creationId xmlns:a16="http://schemas.microsoft.com/office/drawing/2014/main" id="{87641EB8-534D-4854-ACFB-DBA958AC14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2" y="972"/>
                  <a:ext cx="781" cy="62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3963" name="Oval 53">
                  <a:extLst>
                    <a:ext uri="{FF2B5EF4-FFF2-40B4-BE49-F238E27FC236}">
                      <a16:creationId xmlns:a16="http://schemas.microsoft.com/office/drawing/2014/main" id="{5AA5B80F-0A86-4974-9DE9-45FC145EA6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1363"/>
                  <a:ext cx="521" cy="502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3964" name="Oval 54">
                  <a:extLst>
                    <a:ext uri="{FF2B5EF4-FFF2-40B4-BE49-F238E27FC236}">
                      <a16:creationId xmlns:a16="http://schemas.microsoft.com/office/drawing/2014/main" id="{0DA409DF-8B40-4F84-92BD-2D9505E18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4" y="1599"/>
                  <a:ext cx="796" cy="54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3965" name="Oval 55">
                  <a:extLst>
                    <a:ext uri="{FF2B5EF4-FFF2-40B4-BE49-F238E27FC236}">
                      <a16:creationId xmlns:a16="http://schemas.microsoft.com/office/drawing/2014/main" id="{14DA6143-2BA9-473F-A4E0-9453CE028DD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4" y="1693"/>
                  <a:ext cx="1200" cy="65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3966" name="Oval 56">
                  <a:extLst>
                    <a:ext uri="{FF2B5EF4-FFF2-40B4-BE49-F238E27FC236}">
                      <a16:creationId xmlns:a16="http://schemas.microsoft.com/office/drawing/2014/main" id="{089A000E-3E01-4E21-8D76-51F9E87D77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5" y="988"/>
                  <a:ext cx="752" cy="48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3967" name="Oval 57">
                  <a:extLst>
                    <a:ext uri="{FF2B5EF4-FFF2-40B4-BE49-F238E27FC236}">
                      <a16:creationId xmlns:a16="http://schemas.microsoft.com/office/drawing/2014/main" id="{C7D95910-82F0-4603-A223-6330D56D4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0" y="1317"/>
                  <a:ext cx="752" cy="48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3968" name="Oval 58">
                  <a:extLst>
                    <a:ext uri="{FF2B5EF4-FFF2-40B4-BE49-F238E27FC236}">
                      <a16:creationId xmlns:a16="http://schemas.microsoft.com/office/drawing/2014/main" id="{EEE9693A-2E8A-4331-8137-093C656261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8" y="1426"/>
                  <a:ext cx="752" cy="81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3969" name="Oval 59">
                  <a:extLst>
                    <a:ext uri="{FF2B5EF4-FFF2-40B4-BE49-F238E27FC236}">
                      <a16:creationId xmlns:a16="http://schemas.microsoft.com/office/drawing/2014/main" id="{60D9E109-B47C-4968-A3A8-6CF8E7240C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9" y="1175"/>
                  <a:ext cx="1548" cy="81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23970" name="Group 60">
                  <a:extLst>
                    <a:ext uri="{FF2B5EF4-FFF2-40B4-BE49-F238E27FC236}">
                      <a16:creationId xmlns:a16="http://schemas.microsoft.com/office/drawing/2014/main" id="{74F027F6-C5D9-492C-8785-86B46E0BDBD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2" y="768"/>
                  <a:ext cx="2386" cy="1553"/>
                  <a:chOff x="912" y="768"/>
                  <a:chExt cx="2386" cy="1553"/>
                </a:xfrm>
              </p:grpSpPr>
              <p:sp>
                <p:nvSpPr>
                  <p:cNvPr id="123971" name="Oval 61">
                    <a:extLst>
                      <a:ext uri="{FF2B5EF4-FFF2-40B4-BE49-F238E27FC236}">
                        <a16:creationId xmlns:a16="http://schemas.microsoft.com/office/drawing/2014/main" id="{7A4C9D5E-B697-4BBE-8402-5C9C4830D3B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6" y="768"/>
                    <a:ext cx="1027" cy="627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72" name="Oval 62">
                    <a:extLst>
                      <a:ext uri="{FF2B5EF4-FFF2-40B4-BE49-F238E27FC236}">
                        <a16:creationId xmlns:a16="http://schemas.microsoft.com/office/drawing/2014/main" id="{EF4CAA6A-3B49-41F0-930E-AB2D2F13BE6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58" y="941"/>
                    <a:ext cx="781" cy="627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73" name="Oval 63">
                    <a:extLst>
                      <a:ext uri="{FF2B5EF4-FFF2-40B4-BE49-F238E27FC236}">
                        <a16:creationId xmlns:a16="http://schemas.microsoft.com/office/drawing/2014/main" id="{A9791033-7C97-4333-891F-F156527035D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2" y="1332"/>
                    <a:ext cx="520" cy="501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74" name="Oval 64">
                    <a:extLst>
                      <a:ext uri="{FF2B5EF4-FFF2-40B4-BE49-F238E27FC236}">
                        <a16:creationId xmlns:a16="http://schemas.microsoft.com/office/drawing/2014/main" id="{959E222F-B085-4DB7-9A77-3696CEAD326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71" y="1568"/>
                    <a:ext cx="795" cy="548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75" name="Oval 65">
                    <a:extLst>
                      <a:ext uri="{FF2B5EF4-FFF2-40B4-BE49-F238E27FC236}">
                        <a16:creationId xmlns:a16="http://schemas.microsoft.com/office/drawing/2014/main" id="{1D3BAD14-F36C-457B-8DE0-E5930ECA6E4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49" y="1662"/>
                    <a:ext cx="1200" cy="659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76" name="Oval 66">
                    <a:extLst>
                      <a:ext uri="{FF2B5EF4-FFF2-40B4-BE49-F238E27FC236}">
                        <a16:creationId xmlns:a16="http://schemas.microsoft.com/office/drawing/2014/main" id="{79ECC2EB-496A-486D-B190-E057E58CFC3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0" y="956"/>
                    <a:ext cx="752" cy="486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77" name="Oval 67">
                    <a:extLst>
                      <a:ext uri="{FF2B5EF4-FFF2-40B4-BE49-F238E27FC236}">
                        <a16:creationId xmlns:a16="http://schemas.microsoft.com/office/drawing/2014/main" id="{3EA0E44F-24C5-4BB3-A929-A3A5FAC1A23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46" y="1286"/>
                    <a:ext cx="752" cy="485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78" name="Oval 68">
                    <a:extLst>
                      <a:ext uri="{FF2B5EF4-FFF2-40B4-BE49-F238E27FC236}">
                        <a16:creationId xmlns:a16="http://schemas.microsoft.com/office/drawing/2014/main" id="{BE65FA60-4679-433D-8AF5-075375E2AA4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73" y="1394"/>
                    <a:ext cx="752" cy="816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3979" name="Oval 69">
                    <a:extLst>
                      <a:ext uri="{FF2B5EF4-FFF2-40B4-BE49-F238E27FC236}">
                        <a16:creationId xmlns:a16="http://schemas.microsoft.com/office/drawing/2014/main" id="{642BACAC-399B-461D-9861-AA501DE2CCB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6" y="1144"/>
                    <a:ext cx="1547" cy="816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123960" name="Text Box 70">
                <a:extLst>
                  <a:ext uri="{FF2B5EF4-FFF2-40B4-BE49-F238E27FC236}">
                    <a16:creationId xmlns:a16="http://schemas.microsoft.com/office/drawing/2014/main" id="{960A4619-4E4B-4596-8EE9-4A3EFA5150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9" y="1410"/>
                <a:ext cx="1396" cy="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333399"/>
                    </a:solidFill>
                    <a:ea typeface="宋体" panose="02010600030101010101" pitchFamily="2" charset="-122"/>
                  </a:rPr>
                  <a:t>network</a:t>
                </a:r>
                <a:endParaRPr kumimoji="1" lang="zh-CN" altLang="en-US" sz="32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333399"/>
                    </a:solidFill>
                    <a:ea typeface="宋体" panose="02010600030101010101" pitchFamily="2" charset="-122"/>
                  </a:rPr>
                  <a:t>145.13.0.0</a:t>
                </a:r>
              </a:p>
            </p:txBody>
          </p:sp>
        </p:grpSp>
        <p:pic>
          <p:nvPicPr>
            <p:cNvPr id="123958" name="Picture 71">
              <a:extLst>
                <a:ext uri="{FF2B5EF4-FFF2-40B4-BE49-F238E27FC236}">
                  <a16:creationId xmlns:a16="http://schemas.microsoft.com/office/drawing/2014/main" id="{B142B171-4375-4330-9A23-8DBB2289F9C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113" y="3940175"/>
              <a:ext cx="701675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908" name="页脚占位符 5">
            <a:extLst>
              <a:ext uri="{FF2B5EF4-FFF2-40B4-BE49-F238E27FC236}">
                <a16:creationId xmlns:a16="http://schemas.microsoft.com/office/drawing/2014/main" id="{A1283ACC-B3B0-4FD0-9895-E7324EDE4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23909" name="灯片编号占位符 6">
            <a:extLst>
              <a:ext uri="{FF2B5EF4-FFF2-40B4-BE49-F238E27FC236}">
                <a16:creationId xmlns:a16="http://schemas.microsoft.com/office/drawing/2014/main" id="{F9484444-160E-4F3E-8A38-7F095576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1EC7622-CB56-471E-A246-8B504129B1A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标题 1">
            <a:extLst>
              <a:ext uri="{FF2B5EF4-FFF2-40B4-BE49-F238E27FC236}">
                <a16:creationId xmlns:a16="http://schemas.microsoft.com/office/drawing/2014/main" id="{E4D5EBB2-AC45-492F-998D-34F3D6C212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A network for others, the class B with 3 subnet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grpSp>
        <p:nvGrpSpPr>
          <p:cNvPr id="124931" name="内容占位符 5">
            <a:extLst>
              <a:ext uri="{FF2B5EF4-FFF2-40B4-BE49-F238E27FC236}">
                <a16:creationId xmlns:a16="http://schemas.microsoft.com/office/drawing/2014/main" id="{8E7C29FF-AC9A-4E2C-87A1-70A4C4CA3C97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533400" y="1600200"/>
            <a:ext cx="8012113" cy="4648200"/>
            <a:chOff x="79375" y="1476375"/>
            <a:chExt cx="9320574" cy="5094288"/>
          </a:xfrm>
        </p:grpSpPr>
        <p:sp>
          <p:nvSpPr>
            <p:cNvPr id="124934" name="AutoShape 2">
              <a:extLst>
                <a:ext uri="{FF2B5EF4-FFF2-40B4-BE49-F238E27FC236}">
                  <a16:creationId xmlns:a16="http://schemas.microsoft.com/office/drawing/2014/main" id="{E67ABF5B-3490-4354-ACFC-178C009F46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121" y="1505953"/>
              <a:ext cx="1787659" cy="676802"/>
            </a:xfrm>
            <a:prstGeom prst="roundRect">
              <a:avLst>
                <a:gd name="adj" fmla="val 16667"/>
              </a:avLst>
            </a:prstGeom>
            <a:solidFill>
              <a:srgbClr val="FFCCFF"/>
            </a:solidFill>
            <a:ln w="9525">
              <a:solidFill>
                <a:srgbClr val="333399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8439" name="Line 3">
              <a:extLst>
                <a:ext uri="{FF2B5EF4-FFF2-40B4-BE49-F238E27FC236}">
                  <a16:creationId xmlns:a16="http://schemas.microsoft.com/office/drawing/2014/main" id="{475499CF-3512-4F63-974A-753C233FD1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8076" y="4176626"/>
              <a:ext cx="93815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0" name="Line 4">
              <a:extLst>
                <a:ext uri="{FF2B5EF4-FFF2-40B4-BE49-F238E27FC236}">
                  <a16:creationId xmlns:a16="http://schemas.microsoft.com/office/drawing/2014/main" id="{2AD3E646-EBD3-4E8C-A18B-1E21FA9B96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3456" y="2605540"/>
              <a:ext cx="234538" cy="782934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1" name="Line 5">
              <a:extLst>
                <a:ext uri="{FF2B5EF4-FFF2-40B4-BE49-F238E27FC236}">
                  <a16:creationId xmlns:a16="http://schemas.microsoft.com/office/drawing/2014/main" id="{19757757-C78A-42E9-BDA9-C1B056B408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536572" y="2918713"/>
              <a:ext cx="622357" cy="786413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2" name="Line 6">
              <a:extLst>
                <a:ext uri="{FF2B5EF4-FFF2-40B4-BE49-F238E27FC236}">
                  <a16:creationId xmlns:a16="http://schemas.microsoft.com/office/drawing/2014/main" id="{D5DBD3F8-66C6-4C75-A6E7-183AF2272A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505142" y="2370659"/>
              <a:ext cx="77564" cy="862967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3" name="Line 7">
              <a:extLst>
                <a:ext uri="{FF2B5EF4-FFF2-40B4-BE49-F238E27FC236}">
                  <a16:creationId xmlns:a16="http://schemas.microsoft.com/office/drawing/2014/main" id="{7BABC233-7136-40C4-9DFF-4A8C12683F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4041" y="5039593"/>
              <a:ext cx="0" cy="784674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4" name="Line 8">
              <a:extLst>
                <a:ext uri="{FF2B5EF4-FFF2-40B4-BE49-F238E27FC236}">
                  <a16:creationId xmlns:a16="http://schemas.microsoft.com/office/drawing/2014/main" id="{8BBF4062-6A47-4F70-A833-E409A77B52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4634" y="2448953"/>
              <a:ext cx="0" cy="70638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5" name="Line 9">
              <a:extLst>
                <a:ext uri="{FF2B5EF4-FFF2-40B4-BE49-F238E27FC236}">
                  <a16:creationId xmlns:a16="http://schemas.microsoft.com/office/drawing/2014/main" id="{2899FC2F-1919-4208-84E1-147A8C00A1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67497" y="2605540"/>
              <a:ext cx="234538" cy="708119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6" name="Line 10">
              <a:extLst>
                <a:ext uri="{FF2B5EF4-FFF2-40B4-BE49-F238E27FC236}">
                  <a16:creationId xmlns:a16="http://schemas.microsoft.com/office/drawing/2014/main" id="{5C47BA0F-681A-4EFD-8C64-1FD8557730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6479" y="4961300"/>
              <a:ext cx="77564" cy="70638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7" name="Line 11">
              <a:extLst>
                <a:ext uri="{FF2B5EF4-FFF2-40B4-BE49-F238E27FC236}">
                  <a16:creationId xmlns:a16="http://schemas.microsoft.com/office/drawing/2014/main" id="{16AD9496-021A-4979-AFB0-06F6B5706A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41020" y="4568093"/>
              <a:ext cx="156975" cy="864706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48" name="Line 12">
              <a:extLst>
                <a:ext uri="{FF2B5EF4-FFF2-40B4-BE49-F238E27FC236}">
                  <a16:creationId xmlns:a16="http://schemas.microsoft.com/office/drawing/2014/main" id="{05EB7F09-E3D4-467A-808A-8566DFFBB6B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691700" y="4726419"/>
              <a:ext cx="858742" cy="156587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pic>
          <p:nvPicPr>
            <p:cNvPr id="124945" name="Picture 13">
              <a:extLst>
                <a:ext uri="{FF2B5EF4-FFF2-40B4-BE49-F238E27FC236}">
                  <a16:creationId xmlns:a16="http://schemas.microsoft.com/office/drawing/2014/main" id="{C01CD9CB-4912-4BB4-ACC4-23EFE0BEE7D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9363" y="2212975"/>
              <a:ext cx="385762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46" name="Picture 14">
              <a:extLst>
                <a:ext uri="{FF2B5EF4-FFF2-40B4-BE49-F238E27FC236}">
                  <a16:creationId xmlns:a16="http://schemas.microsoft.com/office/drawing/2014/main" id="{DB9E1B37-42EE-495B-855B-DCAD0709E652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6725" y="2533650"/>
              <a:ext cx="38576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47" name="Picture 15">
              <a:extLst>
                <a:ext uri="{FF2B5EF4-FFF2-40B4-BE49-F238E27FC236}">
                  <a16:creationId xmlns:a16="http://schemas.microsoft.com/office/drawing/2014/main" id="{406D19DA-DF35-42E2-8161-E48E7F6FE5B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9250" y="2055813"/>
              <a:ext cx="38576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48" name="Picture 16">
              <a:extLst>
                <a:ext uri="{FF2B5EF4-FFF2-40B4-BE49-F238E27FC236}">
                  <a16:creationId xmlns:a16="http://schemas.microsoft.com/office/drawing/2014/main" id="{F97FE71C-AEEF-427B-A487-C52164289C8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26388" y="2682875"/>
              <a:ext cx="385762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49" name="Picture 17">
              <a:extLst>
                <a:ext uri="{FF2B5EF4-FFF2-40B4-BE49-F238E27FC236}">
                  <a16:creationId xmlns:a16="http://schemas.microsoft.com/office/drawing/2014/main" id="{2876C0E4-B34A-4D26-BBDB-B62F18CF704C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5338" y="2292350"/>
              <a:ext cx="385762" cy="388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50" name="Picture 18">
              <a:extLst>
                <a:ext uri="{FF2B5EF4-FFF2-40B4-BE49-F238E27FC236}">
                  <a16:creationId xmlns:a16="http://schemas.microsoft.com/office/drawing/2014/main" id="{9223A688-0B17-42C0-A8A0-32C40B7BEBD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72450" y="4581525"/>
              <a:ext cx="385763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51" name="Picture 19">
              <a:extLst>
                <a:ext uri="{FF2B5EF4-FFF2-40B4-BE49-F238E27FC236}">
                  <a16:creationId xmlns:a16="http://schemas.microsoft.com/office/drawing/2014/main" id="{833192E2-61E7-402B-939B-D7A0B09B8B5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1350" y="5667375"/>
              <a:ext cx="38576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52" name="Picture 20">
              <a:extLst>
                <a:ext uri="{FF2B5EF4-FFF2-40B4-BE49-F238E27FC236}">
                  <a16:creationId xmlns:a16="http://schemas.microsoft.com/office/drawing/2014/main" id="{94A035B4-F0AF-4D5D-A612-05703BC03DC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9163" y="5589588"/>
              <a:ext cx="385762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53" name="Picture 21">
              <a:extLst>
                <a:ext uri="{FF2B5EF4-FFF2-40B4-BE49-F238E27FC236}">
                  <a16:creationId xmlns:a16="http://schemas.microsoft.com/office/drawing/2014/main" id="{83A1D120-5EBB-434A-AE9C-B696F16DAE2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6100" y="5275263"/>
              <a:ext cx="385763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954" name="Text Box 22">
              <a:extLst>
                <a:ext uri="{FF2B5EF4-FFF2-40B4-BE49-F238E27FC236}">
                  <a16:creationId xmlns:a16="http://schemas.microsoft.com/office/drawing/2014/main" id="{1E55A77A-E936-4621-917C-E664AC241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211293">
              <a:off x="8439071" y="3538695"/>
              <a:ext cx="372328" cy="430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24955" name="Text Box 23">
              <a:extLst>
                <a:ext uri="{FF2B5EF4-FFF2-40B4-BE49-F238E27FC236}">
                  <a16:creationId xmlns:a16="http://schemas.microsoft.com/office/drawing/2014/main" id="{37666853-A7C6-4628-B920-6A62F7C96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46999">
              <a:off x="4070214" y="5234456"/>
              <a:ext cx="395206" cy="403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24956" name="Text Box 24">
              <a:extLst>
                <a:ext uri="{FF2B5EF4-FFF2-40B4-BE49-F238E27FC236}">
                  <a16:creationId xmlns:a16="http://schemas.microsoft.com/office/drawing/2014/main" id="{35299936-45E7-4526-AF7E-BE2BA6D16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62540">
              <a:off x="4646401" y="2029648"/>
              <a:ext cx="397052" cy="403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b="1">
                  <a:solidFill>
                    <a:srgbClr val="333399"/>
                  </a:solidFill>
                  <a:ea typeface="宋体" panose="02010600030101010101" pitchFamily="2" charset="-122"/>
                </a:rPr>
                <a:t>…</a:t>
              </a:r>
            </a:p>
          </p:txBody>
        </p:sp>
        <p:sp>
          <p:nvSpPr>
            <p:cNvPr id="18461" name="Text Box 25">
              <a:extLst>
                <a:ext uri="{FF2B5EF4-FFF2-40B4-BE49-F238E27FC236}">
                  <a16:creationId xmlns:a16="http://schemas.microsoft.com/office/drawing/2014/main" id="{D618EBF8-D2D4-4207-88AF-113FFA1E0F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7780" y="2168836"/>
              <a:ext cx="1756264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145.13.3.10</a:t>
              </a:r>
            </a:p>
          </p:txBody>
        </p:sp>
        <p:sp>
          <p:nvSpPr>
            <p:cNvPr id="18462" name="Text Box 26">
              <a:extLst>
                <a:ext uri="{FF2B5EF4-FFF2-40B4-BE49-F238E27FC236}">
                  <a16:creationId xmlns:a16="http://schemas.microsoft.com/office/drawing/2014/main" id="{26DB9716-7E79-4D59-9C13-EC7F1B9AC2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6286" y="1808687"/>
              <a:ext cx="1706402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145.13.3.11</a:t>
              </a:r>
            </a:p>
          </p:txBody>
        </p:sp>
        <p:sp>
          <p:nvSpPr>
            <p:cNvPr id="18463" name="Text Box 27">
              <a:extLst>
                <a:ext uri="{FF2B5EF4-FFF2-40B4-BE49-F238E27FC236}">
                  <a16:creationId xmlns:a16="http://schemas.microsoft.com/office/drawing/2014/main" id="{7DA2419B-873D-467F-8D0B-4ADB17FE87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8012" y="1664279"/>
              <a:ext cx="1891077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145.13.3.101</a:t>
              </a:r>
            </a:p>
          </p:txBody>
        </p:sp>
        <p:sp>
          <p:nvSpPr>
            <p:cNvPr id="18464" name="Text Box 28">
              <a:extLst>
                <a:ext uri="{FF2B5EF4-FFF2-40B4-BE49-F238E27FC236}">
                  <a16:creationId xmlns:a16="http://schemas.microsoft.com/office/drawing/2014/main" id="{BD907765-BDE7-46A3-95B7-EEEFD602F4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4275" y="1953095"/>
              <a:ext cx="1804280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145.13.7.34</a:t>
              </a:r>
            </a:p>
          </p:txBody>
        </p:sp>
        <p:sp>
          <p:nvSpPr>
            <p:cNvPr id="18465" name="Text Box 29">
              <a:extLst>
                <a:ext uri="{FF2B5EF4-FFF2-40B4-BE49-F238E27FC236}">
                  <a16:creationId xmlns:a16="http://schemas.microsoft.com/office/drawing/2014/main" id="{9F712D3F-BC94-45AF-8D79-DBD774B08A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25492" y="2349781"/>
              <a:ext cx="1802433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145.13.7.35</a:t>
              </a:r>
            </a:p>
          </p:txBody>
        </p:sp>
        <p:sp>
          <p:nvSpPr>
            <p:cNvPr id="18466" name="Text Box 30">
              <a:extLst>
                <a:ext uri="{FF2B5EF4-FFF2-40B4-BE49-F238E27FC236}">
                  <a16:creationId xmlns:a16="http://schemas.microsoft.com/office/drawing/2014/main" id="{02156B8E-5AEB-4582-9FF0-7393BB48B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5669" y="4947381"/>
              <a:ext cx="1804280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145.13.7.56</a:t>
              </a:r>
            </a:p>
          </p:txBody>
        </p:sp>
        <p:sp>
          <p:nvSpPr>
            <p:cNvPr id="18467" name="Text Box 31">
              <a:extLst>
                <a:ext uri="{FF2B5EF4-FFF2-40B4-BE49-F238E27FC236}">
                  <a16:creationId xmlns:a16="http://schemas.microsoft.com/office/drawing/2014/main" id="{A0089E1F-1992-41DE-BFA0-927FAF204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7720" y="5592866"/>
              <a:ext cx="1937247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145.13.21.23</a:t>
              </a:r>
            </a:p>
          </p:txBody>
        </p:sp>
        <p:sp>
          <p:nvSpPr>
            <p:cNvPr id="18468" name="Text Box 32">
              <a:extLst>
                <a:ext uri="{FF2B5EF4-FFF2-40B4-BE49-F238E27FC236}">
                  <a16:creationId xmlns:a16="http://schemas.microsoft.com/office/drawing/2014/main" id="{124C09F1-3104-46DC-9990-F5D9431DA5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0390" y="5946057"/>
              <a:ext cx="1754417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145.13.21.9</a:t>
              </a:r>
            </a:p>
          </p:txBody>
        </p:sp>
        <p:sp>
          <p:nvSpPr>
            <p:cNvPr id="18469" name="Text Box 33">
              <a:extLst>
                <a:ext uri="{FF2B5EF4-FFF2-40B4-BE49-F238E27FC236}">
                  <a16:creationId xmlns:a16="http://schemas.microsoft.com/office/drawing/2014/main" id="{6448B5C2-5BC7-4ECE-9EE9-6DFAA67577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72096" y="5660721"/>
              <a:ext cx="1756264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145.13.21.8</a:t>
              </a:r>
            </a:p>
          </p:txBody>
        </p:sp>
        <p:sp>
          <p:nvSpPr>
            <p:cNvPr id="18470" name="Line 34">
              <a:extLst>
                <a:ext uri="{FF2B5EF4-FFF2-40B4-BE49-F238E27FC236}">
                  <a16:creationId xmlns:a16="http://schemas.microsoft.com/office/drawing/2014/main" id="{9F2D9E46-4E0B-4DF2-99EA-6DB17CF11F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4207" y="2840419"/>
              <a:ext cx="1482945" cy="1336207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71" name="Line 35">
              <a:extLst>
                <a:ext uri="{FF2B5EF4-FFF2-40B4-BE49-F238E27FC236}">
                  <a16:creationId xmlns:a16="http://schemas.microsoft.com/office/drawing/2014/main" id="{102D1AF2-7D4F-467C-ABF3-D36E7862E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7233" y="2840419"/>
              <a:ext cx="0" cy="2042587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72" name="Line 36">
              <a:extLst>
                <a:ext uri="{FF2B5EF4-FFF2-40B4-BE49-F238E27FC236}">
                  <a16:creationId xmlns:a16="http://schemas.microsoft.com/office/drawing/2014/main" id="{811AF6C9-2FB6-4735-8847-93CA13FE6ED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66643" y="4253180"/>
              <a:ext cx="1482945" cy="786413"/>
            </a:xfrm>
            <a:prstGeom prst="line">
              <a:avLst/>
            </a:prstGeom>
            <a:noFill/>
            <a:ln w="57150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4969" name="AutoShape 37">
              <a:extLst>
                <a:ext uri="{FF2B5EF4-FFF2-40B4-BE49-F238E27FC236}">
                  <a16:creationId xmlns:a16="http://schemas.microsoft.com/office/drawing/2014/main" id="{E7CAE447-8EA0-43D2-A355-EC3FB2F1C5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706" y="5516312"/>
              <a:ext cx="2480192" cy="1054351"/>
            </a:xfrm>
            <a:prstGeom prst="wedgeRoundRectCallout">
              <a:avLst>
                <a:gd name="adj1" fmla="val 34699"/>
                <a:gd name="adj2" fmla="val -169426"/>
                <a:gd name="adj3" fmla="val 16667"/>
              </a:avLst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4970" name="Text Box 38">
              <a:extLst>
                <a:ext uri="{FF2B5EF4-FFF2-40B4-BE49-F238E27FC236}">
                  <a16:creationId xmlns:a16="http://schemas.microsoft.com/office/drawing/2014/main" id="{6108C7CB-D614-4C75-A243-A76881FC8F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9100" y="5491954"/>
              <a:ext cx="2535595" cy="909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All packets to</a:t>
              </a:r>
              <a:r>
                <a: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rPr>
                <a:t> </a:t>
              </a: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145.13.0.0</a:t>
              </a:r>
              <a:r>
                <a:rPr kumimoji="1" lang="zh-CN" altLang="en-US" sz="1600">
                  <a:solidFill>
                    <a:srgbClr val="333399"/>
                  </a:solidFill>
                  <a:ea typeface="宋体" panose="02010600030101010101" pitchFamily="2" charset="-122"/>
                </a:rPr>
                <a:t> </a:t>
              </a: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can reach this router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pic>
          <p:nvPicPr>
            <p:cNvPr id="124971" name="Picture 39">
              <a:extLst>
                <a:ext uri="{FF2B5EF4-FFF2-40B4-BE49-F238E27FC236}">
                  <a16:creationId xmlns:a16="http://schemas.microsoft.com/office/drawing/2014/main" id="{07C8A196-47A2-40AB-B538-A7E1FCBBAEC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25" y="4803775"/>
              <a:ext cx="701675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72" name="Picture 40">
              <a:extLst>
                <a:ext uri="{FF2B5EF4-FFF2-40B4-BE49-F238E27FC236}">
                  <a16:creationId xmlns:a16="http://schemas.microsoft.com/office/drawing/2014/main" id="{745D24B9-1D5F-49E4-A7E6-376BDB14DAA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225" y="2605088"/>
              <a:ext cx="70167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973" name="AutoShape 41">
              <a:extLst>
                <a:ext uri="{FF2B5EF4-FFF2-40B4-BE49-F238E27FC236}">
                  <a16:creationId xmlns:a16="http://schemas.microsoft.com/office/drawing/2014/main" id="{9E248E00-1BF4-4281-95AE-C04E41CE1D3C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1643298">
              <a:off x="880867" y="4223603"/>
              <a:ext cx="938152" cy="389727"/>
            </a:xfrm>
            <a:prstGeom prst="leftArrow">
              <a:avLst>
                <a:gd name="adj1" fmla="val 42500"/>
                <a:gd name="adj2" fmla="val 90515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4974" name="AutoShape 42">
              <a:extLst>
                <a:ext uri="{FF2B5EF4-FFF2-40B4-BE49-F238E27FC236}">
                  <a16:creationId xmlns:a16="http://schemas.microsoft.com/office/drawing/2014/main" id="{6D949A1C-F099-4C34-BF90-A1C03062371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494205">
              <a:off x="1198509" y="3113577"/>
              <a:ext cx="936305" cy="393207"/>
            </a:xfrm>
            <a:prstGeom prst="leftArrow">
              <a:avLst>
                <a:gd name="adj1" fmla="val 42500"/>
                <a:gd name="adj2" fmla="val 8963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8479" name="Text Box 43">
              <a:extLst>
                <a:ext uri="{FF2B5EF4-FFF2-40B4-BE49-F238E27FC236}">
                  <a16:creationId xmlns:a16="http://schemas.microsoft.com/office/drawing/2014/main" id="{23CC82D3-DA76-4518-8EC5-31EE62346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74" y="1476375"/>
              <a:ext cx="1894771" cy="6402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My network ID</a:t>
              </a:r>
            </a:p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 is</a:t>
              </a:r>
              <a:r>
                <a:rPr kumimoji="1" lang="zh-CN" altLang="en-US" sz="16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145.13.0.0</a:t>
              </a:r>
            </a:p>
          </p:txBody>
        </p:sp>
        <p:sp>
          <p:nvSpPr>
            <p:cNvPr id="18480" name="Line 44">
              <a:extLst>
                <a:ext uri="{FF2B5EF4-FFF2-40B4-BE49-F238E27FC236}">
                  <a16:creationId xmlns:a16="http://schemas.microsoft.com/office/drawing/2014/main" id="{DDE091F0-6B20-4E9C-94FE-8B7C5D9941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0257" y="2212333"/>
              <a:ext cx="343496" cy="1151782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81" name="Line 45">
              <a:extLst>
                <a:ext uri="{FF2B5EF4-FFF2-40B4-BE49-F238E27FC236}">
                  <a16:creationId xmlns:a16="http://schemas.microsoft.com/office/drawing/2014/main" id="{CFC23F3E-AF8F-4C31-8227-CAAFA7247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3283" y="2212333"/>
              <a:ext cx="156975" cy="2199174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482" name="Text Box 46">
              <a:extLst>
                <a:ext uri="{FF2B5EF4-FFF2-40B4-BE49-F238E27FC236}">
                  <a16:creationId xmlns:a16="http://schemas.microsoft.com/office/drawing/2014/main" id="{95039ED3-7453-490B-ACB5-E9201B2A20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75718" y="3485905"/>
              <a:ext cx="493083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R</a:t>
              </a:r>
              <a:r>
                <a:rPr kumimoji="1" lang="en-US" altLang="zh-CN" sz="2000" baseline="-25000">
                  <a:solidFill>
                    <a:srgbClr val="333399"/>
                  </a:solidFill>
                  <a:latin typeface="+mn-ea"/>
                </a:rPr>
                <a:t>1</a:t>
              </a:r>
            </a:p>
          </p:txBody>
        </p:sp>
        <p:sp>
          <p:nvSpPr>
            <p:cNvPr id="18483" name="Text Box 47">
              <a:extLst>
                <a:ext uri="{FF2B5EF4-FFF2-40B4-BE49-F238E27FC236}">
                  <a16:creationId xmlns:a16="http://schemas.microsoft.com/office/drawing/2014/main" id="{5F62E6AE-125C-4496-8B14-E7F621946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75" y="4401068"/>
              <a:ext cx="524478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R</a:t>
              </a:r>
              <a:r>
                <a:rPr kumimoji="1" lang="en-US" altLang="zh-CN" sz="2000" baseline="-25000">
                  <a:solidFill>
                    <a:srgbClr val="333399"/>
                  </a:solidFill>
                  <a:latin typeface="+mn-ea"/>
                </a:rPr>
                <a:t>3</a:t>
              </a:r>
            </a:p>
          </p:txBody>
        </p:sp>
        <p:sp>
          <p:nvSpPr>
            <p:cNvPr id="18484" name="Text Box 48">
              <a:extLst>
                <a:ext uri="{FF2B5EF4-FFF2-40B4-BE49-F238E27FC236}">
                  <a16:creationId xmlns:a16="http://schemas.microsoft.com/office/drawing/2014/main" id="{15864B24-0EC9-4C9F-B146-9A1C3F6328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75" y="2205374"/>
              <a:ext cx="524478" cy="438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2000">
                  <a:solidFill>
                    <a:srgbClr val="333399"/>
                  </a:solidFill>
                  <a:latin typeface="+mn-ea"/>
                </a:rPr>
                <a:t>R</a:t>
              </a:r>
              <a:r>
                <a:rPr kumimoji="1" lang="en-US" altLang="zh-CN" sz="2000" baseline="-25000">
                  <a:solidFill>
                    <a:srgbClr val="333399"/>
                  </a:solidFill>
                  <a:latin typeface="+mn-ea"/>
                </a:rPr>
                <a:t>2</a:t>
              </a:r>
            </a:p>
          </p:txBody>
        </p:sp>
        <p:grpSp>
          <p:nvGrpSpPr>
            <p:cNvPr id="124981" name="Group 49">
              <a:extLst>
                <a:ext uri="{FF2B5EF4-FFF2-40B4-BE49-F238E27FC236}">
                  <a16:creationId xmlns:a16="http://schemas.microsoft.com/office/drawing/2014/main" id="{B6FEBB17-2E54-493D-A96D-263CB86B45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71738" y="2611438"/>
              <a:ext cx="5672137" cy="2844800"/>
              <a:chOff x="1746" y="890"/>
              <a:chExt cx="3221" cy="1950"/>
            </a:xfrm>
          </p:grpSpPr>
          <p:grpSp>
            <p:nvGrpSpPr>
              <p:cNvPr id="124983" name="Group 50">
                <a:extLst>
                  <a:ext uri="{FF2B5EF4-FFF2-40B4-BE49-F238E27FC236}">
                    <a16:creationId xmlns:a16="http://schemas.microsoft.com/office/drawing/2014/main" id="{FB3FE53E-7D6F-4878-A6DE-7EFA157598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46" y="890"/>
                <a:ext cx="3221" cy="1950"/>
                <a:chOff x="912" y="768"/>
                <a:chExt cx="2400" cy="1584"/>
              </a:xfrm>
            </p:grpSpPr>
            <p:sp>
              <p:nvSpPr>
                <p:cNvPr id="124985" name="Oval 51">
                  <a:extLst>
                    <a:ext uri="{FF2B5EF4-FFF2-40B4-BE49-F238E27FC236}">
                      <a16:creationId xmlns:a16="http://schemas.microsoft.com/office/drawing/2014/main" id="{0A1EF9B1-1754-4D52-B3FF-C3502CD8DE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51" y="799"/>
                  <a:ext cx="1026" cy="62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4986" name="Oval 52">
                  <a:extLst>
                    <a:ext uri="{FF2B5EF4-FFF2-40B4-BE49-F238E27FC236}">
                      <a16:creationId xmlns:a16="http://schemas.microsoft.com/office/drawing/2014/main" id="{F4D34493-098F-49C7-B7F1-E16CA8AE22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72" y="972"/>
                  <a:ext cx="781" cy="62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4987" name="Oval 53">
                  <a:extLst>
                    <a:ext uri="{FF2B5EF4-FFF2-40B4-BE49-F238E27FC236}">
                      <a16:creationId xmlns:a16="http://schemas.microsoft.com/office/drawing/2014/main" id="{FCDE680F-2666-4609-858C-4F8CC53330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6" y="1363"/>
                  <a:ext cx="521" cy="502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4988" name="Oval 54">
                  <a:extLst>
                    <a:ext uri="{FF2B5EF4-FFF2-40B4-BE49-F238E27FC236}">
                      <a16:creationId xmlns:a16="http://schemas.microsoft.com/office/drawing/2014/main" id="{CE091604-5E10-480C-A6C1-54E9ED84D7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84" y="1599"/>
                  <a:ext cx="796" cy="54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4989" name="Oval 55">
                  <a:extLst>
                    <a:ext uri="{FF2B5EF4-FFF2-40B4-BE49-F238E27FC236}">
                      <a16:creationId xmlns:a16="http://schemas.microsoft.com/office/drawing/2014/main" id="{E8CAA8C8-BE99-418A-9BDA-10803C5C74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64" y="1693"/>
                  <a:ext cx="1200" cy="659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4990" name="Oval 56">
                  <a:extLst>
                    <a:ext uri="{FF2B5EF4-FFF2-40B4-BE49-F238E27FC236}">
                      <a16:creationId xmlns:a16="http://schemas.microsoft.com/office/drawing/2014/main" id="{B8F9D4A5-841A-422E-B4CD-79122B239A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45" y="988"/>
                  <a:ext cx="752" cy="486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4991" name="Oval 57">
                  <a:extLst>
                    <a:ext uri="{FF2B5EF4-FFF2-40B4-BE49-F238E27FC236}">
                      <a16:creationId xmlns:a16="http://schemas.microsoft.com/office/drawing/2014/main" id="{BB5237C0-AD94-4AC2-845F-B69C14181E3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60" y="1317"/>
                  <a:ext cx="752" cy="48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4992" name="Oval 58">
                  <a:extLst>
                    <a:ext uri="{FF2B5EF4-FFF2-40B4-BE49-F238E27FC236}">
                      <a16:creationId xmlns:a16="http://schemas.microsoft.com/office/drawing/2014/main" id="{99A7B7B9-44D3-4190-8FFA-EC040E511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88" y="1426"/>
                  <a:ext cx="752" cy="81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4993" name="Oval 59">
                  <a:extLst>
                    <a:ext uri="{FF2B5EF4-FFF2-40B4-BE49-F238E27FC236}">
                      <a16:creationId xmlns:a16="http://schemas.microsoft.com/office/drawing/2014/main" id="{5FEEFD6F-7D38-47F5-A646-748AA091DE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59" y="1175"/>
                  <a:ext cx="1548" cy="815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124994" name="Group 60">
                  <a:extLst>
                    <a:ext uri="{FF2B5EF4-FFF2-40B4-BE49-F238E27FC236}">
                      <a16:creationId xmlns:a16="http://schemas.microsoft.com/office/drawing/2014/main" id="{8DE891DB-0CB8-4EA1-B36C-BAC80F7B855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912" y="768"/>
                  <a:ext cx="2386" cy="1553"/>
                  <a:chOff x="912" y="768"/>
                  <a:chExt cx="2386" cy="1553"/>
                </a:xfrm>
              </p:grpSpPr>
              <p:sp>
                <p:nvSpPr>
                  <p:cNvPr id="124995" name="Oval 61">
                    <a:extLst>
                      <a:ext uri="{FF2B5EF4-FFF2-40B4-BE49-F238E27FC236}">
                        <a16:creationId xmlns:a16="http://schemas.microsoft.com/office/drawing/2014/main" id="{D8B6B192-37D3-4D1C-B183-5986033349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736" y="768"/>
                    <a:ext cx="1027" cy="627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996" name="Oval 62">
                    <a:extLst>
                      <a:ext uri="{FF2B5EF4-FFF2-40B4-BE49-F238E27FC236}">
                        <a16:creationId xmlns:a16="http://schemas.microsoft.com/office/drawing/2014/main" id="{1C1D766E-89AF-446D-A693-14C6C1E0E9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58" y="941"/>
                    <a:ext cx="781" cy="627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997" name="Oval 63">
                    <a:extLst>
                      <a:ext uri="{FF2B5EF4-FFF2-40B4-BE49-F238E27FC236}">
                        <a16:creationId xmlns:a16="http://schemas.microsoft.com/office/drawing/2014/main" id="{A6641694-0CA2-4388-AEA1-BA818229A4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2" y="1332"/>
                    <a:ext cx="520" cy="501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998" name="Oval 64">
                    <a:extLst>
                      <a:ext uri="{FF2B5EF4-FFF2-40B4-BE49-F238E27FC236}">
                        <a16:creationId xmlns:a16="http://schemas.microsoft.com/office/drawing/2014/main" id="{B017B62E-77DC-43E2-B004-C17C101D0D7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071" y="1568"/>
                    <a:ext cx="795" cy="548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4999" name="Oval 65">
                    <a:extLst>
                      <a:ext uri="{FF2B5EF4-FFF2-40B4-BE49-F238E27FC236}">
                        <a16:creationId xmlns:a16="http://schemas.microsoft.com/office/drawing/2014/main" id="{08A972B7-07DB-48A9-9156-4E0F5CE8351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49" y="1662"/>
                    <a:ext cx="1200" cy="659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000" name="Oval 66">
                    <a:extLst>
                      <a:ext uri="{FF2B5EF4-FFF2-40B4-BE49-F238E27FC236}">
                        <a16:creationId xmlns:a16="http://schemas.microsoft.com/office/drawing/2014/main" id="{188DBA94-9205-44E3-95BF-F188BA4E900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30" y="956"/>
                    <a:ext cx="752" cy="486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001" name="Oval 67">
                    <a:extLst>
                      <a:ext uri="{FF2B5EF4-FFF2-40B4-BE49-F238E27FC236}">
                        <a16:creationId xmlns:a16="http://schemas.microsoft.com/office/drawing/2014/main" id="{9209EE8E-37B2-4238-B24D-F3E69B1F8B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46" y="1286"/>
                    <a:ext cx="752" cy="485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002" name="Oval 68">
                    <a:extLst>
                      <a:ext uri="{FF2B5EF4-FFF2-40B4-BE49-F238E27FC236}">
                        <a16:creationId xmlns:a16="http://schemas.microsoft.com/office/drawing/2014/main" id="{9C28814C-9768-4456-B4E8-6A65492FF5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73" y="1394"/>
                    <a:ext cx="752" cy="816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125003" name="Oval 69">
                    <a:extLst>
                      <a:ext uri="{FF2B5EF4-FFF2-40B4-BE49-F238E27FC236}">
                        <a16:creationId xmlns:a16="http://schemas.microsoft.com/office/drawing/2014/main" id="{60503D7E-5DAC-4D6D-8E0D-C2847BA3625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46" y="1144"/>
                    <a:ext cx="1547" cy="816"/>
                  </a:xfrm>
                  <a:prstGeom prst="ellipse">
                    <a:avLst/>
                  </a:pr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1800">
                      <a:ea typeface="宋体" panose="02010600030101010101" pitchFamily="2" charset="-122"/>
                    </a:endParaRPr>
                  </a:p>
                </p:txBody>
              </p:sp>
            </p:grpSp>
          </p:grpSp>
          <p:sp>
            <p:nvSpPr>
              <p:cNvPr id="124984" name="Text Box 70">
                <a:extLst>
                  <a:ext uri="{FF2B5EF4-FFF2-40B4-BE49-F238E27FC236}">
                    <a16:creationId xmlns:a16="http://schemas.microsoft.com/office/drawing/2014/main" id="{52426F0C-B01A-4F0E-9236-210D9795BF5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9" y="1410"/>
                <a:ext cx="1396" cy="8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333399"/>
                    </a:solidFill>
                    <a:ea typeface="宋体" panose="02010600030101010101" pitchFamily="2" charset="-122"/>
                  </a:rPr>
                  <a:t>network</a:t>
                </a:r>
                <a:endParaRPr kumimoji="1" lang="zh-CN" altLang="en-US" sz="3200">
                  <a:solidFill>
                    <a:srgbClr val="333399"/>
                  </a:solidFill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3200">
                    <a:solidFill>
                      <a:srgbClr val="333399"/>
                    </a:solidFill>
                    <a:ea typeface="宋体" panose="02010600030101010101" pitchFamily="2" charset="-122"/>
                  </a:rPr>
                  <a:t>145.13.0.0</a:t>
                </a:r>
              </a:p>
            </p:txBody>
          </p:sp>
        </p:grpSp>
        <p:pic>
          <p:nvPicPr>
            <p:cNvPr id="124982" name="Picture 71">
              <a:extLst>
                <a:ext uri="{FF2B5EF4-FFF2-40B4-BE49-F238E27FC236}">
                  <a16:creationId xmlns:a16="http://schemas.microsoft.com/office/drawing/2014/main" id="{01FA033B-4586-4779-B9E7-490BE81F0578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6113" y="3940175"/>
              <a:ext cx="701675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699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4932" name="页脚占位符 5">
            <a:extLst>
              <a:ext uri="{FF2B5EF4-FFF2-40B4-BE49-F238E27FC236}">
                <a16:creationId xmlns:a16="http://schemas.microsoft.com/office/drawing/2014/main" id="{BE6FEFEE-6156-482F-BF0A-D898CD8EE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24933" name="灯片编号占位符 6">
            <a:extLst>
              <a:ext uri="{FF2B5EF4-FFF2-40B4-BE49-F238E27FC236}">
                <a16:creationId xmlns:a16="http://schemas.microsoft.com/office/drawing/2014/main" id="{CBE13A20-FB18-4032-AF14-2237FFF8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FF52C5AF-A554-4774-AEBB-ED11ACF4858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标题 1">
            <a:extLst>
              <a:ext uri="{FF2B5EF4-FFF2-40B4-BE49-F238E27FC236}">
                <a16:creationId xmlns:a16="http://schemas.microsoft.com/office/drawing/2014/main" id="{0AB55968-CA09-4F2C-82CD-DC346F2BFC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Subnet mask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25955" name="内容占位符 5">
            <a:extLst>
              <a:ext uri="{FF2B5EF4-FFF2-40B4-BE49-F238E27FC236}">
                <a16:creationId xmlns:a16="http://schemas.microsoft.com/office/drawing/2014/main" id="{BA669B89-F45A-4FBF-A55E-BF7911E800AF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166688" y="1595438"/>
            <a:ext cx="8212137" cy="4606925"/>
            <a:chOff x="-236420" y="2345051"/>
            <a:chExt cx="9301046" cy="3819212"/>
          </a:xfrm>
        </p:grpSpPr>
        <p:sp>
          <p:nvSpPr>
            <p:cNvPr id="125958" name="Rectangle 2">
              <a:extLst>
                <a:ext uri="{FF2B5EF4-FFF2-40B4-BE49-F238E27FC236}">
                  <a16:creationId xmlns:a16="http://schemas.microsoft.com/office/drawing/2014/main" id="{93E3BA75-C4C0-4170-A4A1-4DA81712F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116" y="3654532"/>
              <a:ext cx="7111085" cy="463254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959" name="Rectangle 3">
              <a:extLst>
                <a:ext uri="{FF2B5EF4-FFF2-40B4-BE49-F238E27FC236}">
                  <a16:creationId xmlns:a16="http://schemas.microsoft.com/office/drawing/2014/main" id="{E284CA34-10D6-4893-9E6E-BB1E1A58A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7116" y="2371372"/>
              <a:ext cx="7111085" cy="463254"/>
            </a:xfrm>
            <a:prstGeom prst="rect">
              <a:avLst/>
            </a:prstGeom>
            <a:solidFill>
              <a:srgbClr val="CCECFF"/>
            </a:solidFill>
            <a:ln w="12700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0488" name="Line 5">
              <a:extLst>
                <a:ext uri="{FF2B5EF4-FFF2-40B4-BE49-F238E27FC236}">
                  <a16:creationId xmlns:a16="http://schemas.microsoft.com/office/drawing/2014/main" id="{867E1FD9-B462-4FD8-BD16-4050D4769E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1278" y="4408636"/>
              <a:ext cx="347912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med"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0489" name="Line 6">
              <a:extLst>
                <a:ext uri="{FF2B5EF4-FFF2-40B4-BE49-F238E27FC236}">
                  <a16:creationId xmlns:a16="http://schemas.microsoft.com/office/drawing/2014/main" id="{A808437A-1166-45AD-864C-82AF466CEA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08404" y="4408636"/>
              <a:ext cx="1778221" cy="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 type="triangle" w="sm" len="med"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0490" name="Line 7">
              <a:extLst>
                <a:ext uri="{FF2B5EF4-FFF2-40B4-BE49-F238E27FC236}">
                  <a16:creationId xmlns:a16="http://schemas.microsoft.com/office/drawing/2014/main" id="{74B6348C-2291-43C8-8A2C-20879ED191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10405" y="4408636"/>
              <a:ext cx="179080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triangle" w="sm" len="med"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5963" name="Rectangle 8">
              <a:extLst>
                <a:ext uri="{FF2B5EF4-FFF2-40B4-BE49-F238E27FC236}">
                  <a16:creationId xmlns:a16="http://schemas.microsoft.com/office/drawing/2014/main" id="{7135AA08-C58C-4B70-BC7A-961236D061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500" y="2384533"/>
              <a:ext cx="3489916" cy="44219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964" name="Rectangle 9">
              <a:extLst>
                <a:ext uri="{FF2B5EF4-FFF2-40B4-BE49-F238E27FC236}">
                  <a16:creationId xmlns:a16="http://schemas.microsoft.com/office/drawing/2014/main" id="{C965AEEF-0AA6-4B20-BE32-6BE0248C4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218" y="2438491"/>
              <a:ext cx="1835756" cy="32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Network ID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65" name="Rectangle 10">
              <a:extLst>
                <a:ext uri="{FF2B5EF4-FFF2-40B4-BE49-F238E27FC236}">
                  <a16:creationId xmlns:a16="http://schemas.microsoft.com/office/drawing/2014/main" id="{AF7A1956-225A-457C-BB5D-1D22F6F73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3510" y="2406906"/>
              <a:ext cx="1314336" cy="32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Host ID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66" name="Rectangle 11">
              <a:extLst>
                <a:ext uri="{FF2B5EF4-FFF2-40B4-BE49-F238E27FC236}">
                  <a16:creationId xmlns:a16="http://schemas.microsoft.com/office/drawing/2014/main" id="{6E3B53D4-F905-405A-AF53-6EF7CF6738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8075" y="2345051"/>
              <a:ext cx="1530097" cy="533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Two level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IP address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67" name="Rectangle 12">
              <a:extLst>
                <a:ext uri="{FF2B5EF4-FFF2-40B4-BE49-F238E27FC236}">
                  <a16:creationId xmlns:a16="http://schemas.microsoft.com/office/drawing/2014/main" id="{44BC8913-4B07-41A0-8E98-5E23F1B091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55027" y="4303351"/>
              <a:ext cx="1161507" cy="2618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0496" name="Line 13">
              <a:extLst>
                <a:ext uri="{FF2B5EF4-FFF2-40B4-BE49-F238E27FC236}">
                  <a16:creationId xmlns:a16="http://schemas.microsoft.com/office/drawing/2014/main" id="{6860558E-FFBC-4748-B42E-531112D388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0405" y="2379269"/>
              <a:ext cx="0" cy="454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5969" name="Rectangle 14">
              <a:extLst>
                <a:ext uri="{FF2B5EF4-FFF2-40B4-BE49-F238E27FC236}">
                  <a16:creationId xmlns:a16="http://schemas.microsoft.com/office/drawing/2014/main" id="{1DCB8B4E-32F0-4048-8A73-393032721B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9533" y="4225703"/>
              <a:ext cx="1078799" cy="330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rgbClr val="333399"/>
                  </a:solidFill>
                  <a:ea typeface="宋体" panose="02010600030101010101" pitchFamily="2" charset="-122"/>
                </a:rPr>
                <a:t>网络号</a:t>
              </a:r>
            </a:p>
          </p:txBody>
        </p:sp>
        <p:sp>
          <p:nvSpPr>
            <p:cNvPr id="125970" name="Rectangle 15">
              <a:extLst>
                <a:ext uri="{FF2B5EF4-FFF2-40B4-BE49-F238E27FC236}">
                  <a16:creationId xmlns:a16="http://schemas.microsoft.com/office/drawing/2014/main" id="{5C6E7702-6FAA-41EE-BA82-38B448975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086" y="3665061"/>
              <a:ext cx="3464743" cy="443513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971" name="Rectangle 16">
              <a:extLst>
                <a:ext uri="{FF2B5EF4-FFF2-40B4-BE49-F238E27FC236}">
                  <a16:creationId xmlns:a16="http://schemas.microsoft.com/office/drawing/2014/main" id="{88D45E26-757C-40AF-B6B3-CC9C5AE1EA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01571" y="3665061"/>
              <a:ext cx="1580441" cy="534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Three level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IP address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72" name="Rectangle 17">
              <a:extLst>
                <a:ext uri="{FF2B5EF4-FFF2-40B4-BE49-F238E27FC236}">
                  <a16:creationId xmlns:a16="http://schemas.microsoft.com/office/drawing/2014/main" id="{28621970-17EC-417F-9DB5-6BFC1F8080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0611" y="4303351"/>
              <a:ext cx="888211" cy="28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0501" name="Line 18">
              <a:extLst>
                <a:ext uri="{FF2B5EF4-FFF2-40B4-BE49-F238E27FC236}">
                  <a16:creationId xmlns:a16="http://schemas.microsoft.com/office/drawing/2014/main" id="{E1898429-E75F-479E-B665-DB2C56C2A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0405" y="3663745"/>
              <a:ext cx="0" cy="4514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5974" name="Rectangle 19">
              <a:extLst>
                <a:ext uri="{FF2B5EF4-FFF2-40B4-BE49-F238E27FC236}">
                  <a16:creationId xmlns:a16="http://schemas.microsoft.com/office/drawing/2014/main" id="{1B52C8B7-8807-41FD-B6EE-290763C5B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0711" y="4215175"/>
              <a:ext cx="1077002" cy="32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rgbClr val="333399"/>
                  </a:solidFill>
                  <a:ea typeface="宋体" panose="02010600030101010101" pitchFamily="2" charset="-122"/>
                </a:rPr>
                <a:t>主机号</a:t>
              </a:r>
            </a:p>
          </p:txBody>
        </p:sp>
        <p:sp>
          <p:nvSpPr>
            <p:cNvPr id="125975" name="Rectangle 20">
              <a:extLst>
                <a:ext uri="{FF2B5EF4-FFF2-40B4-BE49-F238E27FC236}">
                  <a16:creationId xmlns:a16="http://schemas.microsoft.com/office/drawing/2014/main" id="{9FCBF19E-3863-4FC5-8B41-01DC95E0B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4067" y="4292823"/>
              <a:ext cx="890009" cy="285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0504" name="Line 21">
              <a:extLst>
                <a:ext uri="{FF2B5EF4-FFF2-40B4-BE49-F238E27FC236}">
                  <a16:creationId xmlns:a16="http://schemas.microsoft.com/office/drawing/2014/main" id="{B7E4DD95-164E-4C85-9879-0D00905E9E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8404" y="3651900"/>
              <a:ext cx="0" cy="4514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5977" name="Rectangle 23">
              <a:extLst>
                <a:ext uri="{FF2B5EF4-FFF2-40B4-BE49-F238E27FC236}">
                  <a16:creationId xmlns:a16="http://schemas.microsoft.com/office/drawing/2014/main" id="{4766F682-78C5-4F16-A031-F79FAF533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551" y="3724284"/>
              <a:ext cx="1835757" cy="32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Network ID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78" name="Rectangle 24">
              <a:extLst>
                <a:ext uri="{FF2B5EF4-FFF2-40B4-BE49-F238E27FC236}">
                  <a16:creationId xmlns:a16="http://schemas.microsoft.com/office/drawing/2014/main" id="{F9AAA727-3783-4BCB-A4F0-DEDEA8AC4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13375" y="3725600"/>
              <a:ext cx="1314338" cy="32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ea typeface="宋体" panose="02010600030101010101" pitchFamily="2" charset="-122"/>
                </a:rPr>
                <a:t>Host ID</a:t>
              </a:r>
              <a:endParaRPr kumimoji="1" lang="zh-CN" altLang="en-US" sz="2000">
                <a:ea typeface="宋体" panose="02010600030101010101" pitchFamily="2" charset="-122"/>
              </a:endParaRPr>
            </a:p>
          </p:txBody>
        </p:sp>
        <p:sp>
          <p:nvSpPr>
            <p:cNvPr id="125979" name="Rectangle 25">
              <a:extLst>
                <a:ext uri="{FF2B5EF4-FFF2-40B4-BE49-F238E27FC236}">
                  <a16:creationId xmlns:a16="http://schemas.microsoft.com/office/drawing/2014/main" id="{DE2CD24E-0409-485A-93D1-695982920F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39861" y="3713756"/>
              <a:ext cx="1634381" cy="330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Subnet ID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80" name="Rectangle 26">
              <a:extLst>
                <a:ext uri="{FF2B5EF4-FFF2-40B4-BE49-F238E27FC236}">
                  <a16:creationId xmlns:a16="http://schemas.microsoft.com/office/drawing/2014/main" id="{57D297E0-AFCB-47F0-B512-A4297D86A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1581" y="4225703"/>
              <a:ext cx="1078799" cy="330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rgbClr val="333399"/>
                  </a:solidFill>
                  <a:ea typeface="宋体" panose="02010600030101010101" pitchFamily="2" charset="-122"/>
                </a:rPr>
                <a:t>子网号</a:t>
              </a:r>
            </a:p>
          </p:txBody>
        </p:sp>
        <p:sp>
          <p:nvSpPr>
            <p:cNvPr id="20509" name="Line 27">
              <a:extLst>
                <a:ext uri="{FF2B5EF4-FFF2-40B4-BE49-F238E27FC236}">
                  <a16:creationId xmlns:a16="http://schemas.microsoft.com/office/drawing/2014/main" id="{78A55663-A140-429C-8F66-8F72CA0880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9702" y="4155952"/>
              <a:ext cx="0" cy="3935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0510" name="Line 28">
              <a:extLst>
                <a:ext uri="{FF2B5EF4-FFF2-40B4-BE49-F238E27FC236}">
                  <a16:creationId xmlns:a16="http://schemas.microsoft.com/office/drawing/2014/main" id="{00882448-57F7-4612-AE43-E98DF5C78F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08404" y="4155952"/>
              <a:ext cx="0" cy="4356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0511" name="Rectangle 29">
              <a:extLst>
                <a:ext uri="{FF2B5EF4-FFF2-40B4-BE49-F238E27FC236}">
                  <a16:creationId xmlns:a16="http://schemas.microsoft.com/office/drawing/2014/main" id="{84E3F0CC-16E8-4B37-B4CB-098279367F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6420" y="4950854"/>
              <a:ext cx="1844747" cy="3040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defTabSz="762000">
                <a:defRPr/>
              </a:pPr>
              <a:r>
                <a:rPr kumimoji="1" lang="en-US" altLang="zh-CN" dirty="0">
                  <a:solidFill>
                    <a:srgbClr val="333399"/>
                  </a:solidFill>
                  <a:latin typeface="+mn-ea"/>
                </a:rPr>
                <a:t>Subnet mask </a:t>
              </a:r>
            </a:p>
          </p:txBody>
        </p:sp>
        <p:sp>
          <p:nvSpPr>
            <p:cNvPr id="20512" name="Line 44">
              <a:extLst>
                <a:ext uri="{FF2B5EF4-FFF2-40B4-BE49-F238E27FC236}">
                  <a16:creationId xmlns:a16="http://schemas.microsoft.com/office/drawing/2014/main" id="{1CFB2934-E763-46A2-A515-6D288CCF38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0405" y="4208595"/>
              <a:ext cx="0" cy="454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0513" name="Line 45">
              <a:extLst>
                <a:ext uri="{FF2B5EF4-FFF2-40B4-BE49-F238E27FC236}">
                  <a16:creationId xmlns:a16="http://schemas.microsoft.com/office/drawing/2014/main" id="{7C03FC07-C92E-4022-95F4-D176DCD02F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908201" y="4155952"/>
              <a:ext cx="0" cy="45404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5986" name="Rectangle 46">
              <a:extLst>
                <a:ext uri="{FF2B5EF4-FFF2-40B4-BE49-F238E27FC236}">
                  <a16:creationId xmlns:a16="http://schemas.microsoft.com/office/drawing/2014/main" id="{22B3C114-AA06-4928-B1BE-981BB4357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7308" y="5593092"/>
              <a:ext cx="1871716" cy="533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Network ID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of the subnet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87" name="Rectangle 47">
              <a:extLst>
                <a:ext uri="{FF2B5EF4-FFF2-40B4-BE49-F238E27FC236}">
                  <a16:creationId xmlns:a16="http://schemas.microsoft.com/office/drawing/2014/main" id="{00882C4B-E9E9-49C5-B022-CC9CA3C24A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222" y="4796874"/>
              <a:ext cx="1801595" cy="504052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988" name="Rectangle 48">
              <a:extLst>
                <a:ext uri="{FF2B5EF4-FFF2-40B4-BE49-F238E27FC236}">
                  <a16:creationId xmlns:a16="http://schemas.microsoft.com/office/drawing/2014/main" id="{3752E86E-8C55-469A-A69B-9038B986ED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874" y="4796874"/>
              <a:ext cx="5257348" cy="504052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25989" name="Group 49">
              <a:extLst>
                <a:ext uri="{FF2B5EF4-FFF2-40B4-BE49-F238E27FC236}">
                  <a16:creationId xmlns:a16="http://schemas.microsoft.com/office/drawing/2014/main" id="{9D02F59D-A548-45D5-B90A-CDFF93F4FC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0212" y="4856163"/>
              <a:ext cx="7364414" cy="330200"/>
              <a:chOff x="1071" y="3059"/>
              <a:chExt cx="4639" cy="208"/>
            </a:xfrm>
          </p:grpSpPr>
          <p:sp>
            <p:nvSpPr>
              <p:cNvPr id="48" name="Rectangle 50">
                <a:extLst>
                  <a:ext uri="{FF2B5EF4-FFF2-40B4-BE49-F238E27FC236}">
                    <a16:creationId xmlns:a16="http://schemas.microsoft.com/office/drawing/2014/main" id="{14E64C25-D545-494C-AC96-93A925B380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3059"/>
                <a:ext cx="3471" cy="208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lIns="90488" tIns="44450" rIns="90488" bIns="44450">
                <a:spAutoFit/>
              </a:bodyPr>
              <a:lstStyle/>
              <a:p>
                <a:pPr defTabSz="762000">
                  <a:defRPr/>
                </a:pPr>
                <a:r>
                  <a:rPr kumimoji="1" lang="en-US" altLang="zh-CN" sz="2000" dirty="0">
                    <a:solidFill>
                      <a:srgbClr val="333399"/>
                    </a:solidFill>
                    <a:latin typeface="+mn-ea"/>
                  </a:rPr>
                  <a:t>1 1 1 1 1 1 1 1 1 1 1 1 1 1 1 1   1 1 1 1 1 1 1 1</a:t>
                </a:r>
              </a:p>
            </p:txBody>
          </p:sp>
          <p:sp>
            <p:nvSpPr>
              <p:cNvPr id="20528" name="Rectangle 51">
                <a:extLst>
                  <a:ext uri="{FF2B5EF4-FFF2-40B4-BE49-F238E27FC236}">
                    <a16:creationId xmlns:a16="http://schemas.microsoft.com/office/drawing/2014/main" id="{3C1B1BAA-F1F4-4E0E-BDD2-18524233F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0" y="3072"/>
                <a:ext cx="1280" cy="19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 lIns="90488" tIns="44450" rIns="90488" bIns="44450">
                <a:spAutoFit/>
              </a:bodyPr>
              <a:lstStyle/>
              <a:p>
                <a:pPr defTabSz="762000">
                  <a:defRPr/>
                </a:pPr>
                <a:r>
                  <a:rPr kumimoji="1" lang="en-US" altLang="zh-CN" dirty="0">
                    <a:latin typeface="+mn-ea"/>
                  </a:rPr>
                  <a:t>0 0 0 0 0 0 0 0</a:t>
                </a:r>
              </a:p>
            </p:txBody>
          </p:sp>
        </p:grpSp>
        <p:sp>
          <p:nvSpPr>
            <p:cNvPr id="20518" name="Line 52">
              <a:extLst>
                <a:ext uri="{FF2B5EF4-FFF2-40B4-BE49-F238E27FC236}">
                  <a16:creationId xmlns:a16="http://schemas.microsoft.com/office/drawing/2014/main" id="{A6B9186E-91C1-4253-B849-49F6DF78E9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0405" y="4796874"/>
              <a:ext cx="1799" cy="50405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5991" name="Rectangle 53">
              <a:extLst>
                <a:ext uri="{FF2B5EF4-FFF2-40B4-BE49-F238E27FC236}">
                  <a16:creationId xmlns:a16="http://schemas.microsoft.com/office/drawing/2014/main" id="{5A6B1765-117F-4FE3-A906-DFF094F1F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92222" y="5661527"/>
              <a:ext cx="1801595" cy="50273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992" name="Rectangle 54">
              <a:extLst>
                <a:ext uri="{FF2B5EF4-FFF2-40B4-BE49-F238E27FC236}">
                  <a16:creationId xmlns:a16="http://schemas.microsoft.com/office/drawing/2014/main" id="{F64027BB-F550-49E9-AB30-8BB3242BD0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874" y="5661527"/>
              <a:ext cx="5257348" cy="502736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0521" name="Line 55">
              <a:extLst>
                <a:ext uri="{FF2B5EF4-FFF2-40B4-BE49-F238E27FC236}">
                  <a16:creationId xmlns:a16="http://schemas.microsoft.com/office/drawing/2014/main" id="{31D9EA45-9FCA-403B-B536-1A04B63B67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0405" y="5661527"/>
              <a:ext cx="1799" cy="5027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25994" name="Rectangle 57">
              <a:extLst>
                <a:ext uri="{FF2B5EF4-FFF2-40B4-BE49-F238E27FC236}">
                  <a16:creationId xmlns:a16="http://schemas.microsoft.com/office/drawing/2014/main" id="{BB89685A-BFF5-485D-BC0F-7CEAEA5C1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946" y="5753652"/>
              <a:ext cx="1835756" cy="32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Network ID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95" name="Rectangle 58">
              <a:extLst>
                <a:ext uri="{FF2B5EF4-FFF2-40B4-BE49-F238E27FC236}">
                  <a16:creationId xmlns:a16="http://schemas.microsoft.com/office/drawing/2014/main" id="{0F12F4F1-438C-4B54-8966-5300E12C4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4023" y="5753652"/>
              <a:ext cx="1634380" cy="32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Subnet ID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96" name="Rectangle 59">
              <a:extLst>
                <a:ext uri="{FF2B5EF4-FFF2-40B4-BE49-F238E27FC236}">
                  <a16:creationId xmlns:a16="http://schemas.microsoft.com/office/drawing/2014/main" id="{C26C2488-BF19-4145-9B51-002A3CCB0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0978" y="5685216"/>
              <a:ext cx="384772" cy="3290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chemeClr val="hlink"/>
                  </a:solidFill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125997" name="Rectangle 60">
              <a:extLst>
                <a:ext uri="{FF2B5EF4-FFF2-40B4-BE49-F238E27FC236}">
                  <a16:creationId xmlns:a16="http://schemas.microsoft.com/office/drawing/2014/main" id="{ECBC3849-AF15-4B47-86D1-EE33307E9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6994" y="4149372"/>
              <a:ext cx="7254924" cy="600124"/>
            </a:xfrm>
            <a:prstGeom prst="rect">
              <a:avLst/>
            </a:prstGeom>
            <a:solidFill>
              <a:srgbClr val="66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600">
                  <a:solidFill>
                    <a:srgbClr val="333399"/>
                  </a:solidFill>
                  <a:ea typeface="宋体" panose="02010600030101010101" pitchFamily="2" charset="-122"/>
                </a:rPr>
                <a:t>AND operation</a:t>
              </a:r>
              <a:endParaRPr lang="zh-CN" altLang="en-US" sz="3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5998" name="AutoShape 61">
              <a:extLst>
                <a:ext uri="{FF2B5EF4-FFF2-40B4-BE49-F238E27FC236}">
                  <a16:creationId xmlns:a16="http://schemas.microsoft.com/office/drawing/2014/main" id="{5C178272-FEF1-45CB-B9CF-0CFF99EA5D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9108" y="5373309"/>
              <a:ext cx="864837" cy="504052"/>
            </a:xfrm>
            <a:prstGeom prst="downArrow">
              <a:avLst>
                <a:gd name="adj1" fmla="val 50000"/>
                <a:gd name="adj2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25956" name="页脚占位符 5">
            <a:extLst>
              <a:ext uri="{FF2B5EF4-FFF2-40B4-BE49-F238E27FC236}">
                <a16:creationId xmlns:a16="http://schemas.microsoft.com/office/drawing/2014/main" id="{7DAD65E1-32AC-44BB-97BE-7F5E0C51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25957" name="灯片编号占位符 6">
            <a:extLst>
              <a:ext uri="{FF2B5EF4-FFF2-40B4-BE49-F238E27FC236}">
                <a16:creationId xmlns:a16="http://schemas.microsoft.com/office/drawing/2014/main" id="{E2F3C983-145F-4C4E-92CF-0E7FB9823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F3B7FBCE-DF39-4868-85C2-1FCC007B971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76D8E4F6-EDD9-4935-AE0E-A3B4CA25F0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IP addressing: CIDR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5ABFED90-296D-480E-9428-FAFEA60452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5150" y="1328738"/>
            <a:ext cx="8107363" cy="3171825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CIDR: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C</a:t>
            </a:r>
            <a:r>
              <a:rPr lang="en-US" altLang="zh-CN">
                <a:ea typeface="宋体" panose="02010600030101010101" pitchFamily="2" charset="-122"/>
              </a:rPr>
              <a:t>lassless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lang="en-US" altLang="zh-CN">
                <a:ea typeface="宋体" panose="02010600030101010101" pitchFamily="2" charset="-122"/>
              </a:rPr>
              <a:t>nter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  <a:r>
              <a:rPr lang="en-US" altLang="zh-CN">
                <a:ea typeface="宋体" panose="02010600030101010101" pitchFamily="2" charset="-122"/>
              </a:rPr>
              <a:t>omain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R</a:t>
            </a:r>
            <a:r>
              <a:rPr lang="en-US" altLang="zh-CN">
                <a:ea typeface="宋体" panose="02010600030101010101" pitchFamily="2" charset="-122"/>
              </a:rPr>
              <a:t>outing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Two level address: only two parts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network portion of address of arbitrary length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address format: 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a.b.c.d/x</a:t>
            </a:r>
            <a:r>
              <a:rPr lang="en-US" altLang="zh-CN" sz="2000">
                <a:ea typeface="宋体" panose="02010600030101010101" pitchFamily="2" charset="-122"/>
              </a:rPr>
              <a:t>, where x is # bits in network portion of address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Network portion is often called 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prefix</a:t>
            </a:r>
          </a:p>
        </p:txBody>
      </p:sp>
      <p:grpSp>
        <p:nvGrpSpPr>
          <p:cNvPr id="126980" name="Group 17">
            <a:extLst>
              <a:ext uri="{FF2B5EF4-FFF2-40B4-BE49-F238E27FC236}">
                <a16:creationId xmlns:a16="http://schemas.microsoft.com/office/drawing/2014/main" id="{16C306EF-8CC5-4C4A-A934-5FAB8C0DCD62}"/>
              </a:ext>
            </a:extLst>
          </p:cNvPr>
          <p:cNvGrpSpPr>
            <a:grpSpLocks/>
          </p:cNvGrpSpPr>
          <p:nvPr/>
        </p:nvGrpSpPr>
        <p:grpSpPr bwMode="auto">
          <a:xfrm>
            <a:off x="1246188" y="4013200"/>
            <a:ext cx="6124575" cy="1625600"/>
            <a:chOff x="1339" y="899"/>
            <a:chExt cx="3858" cy="1024"/>
          </a:xfrm>
        </p:grpSpPr>
        <p:sp>
          <p:nvSpPr>
            <p:cNvPr id="126983" name="Text Box 7">
              <a:extLst>
                <a:ext uri="{FF2B5EF4-FFF2-40B4-BE49-F238E27FC236}">
                  <a16:creationId xmlns:a16="http://schemas.microsoft.com/office/drawing/2014/main" id="{4BCC4348-BA55-4326-8DEB-192E8F9B8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9" y="1262"/>
              <a:ext cx="385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11001000  00010111</a:t>
              </a:r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  </a:t>
              </a:r>
              <a:r>
                <a:rPr lang="zh-CN" altLang="en-US" sz="2400">
                  <a:solidFill>
                    <a:schemeClr val="accent2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0001000</a:t>
              </a:r>
              <a:r>
                <a:rPr lang="zh-CN" altLang="en-US" sz="2400">
                  <a:latin typeface="Arial" panose="020B0604020202020204" pitchFamily="34" charset="0"/>
                  <a:ea typeface="宋体" panose="02010600030101010101" pitchFamily="2" charset="-122"/>
                </a:rPr>
                <a:t>0  00000000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984" name="Text Box 10">
              <a:extLst>
                <a:ext uri="{FF2B5EF4-FFF2-40B4-BE49-F238E27FC236}">
                  <a16:creationId xmlns:a16="http://schemas.microsoft.com/office/drawing/2014/main" id="{708E80CC-A79A-47E7-9C7D-109389CBAB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9" y="922"/>
              <a:ext cx="66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  <a:ea typeface="宋体" panose="02010600030101010101" pitchFamily="2" charset="-122"/>
                </a:rPr>
                <a:t>network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chemeClr val="accent2"/>
                  </a:solidFill>
                  <a:ea typeface="宋体" panose="02010600030101010101" pitchFamily="2" charset="-122"/>
                </a:rPr>
                <a:t>part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26985" name="Text Box 11">
              <a:extLst>
                <a:ext uri="{FF2B5EF4-FFF2-40B4-BE49-F238E27FC236}">
                  <a16:creationId xmlns:a16="http://schemas.microsoft.com/office/drawing/2014/main" id="{FF730786-4F0A-4C70-B972-D87F65EE5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899"/>
              <a:ext cx="413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host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part</a:t>
              </a:r>
            </a:p>
          </p:txBody>
        </p:sp>
        <p:sp>
          <p:nvSpPr>
            <p:cNvPr id="126986" name="Line 12">
              <a:extLst>
                <a:ext uri="{FF2B5EF4-FFF2-40B4-BE49-F238E27FC236}">
                  <a16:creationId xmlns:a16="http://schemas.microsoft.com/office/drawing/2014/main" id="{BDAFF999-A09B-45D1-AD3D-59C6CAB9C7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0" y="1121"/>
              <a:ext cx="1021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87" name="Line 13">
              <a:extLst>
                <a:ext uri="{FF2B5EF4-FFF2-40B4-BE49-F238E27FC236}">
                  <a16:creationId xmlns:a16="http://schemas.microsoft.com/office/drawing/2014/main" id="{E5C37BB7-30D6-4801-91CC-C9EFF4C571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08" y="1118"/>
              <a:ext cx="924" cy="7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88" name="Line 14">
              <a:extLst>
                <a:ext uri="{FF2B5EF4-FFF2-40B4-BE49-F238E27FC236}">
                  <a16:creationId xmlns:a16="http://schemas.microsoft.com/office/drawing/2014/main" id="{A1D4678B-66B5-4366-A5E9-F643F88F39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55" y="1123"/>
              <a:ext cx="436" cy="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89" name="Line 15">
              <a:extLst>
                <a:ext uri="{FF2B5EF4-FFF2-40B4-BE49-F238E27FC236}">
                  <a16:creationId xmlns:a16="http://schemas.microsoft.com/office/drawing/2014/main" id="{18E02FE8-150F-4CA3-9753-E38AEA414E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78" y="1121"/>
              <a:ext cx="37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90" name="Text Box 16">
              <a:extLst>
                <a:ext uri="{FF2B5EF4-FFF2-40B4-BE49-F238E27FC236}">
                  <a16:creationId xmlns:a16="http://schemas.microsoft.com/office/drawing/2014/main" id="{9B280B55-4D40-4DE1-8844-3ECC9CF062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9" y="1635"/>
              <a:ext cx="149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ea typeface="宋体" panose="02010600030101010101" pitchFamily="2" charset="-122"/>
                </a:rPr>
                <a:t>200.23.16.0/23</a:t>
              </a: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26981" name="页脚占位符 5">
            <a:extLst>
              <a:ext uri="{FF2B5EF4-FFF2-40B4-BE49-F238E27FC236}">
                <a16:creationId xmlns:a16="http://schemas.microsoft.com/office/drawing/2014/main" id="{7261D22D-EDE2-4ADD-9E35-EB05C7B3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26982" name="灯片编号占位符 6">
            <a:extLst>
              <a:ext uri="{FF2B5EF4-FFF2-40B4-BE49-F238E27FC236}">
                <a16:creationId xmlns:a16="http://schemas.microsoft.com/office/drawing/2014/main" id="{CD10D61D-6269-4982-933D-61AC58630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A5146C46-1F68-429A-9345-BF22D127926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>
            <a:extLst>
              <a:ext uri="{FF2B5EF4-FFF2-40B4-BE49-F238E27FC236}">
                <a16:creationId xmlns:a16="http://schemas.microsoft.com/office/drawing/2014/main" id="{C46D0808-458B-4119-A205-93C23336B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0"/>
            <a:ext cx="7772400" cy="925513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CIDR example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28003" name="内容占位符 49">
            <a:extLst>
              <a:ext uri="{FF2B5EF4-FFF2-40B4-BE49-F238E27FC236}">
                <a16:creationId xmlns:a16="http://schemas.microsoft.com/office/drawing/2014/main" id="{FD570F39-C1CC-4CE3-BB15-EF9C92306180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0" y="831850"/>
            <a:ext cx="9144000" cy="5975350"/>
            <a:chOff x="0" y="739775"/>
            <a:chExt cx="9144000" cy="5902325"/>
          </a:xfrm>
        </p:grpSpPr>
        <p:sp>
          <p:nvSpPr>
            <p:cNvPr id="128006" name="Rectangle 3">
              <a:extLst>
                <a:ext uri="{FF2B5EF4-FFF2-40B4-BE49-F238E27FC236}">
                  <a16:creationId xmlns:a16="http://schemas.microsoft.com/office/drawing/2014/main" id="{B89CC25A-3797-43F3-8D23-3CE58D4DE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6788" y="4238205"/>
              <a:ext cx="6946900" cy="2391351"/>
            </a:xfrm>
            <a:prstGeom prst="rect">
              <a:avLst/>
            </a:prstGeom>
            <a:solidFill>
              <a:srgbClr val="CCECFF"/>
            </a:solidFill>
            <a:ln w="28575">
              <a:solidFill>
                <a:srgbClr val="333399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grpSp>
          <p:nvGrpSpPr>
            <p:cNvPr id="128007" name="Group 4">
              <a:extLst>
                <a:ext uri="{FF2B5EF4-FFF2-40B4-BE49-F238E27FC236}">
                  <a16:creationId xmlns:a16="http://schemas.microsoft.com/office/drawing/2014/main" id="{1FB85632-1028-471D-9203-1F46CB7FDC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8750" y="1104900"/>
              <a:ext cx="1511300" cy="738188"/>
              <a:chOff x="2592" y="1200"/>
              <a:chExt cx="2400" cy="1584"/>
            </a:xfrm>
          </p:grpSpPr>
          <p:grpSp>
            <p:nvGrpSpPr>
              <p:cNvPr id="128046" name="Group 5">
                <a:extLst>
                  <a:ext uri="{FF2B5EF4-FFF2-40B4-BE49-F238E27FC236}">
                    <a16:creationId xmlns:a16="http://schemas.microsoft.com/office/drawing/2014/main" id="{6FDE12BD-342C-4268-B3B1-F2EE0923A8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06" y="1231"/>
                <a:ext cx="2386" cy="1553"/>
                <a:chOff x="3134" y="1375"/>
                <a:chExt cx="2386" cy="1553"/>
              </a:xfrm>
            </p:grpSpPr>
            <p:sp>
              <p:nvSpPr>
                <p:cNvPr id="128056" name="Oval 6">
                  <a:extLst>
                    <a:ext uri="{FF2B5EF4-FFF2-40B4-BE49-F238E27FC236}">
                      <a16:creationId xmlns:a16="http://schemas.microsoft.com/office/drawing/2014/main" id="{29A787CD-5AE7-4305-A151-DE7B33E1FE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59" y="1375"/>
                  <a:ext cx="1026" cy="629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8057" name="Oval 7">
                  <a:extLst>
                    <a:ext uri="{FF2B5EF4-FFF2-40B4-BE49-F238E27FC236}">
                      <a16:creationId xmlns:a16="http://schemas.microsoft.com/office/drawing/2014/main" id="{FD920D39-5C9E-48D3-9F97-082481842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82" y="1546"/>
                  <a:ext cx="779" cy="629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8058" name="Oval 8">
                  <a:extLst>
                    <a:ext uri="{FF2B5EF4-FFF2-40B4-BE49-F238E27FC236}">
                      <a16:creationId xmlns:a16="http://schemas.microsoft.com/office/drawing/2014/main" id="{3AD14D34-D390-4260-B8D4-89B30A3CB3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35" y="1940"/>
                  <a:ext cx="522" cy="501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8059" name="Oval 9">
                  <a:extLst>
                    <a:ext uri="{FF2B5EF4-FFF2-40B4-BE49-F238E27FC236}">
                      <a16:creationId xmlns:a16="http://schemas.microsoft.com/office/drawing/2014/main" id="{2FE1DF36-1FE6-41E8-BC42-89BE534955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94" y="2176"/>
                  <a:ext cx="797" cy="548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8060" name="Oval 10">
                  <a:extLst>
                    <a:ext uri="{FF2B5EF4-FFF2-40B4-BE49-F238E27FC236}">
                      <a16:creationId xmlns:a16="http://schemas.microsoft.com/office/drawing/2014/main" id="{15334650-9793-4279-A099-6493002FAF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74" y="2270"/>
                  <a:ext cx="1197" cy="660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8061" name="Oval 11">
                  <a:extLst>
                    <a:ext uri="{FF2B5EF4-FFF2-40B4-BE49-F238E27FC236}">
                      <a16:creationId xmlns:a16="http://schemas.microsoft.com/office/drawing/2014/main" id="{80BCD494-6123-43F6-A2A2-291D82DB8F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3" y="1563"/>
                  <a:ext cx="751" cy="488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8062" name="Oval 12">
                  <a:extLst>
                    <a:ext uri="{FF2B5EF4-FFF2-40B4-BE49-F238E27FC236}">
                      <a16:creationId xmlns:a16="http://schemas.microsoft.com/office/drawing/2014/main" id="{131EB82A-240C-4230-B5AD-5EBC69A6A9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69" y="1893"/>
                  <a:ext cx="751" cy="488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8063" name="Oval 13">
                  <a:extLst>
                    <a:ext uri="{FF2B5EF4-FFF2-40B4-BE49-F238E27FC236}">
                      <a16:creationId xmlns:a16="http://schemas.microsoft.com/office/drawing/2014/main" id="{690C46EC-3C0F-41AA-8431-AEC869DFE1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96" y="2004"/>
                  <a:ext cx="751" cy="814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28064" name="Oval 14">
                  <a:extLst>
                    <a:ext uri="{FF2B5EF4-FFF2-40B4-BE49-F238E27FC236}">
                      <a16:creationId xmlns:a16="http://schemas.microsoft.com/office/drawing/2014/main" id="{68480883-F5C7-493B-AF40-DDBC17026A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9" y="1752"/>
                  <a:ext cx="1545" cy="818"/>
                </a:xfrm>
                <a:prstGeom prst="ellipse">
                  <a:avLst/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600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28047" name="Oval 15">
                <a:extLst>
                  <a:ext uri="{FF2B5EF4-FFF2-40B4-BE49-F238E27FC236}">
                    <a16:creationId xmlns:a16="http://schemas.microsoft.com/office/drawing/2014/main" id="{B2ECECE8-051C-44CC-AEDC-5D8BE145E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16" y="1201"/>
                <a:ext cx="1026" cy="626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28048" name="Oval 16">
                <a:extLst>
                  <a:ext uri="{FF2B5EF4-FFF2-40B4-BE49-F238E27FC236}">
                    <a16:creationId xmlns:a16="http://schemas.microsoft.com/office/drawing/2014/main" id="{CEB2EB03-0D73-4E25-A3D3-F93A2B232A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9" y="1372"/>
                <a:ext cx="779" cy="629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28049" name="Oval 17">
                <a:extLst>
                  <a:ext uri="{FF2B5EF4-FFF2-40B4-BE49-F238E27FC236}">
                    <a16:creationId xmlns:a16="http://schemas.microsoft.com/office/drawing/2014/main" id="{4AC6B531-97DB-4E89-B750-E79FF2816D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2" y="1766"/>
                <a:ext cx="519" cy="501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28050" name="Oval 18">
                <a:extLst>
                  <a:ext uri="{FF2B5EF4-FFF2-40B4-BE49-F238E27FC236}">
                    <a16:creationId xmlns:a16="http://schemas.microsoft.com/office/drawing/2014/main" id="{4316727B-6320-46B9-A600-ECBB564C9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51" y="2001"/>
                <a:ext cx="794" cy="54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28051" name="Oval 19">
                <a:extLst>
                  <a:ext uri="{FF2B5EF4-FFF2-40B4-BE49-F238E27FC236}">
                    <a16:creationId xmlns:a16="http://schemas.microsoft.com/office/drawing/2014/main" id="{220806CA-BDF2-41A9-8CEA-7C4804B1F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8" y="2096"/>
                <a:ext cx="1200" cy="660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28052" name="Oval 20">
                <a:extLst>
                  <a:ext uri="{FF2B5EF4-FFF2-40B4-BE49-F238E27FC236}">
                    <a16:creationId xmlns:a16="http://schemas.microsoft.com/office/drawing/2014/main" id="{1BC87386-FEBA-4474-944F-93EC41BF9D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10" y="1389"/>
                <a:ext cx="751" cy="485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28053" name="Oval 21">
                <a:extLst>
                  <a:ext uri="{FF2B5EF4-FFF2-40B4-BE49-F238E27FC236}">
                    <a16:creationId xmlns:a16="http://schemas.microsoft.com/office/drawing/2014/main" id="{BF279973-954A-402A-8535-2EC20DC443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6" y="1719"/>
                <a:ext cx="751" cy="48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28054" name="Oval 22">
                <a:extLst>
                  <a:ext uri="{FF2B5EF4-FFF2-40B4-BE49-F238E27FC236}">
                    <a16:creationId xmlns:a16="http://schemas.microsoft.com/office/drawing/2014/main" id="{1E3D136D-5EEF-4569-9FD1-4FF8F999D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3" y="1826"/>
                <a:ext cx="751" cy="818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  <p:sp>
            <p:nvSpPr>
              <p:cNvPr id="128055" name="Oval 23">
                <a:extLst>
                  <a:ext uri="{FF2B5EF4-FFF2-40B4-BE49-F238E27FC236}">
                    <a16:creationId xmlns:a16="http://schemas.microsoft.com/office/drawing/2014/main" id="{F3DFE58B-2A77-4836-851E-E6E38AC8E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6" y="1577"/>
                <a:ext cx="1548" cy="814"/>
              </a:xfrm>
              <a:prstGeom prst="ellipse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6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8008" name="Text Box 24">
              <a:extLst>
                <a:ext uri="{FF2B5EF4-FFF2-40B4-BE49-F238E27FC236}">
                  <a16:creationId xmlns:a16="http://schemas.microsoft.com/office/drawing/2014/main" id="{307C033C-CFA0-4FD8-9EF0-80E34A1F3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6400" y="1318404"/>
              <a:ext cx="1028700" cy="33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Internet</a:t>
              </a:r>
              <a:endParaRPr kumimoji="1" lang="zh-CN" altLang="en-US" sz="16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8009" name="Oval 25">
              <a:extLst>
                <a:ext uri="{FF2B5EF4-FFF2-40B4-BE49-F238E27FC236}">
                  <a16:creationId xmlns:a16="http://schemas.microsoft.com/office/drawing/2014/main" id="{728A0636-3164-41C8-96AD-F7BD2443BF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638" y="957741"/>
              <a:ext cx="2625725" cy="958108"/>
            </a:xfrm>
            <a:prstGeom prst="ellipse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28010" name="Oval 26">
              <a:extLst>
                <a:ext uri="{FF2B5EF4-FFF2-40B4-BE49-F238E27FC236}">
                  <a16:creationId xmlns:a16="http://schemas.microsoft.com/office/drawing/2014/main" id="{F43991AC-85F1-46F2-B35B-389776411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33850" y="1105143"/>
              <a:ext cx="1671638" cy="664874"/>
            </a:xfrm>
            <a:prstGeom prst="ellipse">
              <a:avLst/>
            </a:prstGeom>
            <a:solidFill>
              <a:srgbClr val="CCE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39" name="Text Box 27">
              <a:extLst>
                <a:ext uri="{FF2B5EF4-FFF2-40B4-BE49-F238E27FC236}">
                  <a16:creationId xmlns:a16="http://schemas.microsoft.com/office/drawing/2014/main" id="{D79A90EF-3CF7-4FA8-A09D-617B159D8C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19575" y="1252544"/>
              <a:ext cx="1570038" cy="334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206.0.68.0/22</a:t>
              </a:r>
            </a:p>
          </p:txBody>
        </p:sp>
        <p:sp>
          <p:nvSpPr>
            <p:cNvPr id="22540" name="Text Box 28">
              <a:extLst>
                <a:ext uri="{FF2B5EF4-FFF2-40B4-BE49-F238E27FC236}">
                  <a16:creationId xmlns:a16="http://schemas.microsoft.com/office/drawing/2014/main" id="{F93D7FA4-6FA0-40C7-A8D8-DDCABB0C96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9138" y="1029874"/>
              <a:ext cx="1538287" cy="335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206.0.64.0/18</a:t>
              </a:r>
            </a:p>
          </p:txBody>
        </p:sp>
        <p:sp>
          <p:nvSpPr>
            <p:cNvPr id="128013" name="AutoShape 29">
              <a:extLst>
                <a:ext uri="{FF2B5EF4-FFF2-40B4-BE49-F238E27FC236}">
                  <a16:creationId xmlns:a16="http://schemas.microsoft.com/office/drawing/2014/main" id="{CB804257-1174-42DB-B56D-3D6BAC6C5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9425" y="1345061"/>
              <a:ext cx="1749425" cy="219534"/>
            </a:xfrm>
            <a:prstGeom prst="leftArrow">
              <a:avLst>
                <a:gd name="adj1" fmla="val 50000"/>
                <a:gd name="adj2" fmla="val 198187"/>
              </a:avLst>
            </a:prstGeom>
            <a:solidFill>
              <a:schemeClr val="hlink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42" name="Text Box 30">
              <a:extLst>
                <a:ext uri="{FF2B5EF4-FFF2-40B4-BE49-F238E27FC236}">
                  <a16:creationId xmlns:a16="http://schemas.microsoft.com/office/drawing/2014/main" id="{E981F719-26C1-406D-A8A4-68CB046F47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475" y="739775"/>
              <a:ext cx="549275" cy="334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b="1">
                  <a:solidFill>
                    <a:srgbClr val="000066"/>
                  </a:solidFill>
                  <a:latin typeface="+mn-ea"/>
                </a:rPr>
                <a:t>ISP</a:t>
              </a:r>
            </a:p>
          </p:txBody>
        </p:sp>
        <p:sp>
          <p:nvSpPr>
            <p:cNvPr id="22543" name="Text Box 31">
              <a:extLst>
                <a:ext uri="{FF2B5EF4-FFF2-40B4-BE49-F238E27FC236}">
                  <a16:creationId xmlns:a16="http://schemas.microsoft.com/office/drawing/2014/main" id="{FC464D54-53AB-4FF2-B31C-668996164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61113" y="811908"/>
              <a:ext cx="1338262" cy="334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000066"/>
                  </a:solidFill>
                  <a:latin typeface="+mn-ea"/>
                </a:rPr>
                <a:t>university</a:t>
              </a:r>
              <a:r>
                <a:rPr kumimoji="1" lang="zh-CN" altLang="en-US" sz="1600" dirty="0">
                  <a:solidFill>
                    <a:srgbClr val="000066"/>
                  </a:solidFill>
                  <a:latin typeface="+mn-ea"/>
                </a:rPr>
                <a:t> </a:t>
              </a:r>
              <a:r>
                <a:rPr kumimoji="1" lang="en-US" altLang="zh-CN" sz="1600" dirty="0">
                  <a:solidFill>
                    <a:srgbClr val="000066"/>
                  </a:solidFill>
                  <a:latin typeface="+mn-ea"/>
                </a:rPr>
                <a:t>X</a:t>
              </a:r>
            </a:p>
          </p:txBody>
        </p:sp>
        <p:sp>
          <p:nvSpPr>
            <p:cNvPr id="22544" name="Line 32">
              <a:extLst>
                <a:ext uri="{FF2B5EF4-FFF2-40B4-BE49-F238E27FC236}">
                  <a16:creationId xmlns:a16="http://schemas.microsoft.com/office/drawing/2014/main" id="{B2231F29-2053-406D-9C7E-6F8ACB8796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24525" y="1105143"/>
              <a:ext cx="636588" cy="221101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128017" name="Text Box 33">
              <a:extLst>
                <a:ext uri="{FF2B5EF4-FFF2-40B4-BE49-F238E27FC236}">
                  <a16:creationId xmlns:a16="http://schemas.microsoft.com/office/drawing/2014/main" id="{9854C001-EEC7-4DBF-A37A-861B8C6A56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5163" y="3684665"/>
              <a:ext cx="976312" cy="3340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School 1</a:t>
              </a:r>
              <a:endParaRPr kumimoji="1" lang="zh-CN" altLang="en-US" sz="16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8018" name="Text Box 34">
              <a:extLst>
                <a:ext uri="{FF2B5EF4-FFF2-40B4-BE49-F238E27FC236}">
                  <a16:creationId xmlns:a16="http://schemas.microsoft.com/office/drawing/2014/main" id="{7841DD5B-35EA-4107-ACD6-E42F891C69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3438" y="3612533"/>
              <a:ext cx="1008062" cy="3355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School 2</a:t>
              </a:r>
              <a:endParaRPr kumimoji="1" lang="zh-CN" altLang="en-US" sz="16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8019" name="Text Box 35">
              <a:extLst>
                <a:ext uri="{FF2B5EF4-FFF2-40B4-BE49-F238E27FC236}">
                  <a16:creationId xmlns:a16="http://schemas.microsoft.com/office/drawing/2014/main" id="{E820A6DC-B38E-4BD3-9C93-36BFA33383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24525" y="3429065"/>
              <a:ext cx="957263" cy="33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Scholl 3</a:t>
              </a:r>
              <a:endParaRPr kumimoji="1" lang="zh-CN" altLang="en-US" sz="16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8020" name="Text Box 36">
              <a:extLst>
                <a:ext uri="{FF2B5EF4-FFF2-40B4-BE49-F238E27FC236}">
                  <a16:creationId xmlns:a16="http://schemas.microsoft.com/office/drawing/2014/main" id="{84260462-1D26-489D-A48A-050F0AB590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85113" y="3429065"/>
              <a:ext cx="1008062" cy="3340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School 4</a:t>
              </a:r>
              <a:endParaRPr kumimoji="1" lang="zh-CN" altLang="en-US" sz="1600">
                <a:solidFill>
                  <a:srgbClr val="000066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8021" name="AutoShape 37">
              <a:extLst>
                <a:ext uri="{FF2B5EF4-FFF2-40B4-BE49-F238E27FC236}">
                  <a16:creationId xmlns:a16="http://schemas.microsoft.com/office/drawing/2014/main" id="{2965D12D-19B6-45E5-B263-4C54AEEF966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5099">
              <a:off x="5461000" y="2013071"/>
              <a:ext cx="2503488" cy="172491"/>
            </a:xfrm>
            <a:prstGeom prst="leftArrow">
              <a:avLst>
                <a:gd name="adj1" fmla="val 27083"/>
                <a:gd name="adj2" fmla="val 411021"/>
              </a:avLst>
            </a:prstGeom>
            <a:solidFill>
              <a:srgbClr val="66CCFF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28022" name="Oval 38">
              <a:extLst>
                <a:ext uri="{FF2B5EF4-FFF2-40B4-BE49-F238E27FC236}">
                  <a16:creationId xmlns:a16="http://schemas.microsoft.com/office/drawing/2014/main" id="{4875E169-A528-48D7-A24C-496DC7EF2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579156"/>
              <a:ext cx="1987550" cy="887544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51" name="Text Box 39">
              <a:extLst>
                <a:ext uri="{FF2B5EF4-FFF2-40B4-BE49-F238E27FC236}">
                  <a16:creationId xmlns:a16="http://schemas.microsoft.com/office/drawing/2014/main" id="{D9DCB7C1-D166-4774-905C-2C748450A7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5825" y="2734397"/>
              <a:ext cx="1755775" cy="57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206.0.71.128/26</a:t>
              </a:r>
            </a:p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206.0.71.192/26</a:t>
              </a:r>
            </a:p>
          </p:txBody>
        </p:sp>
        <p:sp>
          <p:nvSpPr>
            <p:cNvPr id="128024" name="AutoShape 40">
              <a:extLst>
                <a:ext uri="{FF2B5EF4-FFF2-40B4-BE49-F238E27FC236}">
                  <a16:creationId xmlns:a16="http://schemas.microsoft.com/office/drawing/2014/main" id="{5B1FFCD9-2E55-40DB-A7F2-BBCE6877DE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8870696">
              <a:off x="1797050" y="2108726"/>
              <a:ext cx="2674938" cy="183467"/>
            </a:xfrm>
            <a:prstGeom prst="leftArrow">
              <a:avLst>
                <a:gd name="adj1" fmla="val 27083"/>
                <a:gd name="adj2" fmla="val 412626"/>
              </a:avLst>
            </a:prstGeom>
            <a:solidFill>
              <a:srgbClr val="66CCFF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28025" name="Oval 41">
              <a:extLst>
                <a:ext uri="{FF2B5EF4-FFF2-40B4-BE49-F238E27FC236}">
                  <a16:creationId xmlns:a16="http://schemas.microsoft.com/office/drawing/2014/main" id="{002471B2-ABF7-4FDF-82F8-EACFB04A9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2579156"/>
              <a:ext cx="2384425" cy="1403448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54" name="Text Box 42">
              <a:extLst>
                <a:ext uri="{FF2B5EF4-FFF2-40B4-BE49-F238E27FC236}">
                  <a16:creationId xmlns:a16="http://schemas.microsoft.com/office/drawing/2014/main" id="{6F8DC9F4-173B-42D8-8772-77A4A2B6D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875" y="2682650"/>
              <a:ext cx="1787525" cy="1064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206.0.68.0/25</a:t>
              </a:r>
            </a:p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206.0.68.128/25</a:t>
              </a:r>
            </a:p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206.0.69.0/25</a:t>
              </a:r>
            </a:p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206.0.69.128/25</a:t>
              </a:r>
            </a:p>
          </p:txBody>
        </p:sp>
        <p:sp>
          <p:nvSpPr>
            <p:cNvPr id="128027" name="AutoShape 43">
              <a:extLst>
                <a:ext uri="{FF2B5EF4-FFF2-40B4-BE49-F238E27FC236}">
                  <a16:creationId xmlns:a16="http://schemas.microsoft.com/office/drawing/2014/main" id="{C0EE293E-C620-4ADA-9B17-DF12BB2C149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7490917">
              <a:off x="3182695" y="2329457"/>
              <a:ext cx="2142023" cy="188913"/>
            </a:xfrm>
            <a:prstGeom prst="leftArrow">
              <a:avLst>
                <a:gd name="adj1" fmla="val 27083"/>
                <a:gd name="adj2" fmla="val 322260"/>
              </a:avLst>
            </a:prstGeom>
            <a:solidFill>
              <a:srgbClr val="66CCFF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28028" name="Oval 44">
              <a:extLst>
                <a:ext uri="{FF2B5EF4-FFF2-40B4-BE49-F238E27FC236}">
                  <a16:creationId xmlns:a16="http://schemas.microsoft.com/office/drawing/2014/main" id="{64E1F4C0-3E9D-45FF-A74F-4F4375A05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763" y="2579156"/>
              <a:ext cx="2384425" cy="1403448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57" name="Text Box 45">
              <a:extLst>
                <a:ext uri="{FF2B5EF4-FFF2-40B4-BE49-F238E27FC236}">
                  <a16:creationId xmlns:a16="http://schemas.microsoft.com/office/drawing/2014/main" id="{3A25FA96-CB9F-4AE3-AD0B-202214D1F2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638" y="2682650"/>
              <a:ext cx="1787525" cy="1064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206.0.70.0/26</a:t>
              </a:r>
            </a:p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206.0.70.64/26</a:t>
              </a:r>
            </a:p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206.0.70.128/26</a:t>
              </a:r>
            </a:p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206.0.70.192/26</a:t>
              </a:r>
            </a:p>
          </p:txBody>
        </p:sp>
        <p:sp>
          <p:nvSpPr>
            <p:cNvPr id="128030" name="Rectangle 46">
              <a:extLst>
                <a:ext uri="{FF2B5EF4-FFF2-40B4-BE49-F238E27FC236}">
                  <a16:creationId xmlns:a16="http://schemas.microsoft.com/office/drawing/2014/main" id="{ECA0931A-C8B2-4FA4-A131-18963F2649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8850" y="2293762"/>
              <a:ext cx="1350963" cy="1960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59" name="Text Box 47">
              <a:extLst>
                <a:ext uri="{FF2B5EF4-FFF2-40B4-BE49-F238E27FC236}">
                  <a16:creationId xmlns:a16="http://schemas.microsoft.com/office/drawing/2014/main" id="{6DE01F0C-B2A4-476A-AC7D-92DF3D80A0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9475" y="2180859"/>
              <a:ext cx="1570038" cy="335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206.0.70.0/24</a:t>
              </a:r>
            </a:p>
          </p:txBody>
        </p:sp>
        <p:sp>
          <p:nvSpPr>
            <p:cNvPr id="128032" name="AutoShape 48">
              <a:extLst>
                <a:ext uri="{FF2B5EF4-FFF2-40B4-BE49-F238E27FC236}">
                  <a16:creationId xmlns:a16="http://schemas.microsoft.com/office/drawing/2014/main" id="{8C61E9C3-EB5A-4AC3-959D-3B8E0AA7999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4362323" flipH="1">
              <a:off x="4687664" y="2378069"/>
              <a:ext cx="2145160" cy="188912"/>
            </a:xfrm>
            <a:prstGeom prst="leftArrow">
              <a:avLst>
                <a:gd name="adj1" fmla="val 27083"/>
                <a:gd name="adj2" fmla="val 322523"/>
              </a:avLst>
            </a:prstGeom>
            <a:solidFill>
              <a:srgbClr val="66CCFF"/>
            </a:solidFill>
            <a:ln w="9525">
              <a:solidFill>
                <a:srgbClr val="333399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128033" name="Rectangle 49">
              <a:extLst>
                <a:ext uri="{FF2B5EF4-FFF2-40B4-BE49-F238E27FC236}">
                  <a16:creationId xmlns:a16="http://schemas.microsoft.com/office/drawing/2014/main" id="{54A7171C-D2A4-46D1-95B7-9401D8CE5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8900" y="2312579"/>
              <a:ext cx="1341438" cy="1850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62" name="Text Box 50">
              <a:extLst>
                <a:ext uri="{FF2B5EF4-FFF2-40B4-BE49-F238E27FC236}">
                  <a16:creationId xmlns:a16="http://schemas.microsoft.com/office/drawing/2014/main" id="{5A884FE7-6B52-473F-B9AF-B575B92D5C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87938" y="2194971"/>
              <a:ext cx="1538287" cy="335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206.0.71.0/25</a:t>
              </a:r>
            </a:p>
          </p:txBody>
        </p:sp>
        <p:sp>
          <p:nvSpPr>
            <p:cNvPr id="128035" name="Oval 51">
              <a:extLst>
                <a:ext uri="{FF2B5EF4-FFF2-40B4-BE49-F238E27FC236}">
                  <a16:creationId xmlns:a16="http://schemas.microsoft.com/office/drawing/2014/main" id="{561EAD59-29CF-442F-8DE4-25B8F2015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150" y="2579156"/>
              <a:ext cx="1987550" cy="887544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64" name="Text Box 52">
              <a:extLst>
                <a:ext uri="{FF2B5EF4-FFF2-40B4-BE49-F238E27FC236}">
                  <a16:creationId xmlns:a16="http://schemas.microsoft.com/office/drawing/2014/main" id="{03243604-25A9-4420-880D-8356A7E301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8900" y="2734397"/>
              <a:ext cx="1662113" cy="577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206.0.71.0/26</a:t>
              </a:r>
            </a:p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206.0.71.64/26</a:t>
              </a:r>
            </a:p>
          </p:txBody>
        </p:sp>
        <p:sp>
          <p:nvSpPr>
            <p:cNvPr id="128037" name="Rectangle 53">
              <a:extLst>
                <a:ext uri="{FF2B5EF4-FFF2-40B4-BE49-F238E27FC236}">
                  <a16:creationId xmlns:a16="http://schemas.microsoft.com/office/drawing/2014/main" id="{5FDF2CAC-552E-4B98-83F9-F482C8EF1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6450" y="2285921"/>
              <a:ext cx="1581150" cy="21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66" name="Text Box 54">
              <a:extLst>
                <a:ext uri="{FF2B5EF4-FFF2-40B4-BE49-F238E27FC236}">
                  <a16:creationId xmlns:a16="http://schemas.microsoft.com/office/drawing/2014/main" id="{02746309-A691-47CA-B7C1-74A060754B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5488" y="2149497"/>
              <a:ext cx="1755775" cy="3340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206.0.71.128/25</a:t>
              </a:r>
            </a:p>
          </p:txBody>
        </p:sp>
        <p:sp>
          <p:nvSpPr>
            <p:cNvPr id="128039" name="Rectangle 55">
              <a:extLst>
                <a:ext uri="{FF2B5EF4-FFF2-40B4-BE49-F238E27FC236}">
                  <a16:creationId xmlns:a16="http://schemas.microsoft.com/office/drawing/2014/main" id="{5B5BA39F-CB00-4374-A87E-27166235F5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8800" y="2285921"/>
              <a:ext cx="1341438" cy="21169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600">
                <a:ea typeface="宋体" panose="02010600030101010101" pitchFamily="2" charset="-122"/>
              </a:endParaRPr>
            </a:p>
          </p:txBody>
        </p:sp>
        <p:sp>
          <p:nvSpPr>
            <p:cNvPr id="22568" name="Text Box 56">
              <a:extLst>
                <a:ext uri="{FF2B5EF4-FFF2-40B4-BE49-F238E27FC236}">
                  <a16:creationId xmlns:a16="http://schemas.microsoft.com/office/drawing/2014/main" id="{09223323-B090-45D4-98A0-0FF7831F3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7838" y="2180859"/>
              <a:ext cx="1570037" cy="3355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>
                  <a:solidFill>
                    <a:srgbClr val="000066"/>
                  </a:solidFill>
                  <a:latin typeface="+mn-ea"/>
                </a:rPr>
                <a:t>206.0.68.0/23</a:t>
              </a:r>
            </a:p>
          </p:txBody>
        </p:sp>
        <p:sp>
          <p:nvSpPr>
            <p:cNvPr id="128041" name="Text Box 57">
              <a:extLst>
                <a:ext uri="{FF2B5EF4-FFF2-40B4-BE49-F238E27FC236}">
                  <a16:creationId xmlns:a16="http://schemas.microsoft.com/office/drawing/2014/main" id="{BBB7EB98-5F44-41D2-88C0-88AFB0E35B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0750" y="4220955"/>
              <a:ext cx="7189788" cy="225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14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solidFill>
                    <a:srgbClr val="000066"/>
                  </a:solidFill>
                  <a:ea typeface="宋体" panose="02010600030101010101" pitchFamily="2" charset="-122"/>
                </a:rPr>
                <a:t>organizatio</a:t>
              </a: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 address block</a:t>
              </a:r>
              <a:r>
                <a:rPr kumimoji="1" lang="zh-CN" altLang="en-US" sz="1600">
                  <a:solidFill>
                    <a:srgbClr val="000066"/>
                  </a:solidFill>
                  <a:ea typeface="宋体" panose="02010600030101010101" pitchFamily="2" charset="-122"/>
                </a:rPr>
                <a:t>                  </a:t>
              </a: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binary                                 number </a:t>
              </a:r>
              <a:endParaRPr kumimoji="1" lang="zh-CN" altLang="en-US" sz="1600">
                <a:solidFill>
                  <a:srgbClr val="000066"/>
                </a:solidFill>
                <a:ea typeface="宋体" panose="02010600030101010101" pitchFamily="2" charset="-122"/>
              </a:endParaRPr>
            </a:p>
            <a:p>
              <a:pPr>
                <a:lnSpc>
                  <a:spcPct val="14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  ISP      206.0.64.0/18        11001110.00000000.01*                     16384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Uni. X    206.0.68.0/22        11001110.00000000.010001*               1024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 sch. 1    206.0.68.0/23        11001110.00000000.0100010*             512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Sch. 2    206.0.70.0/24        11001110.00000000.01000110.*          256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Sch.3     206.0.71.0/25        11001110.00000000.01000111.0*         128</a:t>
              </a:r>
            </a:p>
            <a:p>
              <a:pPr>
                <a:lnSpc>
                  <a:spcPct val="120000"/>
                </a:lnSpc>
                <a:spcBef>
                  <a:spcPct val="0"/>
                </a:spcBef>
                <a:spcAft>
                  <a:spcPct val="25000"/>
                </a:spcAft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000066"/>
                  </a:solidFill>
                  <a:ea typeface="宋体" panose="02010600030101010101" pitchFamily="2" charset="-122"/>
                </a:rPr>
                <a:t>Sch. 4    206.0.71.128/25    11001110.00000000.01000111.1*          128</a:t>
              </a:r>
            </a:p>
          </p:txBody>
        </p:sp>
        <p:sp>
          <p:nvSpPr>
            <p:cNvPr id="22570" name="Line 58">
              <a:extLst>
                <a:ext uri="{FF2B5EF4-FFF2-40B4-BE49-F238E27FC236}">
                  <a16:creationId xmlns:a16="http://schemas.microsoft.com/office/drawing/2014/main" id="{460D835D-B51F-4896-8326-412CDAFBC1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7263" y="4634933"/>
              <a:ext cx="697706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22571" name="Line 59">
              <a:extLst>
                <a:ext uri="{FF2B5EF4-FFF2-40B4-BE49-F238E27FC236}">
                  <a16:creationId xmlns:a16="http://schemas.microsoft.com/office/drawing/2014/main" id="{72375294-E536-4BEE-8A26-94A767C308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70050" y="4282111"/>
              <a:ext cx="28575" cy="2347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22572" name="Line 60">
              <a:extLst>
                <a:ext uri="{FF2B5EF4-FFF2-40B4-BE49-F238E27FC236}">
                  <a16:creationId xmlns:a16="http://schemas.microsoft.com/office/drawing/2014/main" id="{8BF239B6-ACDB-463D-806F-4868F7E39A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48038" y="4238205"/>
              <a:ext cx="3175" cy="24038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  <p:sp>
          <p:nvSpPr>
            <p:cNvPr id="22573" name="Line 61">
              <a:extLst>
                <a:ext uri="{FF2B5EF4-FFF2-40B4-BE49-F238E27FC236}">
                  <a16:creationId xmlns:a16="http://schemas.microsoft.com/office/drawing/2014/main" id="{2B8B1C6E-7605-43C2-8DFB-46DB97F0B6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32588" y="4238205"/>
              <a:ext cx="3175" cy="24038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600">
                <a:latin typeface="+mn-ea"/>
              </a:endParaRPr>
            </a:p>
          </p:txBody>
        </p:sp>
      </p:grpSp>
      <p:sp>
        <p:nvSpPr>
          <p:cNvPr id="128004" name="页脚占位符 5">
            <a:extLst>
              <a:ext uri="{FF2B5EF4-FFF2-40B4-BE49-F238E27FC236}">
                <a16:creationId xmlns:a16="http://schemas.microsoft.com/office/drawing/2014/main" id="{E347381E-63A9-49AB-8EBF-80D0ED61D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28005" name="灯片编号占位符 6">
            <a:extLst>
              <a:ext uri="{FF2B5EF4-FFF2-40B4-BE49-F238E27FC236}">
                <a16:creationId xmlns:a16="http://schemas.microsoft.com/office/drawing/2014/main" id="{DB4A67C7-EC0E-41D5-9F1D-26AEE9ABA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9F4464F2-C54C-47F9-8413-D99375EADD1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119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7AD829A-0E21-4A57-BE4E-5316CDA3E2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75" y="333375"/>
            <a:ext cx="7772400" cy="1143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Virtual circuits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7714476A-66FB-4857-BC52-C66B36CED6B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47700" y="3495675"/>
            <a:ext cx="7620000" cy="2257425"/>
          </a:xfrm>
        </p:spPr>
        <p:txBody>
          <a:bodyPr/>
          <a:lstStyle/>
          <a:p>
            <a:r>
              <a:rPr lang="en-US" altLang="zh-CN" sz="2000">
                <a:ea typeface="宋体" panose="02010600030101010101" pitchFamily="2" charset="-122"/>
              </a:rPr>
              <a:t>call setup, teardown for each call </a:t>
            </a:r>
            <a:r>
              <a:rPr lang="en-US" altLang="zh-CN" sz="2000" i="1">
                <a:ea typeface="宋体" panose="02010600030101010101" pitchFamily="2" charset="-122"/>
              </a:rPr>
              <a:t>before</a:t>
            </a:r>
            <a:r>
              <a:rPr lang="en-US" altLang="zh-CN" sz="2000">
                <a:ea typeface="宋体" panose="02010600030101010101" pitchFamily="2" charset="-122"/>
              </a:rPr>
              <a:t> data can flow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each packet carries VC identifier (not destination host OD)</a:t>
            </a:r>
          </a:p>
          <a:p>
            <a:r>
              <a:rPr lang="en-US" altLang="zh-CN" sz="2000" i="1">
                <a:ea typeface="宋体" panose="02010600030101010101" pitchFamily="2" charset="-122"/>
              </a:rPr>
              <a:t>every</a:t>
            </a:r>
            <a:r>
              <a:rPr lang="en-US" altLang="zh-CN" sz="2000">
                <a:ea typeface="宋体" panose="02010600030101010101" pitchFamily="2" charset="-122"/>
              </a:rPr>
              <a:t> router on source-dest path s maintain “state” for each passing connection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transport-layer connection only involved two end systems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link, router resources (bandwidth, buffers) may be </a:t>
            </a:r>
            <a:r>
              <a:rPr lang="en-US" altLang="zh-CN" sz="2000" i="1">
                <a:ea typeface="宋体" panose="02010600030101010101" pitchFamily="2" charset="-122"/>
              </a:rPr>
              <a:t>allocated </a:t>
            </a:r>
            <a:r>
              <a:rPr lang="en-US" altLang="zh-CN" sz="2000">
                <a:ea typeface="宋体" panose="02010600030101010101" pitchFamily="2" charset="-122"/>
              </a:rPr>
              <a:t>to VC</a:t>
            </a:r>
          </a:p>
          <a:p>
            <a:pPr lvl="1"/>
            <a:r>
              <a:rPr lang="en-US" altLang="zh-CN" sz="1800">
                <a:ea typeface="宋体" panose="02010600030101010101" pitchFamily="2" charset="-122"/>
              </a:rPr>
              <a:t>to get circuit-like perf.</a:t>
            </a:r>
          </a:p>
        </p:txBody>
      </p:sp>
      <p:sp>
        <p:nvSpPr>
          <p:cNvPr id="19460" name="Rectangle 4">
            <a:extLst>
              <a:ext uri="{FF2B5EF4-FFF2-40B4-BE49-F238E27FC236}">
                <a16:creationId xmlns:a16="http://schemas.microsoft.com/office/drawing/2014/main" id="{C043D04C-EFB3-44EF-A6D7-037D276B76F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876300" y="1504950"/>
            <a:ext cx="7743825" cy="18288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 sz="2400">
                <a:ea typeface="宋体" panose="02010600030101010101" pitchFamily="2" charset="-122"/>
              </a:rPr>
              <a:t>“</a:t>
            </a:r>
            <a:r>
              <a:rPr lang="en-US" altLang="zh-CN" sz="2400">
                <a:ea typeface="宋体" panose="02010600030101010101" pitchFamily="2" charset="-122"/>
              </a:rPr>
              <a:t>source-to-dest path behaves much like telephone circuit”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performance-wise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network actions along source-to-dest path</a:t>
            </a:r>
          </a:p>
          <a:p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9461" name="Rectangle 6">
            <a:extLst>
              <a:ext uri="{FF2B5EF4-FFF2-40B4-BE49-F238E27FC236}">
                <a16:creationId xmlns:a16="http://schemas.microsoft.com/office/drawing/2014/main" id="{0077B9B9-7AB2-432C-94D0-1E9765C6B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750" y="1457325"/>
            <a:ext cx="7677150" cy="16859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9462" name="页脚占位符 5">
            <a:extLst>
              <a:ext uri="{FF2B5EF4-FFF2-40B4-BE49-F238E27FC236}">
                <a16:creationId xmlns:a16="http://schemas.microsoft.com/office/drawing/2014/main" id="{F7099EEE-2C0A-4227-B97E-036A5B3BA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9463" name="灯片编号占位符 6">
            <a:extLst>
              <a:ext uri="{FF2B5EF4-FFF2-40B4-BE49-F238E27FC236}">
                <a16:creationId xmlns:a16="http://schemas.microsoft.com/office/drawing/2014/main" id="{BCBEF963-0109-4691-AB8D-10F875925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E8E7A3B-AFEE-4DCF-B49D-EBFC56F9A86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B054A3C5-7812-48F9-8724-9E2EE6F1B3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IP addresses: how to get one?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3ED3B15B-228E-4879-9150-BAB0604DAC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1175" y="1687513"/>
            <a:ext cx="8034338" cy="33591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>
                <a:ea typeface="宋体" panose="02010600030101010101" pitchFamily="2" charset="-122"/>
              </a:rPr>
              <a:t>Hosts (host portion):</a:t>
            </a:r>
          </a:p>
          <a:p>
            <a:r>
              <a:rPr lang="en-US" altLang="zh-CN">
                <a:ea typeface="宋体" panose="02010600030101010101" pitchFamily="2" charset="-122"/>
              </a:rPr>
              <a:t>hard-coded by system admin in a file</a:t>
            </a:r>
          </a:p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DHCP: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  <a:r>
              <a:rPr lang="en-US" altLang="zh-CN">
                <a:ea typeface="宋体" panose="02010600030101010101" pitchFamily="2" charset="-122"/>
              </a:rPr>
              <a:t>ynamic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H</a:t>
            </a:r>
            <a:r>
              <a:rPr lang="en-US" altLang="zh-CN">
                <a:ea typeface="宋体" panose="02010600030101010101" pitchFamily="2" charset="-122"/>
              </a:rPr>
              <a:t>ost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C</a:t>
            </a:r>
            <a:r>
              <a:rPr lang="en-US" altLang="zh-CN">
                <a:ea typeface="宋体" panose="02010600030101010101" pitchFamily="2" charset="-122"/>
              </a:rPr>
              <a:t>onfiguration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P</a:t>
            </a:r>
            <a:r>
              <a:rPr lang="en-US" altLang="zh-CN">
                <a:ea typeface="宋体" panose="02010600030101010101" pitchFamily="2" charset="-122"/>
              </a:rPr>
              <a:t>rotocol: </a:t>
            </a:r>
            <a:r>
              <a:rPr lang="en-US" altLang="zh-CN" sz="2400">
                <a:ea typeface="宋体" panose="02010600030101010101" pitchFamily="2" charset="-122"/>
              </a:rPr>
              <a:t>dynamically get address: “plug-and-play”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host broadcasts “</a:t>
            </a: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DHCP discover</a:t>
            </a:r>
            <a:r>
              <a:rPr lang="en-US" altLang="zh-CN">
                <a:ea typeface="宋体" panose="02010600030101010101" pitchFamily="2" charset="-122"/>
              </a:rPr>
              <a:t>” msg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DHCP server responds with “</a:t>
            </a: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DHCP offer</a:t>
            </a:r>
            <a:r>
              <a:rPr lang="en-US" altLang="zh-CN">
                <a:ea typeface="宋体" panose="02010600030101010101" pitchFamily="2" charset="-122"/>
              </a:rPr>
              <a:t>” msg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host requests IP address: “</a:t>
            </a: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DHCP request</a:t>
            </a:r>
            <a:r>
              <a:rPr lang="en-US" altLang="zh-CN">
                <a:ea typeface="宋体" panose="02010600030101010101" pitchFamily="2" charset="-122"/>
              </a:rPr>
              <a:t>” msg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DHCP server sends address: “</a:t>
            </a:r>
            <a:r>
              <a:rPr lang="en-US" altLang="zh-CN">
                <a:solidFill>
                  <a:schemeClr val="accent2"/>
                </a:solidFill>
                <a:ea typeface="宋体" panose="02010600030101010101" pitchFamily="2" charset="-122"/>
              </a:rPr>
              <a:t>DHCP ack</a:t>
            </a:r>
            <a:r>
              <a:rPr lang="en-US" altLang="zh-CN">
                <a:ea typeface="宋体" panose="02010600030101010101" pitchFamily="2" charset="-122"/>
              </a:rPr>
              <a:t>” msg 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9028" name="页脚占位符 5">
            <a:extLst>
              <a:ext uri="{FF2B5EF4-FFF2-40B4-BE49-F238E27FC236}">
                <a16:creationId xmlns:a16="http://schemas.microsoft.com/office/drawing/2014/main" id="{87485D25-3889-43F2-A914-D1F730564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29029" name="灯片编号占位符 6">
            <a:extLst>
              <a:ext uri="{FF2B5EF4-FFF2-40B4-BE49-F238E27FC236}">
                <a16:creationId xmlns:a16="http://schemas.microsoft.com/office/drawing/2014/main" id="{6E8D6F1B-0815-42BF-9004-7E14B229D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AAC0390-AA80-4AAF-971E-884B28F61DC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>
            <a:extLst>
              <a:ext uri="{FF2B5EF4-FFF2-40B4-BE49-F238E27FC236}">
                <a16:creationId xmlns:a16="http://schemas.microsoft.com/office/drawing/2014/main" id="{4D36151A-9BF8-48B0-ACD6-98ABB01E61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8150" y="255588"/>
            <a:ext cx="6824663" cy="898525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DHCP client-server scenario</a:t>
            </a:r>
          </a:p>
        </p:txBody>
      </p:sp>
      <p:sp>
        <p:nvSpPr>
          <p:cNvPr id="130051" name="Rectangle 3">
            <a:extLst>
              <a:ext uri="{FF2B5EF4-FFF2-40B4-BE49-F238E27FC236}">
                <a16:creationId xmlns:a16="http://schemas.microsoft.com/office/drawing/2014/main" id="{F4603808-D891-4BE8-AFDB-2E8D76CB8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8238" y="6037263"/>
            <a:ext cx="4978400" cy="3190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052" name="Text Box 97">
            <a:extLst>
              <a:ext uri="{FF2B5EF4-FFF2-40B4-BE49-F238E27FC236}">
                <a16:creationId xmlns:a16="http://schemas.microsoft.com/office/drawing/2014/main" id="{88DB732F-F295-4D15-8646-DB62963C7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9950" y="1903413"/>
            <a:ext cx="1314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i="1">
                <a:latin typeface="Arial" panose="020B0604020202020204" pitchFamily="34" charset="0"/>
                <a:ea typeface="MS PGothic" panose="020B0600070205080204" pitchFamily="34" charset="-128"/>
              </a:rPr>
              <a:t>223.1.1.0/24</a:t>
            </a:r>
          </a:p>
        </p:txBody>
      </p:sp>
      <p:sp>
        <p:nvSpPr>
          <p:cNvPr id="130053" name="Text Box 98">
            <a:extLst>
              <a:ext uri="{FF2B5EF4-FFF2-40B4-BE49-F238E27FC236}">
                <a16:creationId xmlns:a16="http://schemas.microsoft.com/office/drawing/2014/main" id="{25468404-2B84-4D15-95D5-A71300652A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8163" y="4398963"/>
            <a:ext cx="1314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i="1">
                <a:latin typeface="Arial" panose="020B0604020202020204" pitchFamily="34" charset="0"/>
                <a:ea typeface="MS PGothic" panose="020B0600070205080204" pitchFamily="34" charset="-128"/>
              </a:rPr>
              <a:t>223.1.2.0/24</a:t>
            </a:r>
          </a:p>
        </p:txBody>
      </p:sp>
      <p:sp>
        <p:nvSpPr>
          <p:cNvPr id="130054" name="Text Box 99">
            <a:extLst>
              <a:ext uri="{FF2B5EF4-FFF2-40B4-BE49-F238E27FC236}">
                <a16:creationId xmlns:a16="http://schemas.microsoft.com/office/drawing/2014/main" id="{C51C068D-6790-4AFE-8AA5-97C6F9C44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25" y="5992813"/>
            <a:ext cx="1314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b="1" i="1">
                <a:latin typeface="Arial" panose="020B0604020202020204" pitchFamily="34" charset="0"/>
                <a:ea typeface="MS PGothic" panose="020B0600070205080204" pitchFamily="34" charset="-128"/>
              </a:rPr>
              <a:t>223.1.3.0/24</a:t>
            </a:r>
          </a:p>
        </p:txBody>
      </p:sp>
      <p:sp>
        <p:nvSpPr>
          <p:cNvPr id="130055" name="Rectangle 100">
            <a:extLst>
              <a:ext uri="{FF2B5EF4-FFF2-40B4-BE49-F238E27FC236}">
                <a16:creationId xmlns:a16="http://schemas.microsoft.com/office/drawing/2014/main" id="{E4DA92E5-EA67-4A12-A84F-B43384B4E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700" y="4233863"/>
            <a:ext cx="847725" cy="180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056" name="Freeform 101">
            <a:extLst>
              <a:ext uri="{FF2B5EF4-FFF2-40B4-BE49-F238E27FC236}">
                <a16:creationId xmlns:a16="http://schemas.microsoft.com/office/drawing/2014/main" id="{7502F139-63FB-4D50-AB4C-AB72975932F6}"/>
              </a:ext>
            </a:extLst>
          </p:cNvPr>
          <p:cNvSpPr>
            <a:spLocks/>
          </p:cNvSpPr>
          <p:nvPr/>
        </p:nvSpPr>
        <p:spPr bwMode="auto">
          <a:xfrm>
            <a:off x="1076325" y="2173288"/>
            <a:ext cx="1941513" cy="2049462"/>
          </a:xfrm>
          <a:custGeom>
            <a:avLst/>
            <a:gdLst>
              <a:gd name="T0" fmla="*/ 2147483646 w 1223"/>
              <a:gd name="T1" fmla="*/ 2147483646 h 1291"/>
              <a:gd name="T2" fmla="*/ 2147483646 w 1223"/>
              <a:gd name="T3" fmla="*/ 2147483646 h 1291"/>
              <a:gd name="T4" fmla="*/ 2147483646 w 1223"/>
              <a:gd name="T5" fmla="*/ 2147483646 h 1291"/>
              <a:gd name="T6" fmla="*/ 2147483646 w 1223"/>
              <a:gd name="T7" fmla="*/ 2147483646 h 1291"/>
              <a:gd name="T8" fmla="*/ 2147483646 w 1223"/>
              <a:gd name="T9" fmla="*/ 2147483646 h 1291"/>
              <a:gd name="T10" fmla="*/ 2147483646 w 1223"/>
              <a:gd name="T11" fmla="*/ 2147483646 h 1291"/>
              <a:gd name="T12" fmla="*/ 2147483646 w 1223"/>
              <a:gd name="T13" fmla="*/ 2147483646 h 1291"/>
              <a:gd name="T14" fmla="*/ 2147483646 w 1223"/>
              <a:gd name="T15" fmla="*/ 2147483646 h 1291"/>
              <a:gd name="T16" fmla="*/ 2147483646 w 1223"/>
              <a:gd name="T17" fmla="*/ 2147483646 h 1291"/>
              <a:gd name="T18" fmla="*/ 2147483646 w 1223"/>
              <a:gd name="T19" fmla="*/ 2147483646 h 1291"/>
              <a:gd name="T20" fmla="*/ 2147483646 w 1223"/>
              <a:gd name="T21" fmla="*/ 2147483646 h 1291"/>
              <a:gd name="T22" fmla="*/ 2147483646 w 1223"/>
              <a:gd name="T23" fmla="*/ 2147483646 h 1291"/>
              <a:gd name="T24" fmla="*/ 2147483646 w 1223"/>
              <a:gd name="T25" fmla="*/ 2147483646 h 1291"/>
              <a:gd name="T26" fmla="*/ 2147483646 w 1223"/>
              <a:gd name="T27" fmla="*/ 2147483646 h 129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23"/>
              <a:gd name="T43" fmla="*/ 0 h 1291"/>
              <a:gd name="T44" fmla="*/ 1223 w 1223"/>
              <a:gd name="T45" fmla="*/ 1291 h 129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23" h="1291">
                <a:moveTo>
                  <a:pt x="1201" y="756"/>
                </a:moveTo>
                <a:cubicBezTo>
                  <a:pt x="1180" y="640"/>
                  <a:pt x="798" y="744"/>
                  <a:pt x="702" y="670"/>
                </a:cubicBezTo>
                <a:cubicBezTo>
                  <a:pt x="603" y="561"/>
                  <a:pt x="669" y="206"/>
                  <a:pt x="608" y="103"/>
                </a:cubicBezTo>
                <a:cubicBezTo>
                  <a:pt x="547" y="0"/>
                  <a:pt x="425" y="55"/>
                  <a:pt x="335" y="52"/>
                </a:cubicBezTo>
                <a:cubicBezTo>
                  <a:pt x="245" y="49"/>
                  <a:pt x="114" y="0"/>
                  <a:pt x="65" y="82"/>
                </a:cubicBezTo>
                <a:cubicBezTo>
                  <a:pt x="16" y="164"/>
                  <a:pt x="45" y="433"/>
                  <a:pt x="41" y="544"/>
                </a:cubicBezTo>
                <a:cubicBezTo>
                  <a:pt x="37" y="655"/>
                  <a:pt x="41" y="685"/>
                  <a:pt x="38" y="751"/>
                </a:cubicBezTo>
                <a:cubicBezTo>
                  <a:pt x="35" y="817"/>
                  <a:pt x="26" y="880"/>
                  <a:pt x="23" y="940"/>
                </a:cubicBezTo>
                <a:cubicBezTo>
                  <a:pt x="20" y="1000"/>
                  <a:pt x="0" y="1068"/>
                  <a:pt x="17" y="1114"/>
                </a:cubicBezTo>
                <a:cubicBezTo>
                  <a:pt x="34" y="1160"/>
                  <a:pt x="31" y="1198"/>
                  <a:pt x="128" y="1219"/>
                </a:cubicBezTo>
                <a:cubicBezTo>
                  <a:pt x="225" y="1240"/>
                  <a:pt x="509" y="1291"/>
                  <a:pt x="602" y="1243"/>
                </a:cubicBezTo>
                <a:cubicBezTo>
                  <a:pt x="695" y="1195"/>
                  <a:pt x="590" y="984"/>
                  <a:pt x="686" y="930"/>
                </a:cubicBezTo>
                <a:cubicBezTo>
                  <a:pt x="782" y="876"/>
                  <a:pt x="1091" y="945"/>
                  <a:pt x="1177" y="916"/>
                </a:cubicBezTo>
                <a:cubicBezTo>
                  <a:pt x="1208" y="864"/>
                  <a:pt x="1223" y="871"/>
                  <a:pt x="1201" y="756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7" name="Freeform 102">
            <a:extLst>
              <a:ext uri="{FF2B5EF4-FFF2-40B4-BE49-F238E27FC236}">
                <a16:creationId xmlns:a16="http://schemas.microsoft.com/office/drawing/2014/main" id="{02F5B3D1-2167-4798-97E1-58CD0357DDCA}"/>
              </a:ext>
            </a:extLst>
          </p:cNvPr>
          <p:cNvSpPr>
            <a:spLocks/>
          </p:cNvSpPr>
          <p:nvPr/>
        </p:nvSpPr>
        <p:spPr bwMode="auto">
          <a:xfrm>
            <a:off x="3603625" y="2482850"/>
            <a:ext cx="1906588" cy="1958975"/>
          </a:xfrm>
          <a:custGeom>
            <a:avLst/>
            <a:gdLst>
              <a:gd name="T0" fmla="*/ 2147483646 w 1201"/>
              <a:gd name="T1" fmla="*/ 2147483646 h 1234"/>
              <a:gd name="T2" fmla="*/ 2147483646 w 1201"/>
              <a:gd name="T3" fmla="*/ 2147483646 h 1234"/>
              <a:gd name="T4" fmla="*/ 2147483646 w 1201"/>
              <a:gd name="T5" fmla="*/ 2147483646 h 1234"/>
              <a:gd name="T6" fmla="*/ 2147483646 w 1201"/>
              <a:gd name="T7" fmla="*/ 2147483646 h 1234"/>
              <a:gd name="T8" fmla="*/ 2147483646 w 1201"/>
              <a:gd name="T9" fmla="*/ 2147483646 h 1234"/>
              <a:gd name="T10" fmla="*/ 2147483646 w 1201"/>
              <a:gd name="T11" fmla="*/ 2147483646 h 1234"/>
              <a:gd name="T12" fmla="*/ 2147483646 w 1201"/>
              <a:gd name="T13" fmla="*/ 2147483646 h 1234"/>
              <a:gd name="T14" fmla="*/ 2147483646 w 1201"/>
              <a:gd name="T15" fmla="*/ 2147483646 h 1234"/>
              <a:gd name="T16" fmla="*/ 2147483646 w 1201"/>
              <a:gd name="T17" fmla="*/ 2147483646 h 1234"/>
              <a:gd name="T18" fmla="*/ 2147483646 w 1201"/>
              <a:gd name="T19" fmla="*/ 2147483646 h 1234"/>
              <a:gd name="T20" fmla="*/ 2147483646 w 1201"/>
              <a:gd name="T21" fmla="*/ 2147483646 h 1234"/>
              <a:gd name="T22" fmla="*/ 2147483646 w 1201"/>
              <a:gd name="T23" fmla="*/ 2147483646 h 1234"/>
              <a:gd name="T24" fmla="*/ 2147483646 w 1201"/>
              <a:gd name="T25" fmla="*/ 2147483646 h 1234"/>
              <a:gd name="T26" fmla="*/ 2147483646 w 1201"/>
              <a:gd name="T27" fmla="*/ 2147483646 h 123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01"/>
              <a:gd name="T43" fmla="*/ 0 h 1234"/>
              <a:gd name="T44" fmla="*/ 1201 w 1201"/>
              <a:gd name="T45" fmla="*/ 1234 h 123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01" h="1234">
                <a:moveTo>
                  <a:pt x="25" y="709"/>
                </a:moveTo>
                <a:cubicBezTo>
                  <a:pt x="49" y="824"/>
                  <a:pt x="428" y="709"/>
                  <a:pt x="526" y="780"/>
                </a:cubicBezTo>
                <a:cubicBezTo>
                  <a:pt x="624" y="851"/>
                  <a:pt x="543" y="1059"/>
                  <a:pt x="613" y="1134"/>
                </a:cubicBezTo>
                <a:cubicBezTo>
                  <a:pt x="683" y="1209"/>
                  <a:pt x="853" y="1234"/>
                  <a:pt x="946" y="1230"/>
                </a:cubicBezTo>
                <a:cubicBezTo>
                  <a:pt x="1039" y="1226"/>
                  <a:pt x="1141" y="1163"/>
                  <a:pt x="1171" y="1107"/>
                </a:cubicBezTo>
                <a:cubicBezTo>
                  <a:pt x="1201" y="1051"/>
                  <a:pt x="1135" y="963"/>
                  <a:pt x="1126" y="894"/>
                </a:cubicBezTo>
                <a:cubicBezTo>
                  <a:pt x="1117" y="825"/>
                  <a:pt x="1119" y="772"/>
                  <a:pt x="1114" y="693"/>
                </a:cubicBezTo>
                <a:cubicBezTo>
                  <a:pt x="1109" y="614"/>
                  <a:pt x="1095" y="502"/>
                  <a:pt x="1099" y="423"/>
                </a:cubicBezTo>
                <a:cubicBezTo>
                  <a:pt x="1103" y="344"/>
                  <a:pt x="1141" y="281"/>
                  <a:pt x="1141" y="216"/>
                </a:cubicBezTo>
                <a:cubicBezTo>
                  <a:pt x="1141" y="151"/>
                  <a:pt x="1185" y="56"/>
                  <a:pt x="1102" y="33"/>
                </a:cubicBezTo>
                <a:cubicBezTo>
                  <a:pt x="1019" y="10"/>
                  <a:pt x="740" y="0"/>
                  <a:pt x="646" y="81"/>
                </a:cubicBezTo>
                <a:cubicBezTo>
                  <a:pt x="552" y="162"/>
                  <a:pt x="635" y="441"/>
                  <a:pt x="535" y="519"/>
                </a:cubicBezTo>
                <a:cubicBezTo>
                  <a:pt x="435" y="597"/>
                  <a:pt x="129" y="516"/>
                  <a:pt x="44" y="548"/>
                </a:cubicBezTo>
                <a:cubicBezTo>
                  <a:pt x="15" y="601"/>
                  <a:pt x="0" y="594"/>
                  <a:pt x="25" y="70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8" name="Freeform 103">
            <a:extLst>
              <a:ext uri="{FF2B5EF4-FFF2-40B4-BE49-F238E27FC236}">
                <a16:creationId xmlns:a16="http://schemas.microsoft.com/office/drawing/2014/main" id="{2FB78FB6-C28F-4C8E-AF53-367FCA65316F}"/>
              </a:ext>
            </a:extLst>
          </p:cNvPr>
          <p:cNvSpPr>
            <a:spLocks/>
          </p:cNvSpPr>
          <p:nvPr/>
        </p:nvSpPr>
        <p:spPr bwMode="auto">
          <a:xfrm>
            <a:off x="2276475" y="3916363"/>
            <a:ext cx="2041525" cy="1979612"/>
          </a:xfrm>
          <a:custGeom>
            <a:avLst/>
            <a:gdLst>
              <a:gd name="T0" fmla="*/ 2147483646 w 1286"/>
              <a:gd name="T1" fmla="*/ 2147483646 h 1247"/>
              <a:gd name="T2" fmla="*/ 2147483646 w 1286"/>
              <a:gd name="T3" fmla="*/ 2147483646 h 1247"/>
              <a:gd name="T4" fmla="*/ 2147483646 w 1286"/>
              <a:gd name="T5" fmla="*/ 2147483646 h 1247"/>
              <a:gd name="T6" fmla="*/ 2147483646 w 1286"/>
              <a:gd name="T7" fmla="*/ 2147483646 h 1247"/>
              <a:gd name="T8" fmla="*/ 2147483646 w 1286"/>
              <a:gd name="T9" fmla="*/ 2147483646 h 1247"/>
              <a:gd name="T10" fmla="*/ 2147483646 w 1286"/>
              <a:gd name="T11" fmla="*/ 2147483646 h 1247"/>
              <a:gd name="T12" fmla="*/ 2147483646 w 1286"/>
              <a:gd name="T13" fmla="*/ 2147483646 h 1247"/>
              <a:gd name="T14" fmla="*/ 2147483646 w 1286"/>
              <a:gd name="T15" fmla="*/ 2147483646 h 1247"/>
              <a:gd name="T16" fmla="*/ 2147483646 w 1286"/>
              <a:gd name="T17" fmla="*/ 2147483646 h 1247"/>
              <a:gd name="T18" fmla="*/ 2147483646 w 1286"/>
              <a:gd name="T19" fmla="*/ 2147483646 h 1247"/>
              <a:gd name="T20" fmla="*/ 2147483646 w 1286"/>
              <a:gd name="T21" fmla="*/ 2147483646 h 1247"/>
              <a:gd name="T22" fmla="*/ 2147483646 w 1286"/>
              <a:gd name="T23" fmla="*/ 2147483646 h 1247"/>
              <a:gd name="T24" fmla="*/ 2147483646 w 1286"/>
              <a:gd name="T25" fmla="*/ 2147483646 h 1247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286"/>
              <a:gd name="T40" fmla="*/ 0 h 1247"/>
              <a:gd name="T41" fmla="*/ 1286 w 1286"/>
              <a:gd name="T42" fmla="*/ 1247 h 1247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286" h="1247">
                <a:moveTo>
                  <a:pt x="587" y="30"/>
                </a:moveTo>
                <a:cubicBezTo>
                  <a:pt x="473" y="60"/>
                  <a:pt x="601" y="475"/>
                  <a:pt x="509" y="618"/>
                </a:cubicBezTo>
                <a:cubicBezTo>
                  <a:pt x="424" y="765"/>
                  <a:pt x="154" y="830"/>
                  <a:pt x="77" y="909"/>
                </a:cubicBezTo>
                <a:cubicBezTo>
                  <a:pt x="0" y="988"/>
                  <a:pt x="37" y="1043"/>
                  <a:pt x="47" y="1095"/>
                </a:cubicBezTo>
                <a:cubicBezTo>
                  <a:pt x="57" y="1147"/>
                  <a:pt x="71" y="1205"/>
                  <a:pt x="140" y="1224"/>
                </a:cubicBezTo>
                <a:cubicBezTo>
                  <a:pt x="209" y="1243"/>
                  <a:pt x="369" y="1212"/>
                  <a:pt x="461" y="1209"/>
                </a:cubicBezTo>
                <a:cubicBezTo>
                  <a:pt x="553" y="1206"/>
                  <a:pt x="571" y="1206"/>
                  <a:pt x="692" y="1209"/>
                </a:cubicBezTo>
                <a:cubicBezTo>
                  <a:pt x="813" y="1212"/>
                  <a:pt x="1094" y="1247"/>
                  <a:pt x="1190" y="1227"/>
                </a:cubicBezTo>
                <a:cubicBezTo>
                  <a:pt x="1286" y="1207"/>
                  <a:pt x="1279" y="1170"/>
                  <a:pt x="1271" y="1089"/>
                </a:cubicBezTo>
                <a:cubicBezTo>
                  <a:pt x="1263" y="1008"/>
                  <a:pt x="1217" y="818"/>
                  <a:pt x="1139" y="741"/>
                </a:cubicBezTo>
                <a:cubicBezTo>
                  <a:pt x="1061" y="664"/>
                  <a:pt x="865" y="743"/>
                  <a:pt x="800" y="627"/>
                </a:cubicBezTo>
                <a:cubicBezTo>
                  <a:pt x="735" y="511"/>
                  <a:pt x="785" y="142"/>
                  <a:pt x="749" y="42"/>
                </a:cubicBezTo>
                <a:cubicBezTo>
                  <a:pt x="695" y="15"/>
                  <a:pt x="701" y="0"/>
                  <a:pt x="587" y="30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59" name="Line 104">
            <a:extLst>
              <a:ext uri="{FF2B5EF4-FFF2-40B4-BE49-F238E27FC236}">
                <a16:creationId xmlns:a16="http://schemas.microsoft.com/office/drawing/2014/main" id="{4B623224-2BD0-458A-917C-6884126A0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625600" y="2695575"/>
            <a:ext cx="277813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0" name="Line 106">
            <a:extLst>
              <a:ext uri="{FF2B5EF4-FFF2-40B4-BE49-F238E27FC236}">
                <a16:creationId xmlns:a16="http://schemas.microsoft.com/office/drawing/2014/main" id="{4EB03F8D-7240-4D61-B7AE-915E1F1417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74813" y="3416300"/>
            <a:ext cx="277812" cy="31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1" name="Line 107">
            <a:extLst>
              <a:ext uri="{FF2B5EF4-FFF2-40B4-BE49-F238E27FC236}">
                <a16:creationId xmlns:a16="http://schemas.microsoft.com/office/drawing/2014/main" id="{02CF0C49-A306-4202-8AB6-C148B65AB647}"/>
              </a:ext>
            </a:extLst>
          </p:cNvPr>
          <p:cNvSpPr>
            <a:spLocks noChangeShapeType="1"/>
          </p:cNvSpPr>
          <p:nvPr/>
        </p:nvSpPr>
        <p:spPr bwMode="auto">
          <a:xfrm>
            <a:off x="1635125" y="3967163"/>
            <a:ext cx="27305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2" name="Line 108">
            <a:extLst>
              <a:ext uri="{FF2B5EF4-FFF2-40B4-BE49-F238E27FC236}">
                <a16:creationId xmlns:a16="http://schemas.microsoft.com/office/drawing/2014/main" id="{69D7C7EA-2CAF-45C5-A7F6-899ED901E94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78088" y="3544888"/>
            <a:ext cx="56197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3" name="Text Box 109">
            <a:extLst>
              <a:ext uri="{FF2B5EF4-FFF2-40B4-BE49-F238E27FC236}">
                <a16:creationId xmlns:a16="http://schemas.microsoft.com/office/drawing/2014/main" id="{FD476E2A-F0D9-4831-9196-E8F544518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3225" y="2370138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223.1.1.1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sp>
        <p:nvSpPr>
          <p:cNvPr id="130064" name="Text Box 111">
            <a:extLst>
              <a:ext uri="{FF2B5EF4-FFF2-40B4-BE49-F238E27FC236}">
                <a16:creationId xmlns:a16="http://schemas.microsoft.com/office/drawing/2014/main" id="{490E4558-E6CE-451D-9A70-8E2921174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8925" y="3995738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223.1.1.3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sp>
        <p:nvSpPr>
          <p:cNvPr id="130065" name="Text Box 112">
            <a:extLst>
              <a:ext uri="{FF2B5EF4-FFF2-40B4-BE49-F238E27FC236}">
                <a16:creationId xmlns:a16="http://schemas.microsoft.com/office/drawing/2014/main" id="{2DE7E621-362B-441E-809C-DDA0D5E6AA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5050" y="3235325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223.1.1.4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sp>
        <p:nvSpPr>
          <p:cNvPr id="130066" name="Line 113">
            <a:extLst>
              <a:ext uri="{FF2B5EF4-FFF2-40B4-BE49-F238E27FC236}">
                <a16:creationId xmlns:a16="http://schemas.microsoft.com/office/drawing/2014/main" id="{F7407C55-DCB9-42A4-82AC-5707E587E4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2825" y="3546475"/>
            <a:ext cx="533400" cy="1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7" name="Text Box 114">
            <a:extLst>
              <a:ext uri="{FF2B5EF4-FFF2-40B4-BE49-F238E27FC236}">
                <a16:creationId xmlns:a16="http://schemas.microsoft.com/office/drawing/2014/main" id="{2F575359-417A-4FC4-9949-4D7C2A69A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5825" y="3236913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223.1.2.9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sp>
        <p:nvSpPr>
          <p:cNvPr id="130068" name="Line 116">
            <a:extLst>
              <a:ext uri="{FF2B5EF4-FFF2-40B4-BE49-F238E27FC236}">
                <a16:creationId xmlns:a16="http://schemas.microsoft.com/office/drawing/2014/main" id="{7EA6111B-5298-4BB5-A477-47BCE69D5F3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5038" y="2857500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69" name="Line 117">
            <a:extLst>
              <a:ext uri="{FF2B5EF4-FFF2-40B4-BE49-F238E27FC236}">
                <a16:creationId xmlns:a16="http://schemas.microsoft.com/office/drawing/2014/main" id="{06697DE2-11C7-484B-9A2B-3CB921EE41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9013" y="4133850"/>
            <a:ext cx="2349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70" name="Line 120">
            <a:extLst>
              <a:ext uri="{FF2B5EF4-FFF2-40B4-BE49-F238E27FC236}">
                <a16:creationId xmlns:a16="http://schemas.microsoft.com/office/drawing/2014/main" id="{4C7D0ADA-24AE-4C19-8BB8-70AAE287536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1525" y="3886200"/>
            <a:ext cx="3175" cy="7080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71" name="Line 122">
            <a:extLst>
              <a:ext uri="{FF2B5EF4-FFF2-40B4-BE49-F238E27FC236}">
                <a16:creationId xmlns:a16="http://schemas.microsoft.com/office/drawing/2014/main" id="{19A56749-51C2-4477-8B40-E56D47B0C6B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6850" y="5230813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72" name="Line 123">
            <a:extLst>
              <a:ext uri="{FF2B5EF4-FFF2-40B4-BE49-F238E27FC236}">
                <a16:creationId xmlns:a16="http://schemas.microsoft.com/office/drawing/2014/main" id="{5ED47D36-EDF4-4BDE-AD6D-69DE1D0D522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78263" y="5164138"/>
            <a:ext cx="3175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073" name="Text Box 124">
            <a:extLst>
              <a:ext uri="{FF2B5EF4-FFF2-40B4-BE49-F238E27FC236}">
                <a16:creationId xmlns:a16="http://schemas.microsoft.com/office/drawing/2014/main" id="{E8D76AA5-571B-48D0-B260-D27C4E890C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5041900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223.1.3.2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sp>
        <p:nvSpPr>
          <p:cNvPr id="130074" name="Text Box 127">
            <a:extLst>
              <a:ext uri="{FF2B5EF4-FFF2-40B4-BE49-F238E27FC236}">
                <a16:creationId xmlns:a16="http://schemas.microsoft.com/office/drawing/2014/main" id="{E9A51C04-74B9-499B-AC7B-14248D6CE2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1800" y="5053013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223.1.3.1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grpSp>
        <p:nvGrpSpPr>
          <p:cNvPr id="130075" name="Group 129">
            <a:extLst>
              <a:ext uri="{FF2B5EF4-FFF2-40B4-BE49-F238E27FC236}">
                <a16:creationId xmlns:a16="http://schemas.microsoft.com/office/drawing/2014/main" id="{E203CBFC-9F6F-47E5-AD11-DE1132E004DE}"/>
              </a:ext>
            </a:extLst>
          </p:cNvPr>
          <p:cNvGrpSpPr>
            <a:grpSpLocks/>
          </p:cNvGrpSpPr>
          <p:nvPr/>
        </p:nvGrpSpPr>
        <p:grpSpPr bwMode="auto">
          <a:xfrm>
            <a:off x="1071563" y="2397125"/>
            <a:ext cx="641350" cy="558800"/>
            <a:chOff x="-44" y="1473"/>
            <a:chExt cx="981" cy="1105"/>
          </a:xfrm>
        </p:grpSpPr>
        <p:pic>
          <p:nvPicPr>
            <p:cNvPr id="130174" name="Picture 130" descr="desktop_computer_stylized_medium">
              <a:extLst>
                <a:ext uri="{FF2B5EF4-FFF2-40B4-BE49-F238E27FC236}">
                  <a16:creationId xmlns:a16="http://schemas.microsoft.com/office/drawing/2014/main" id="{C6B8895A-3A65-4A1A-9E91-EBAF97EFCB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175" name="Freeform 131">
              <a:extLst>
                <a:ext uri="{FF2B5EF4-FFF2-40B4-BE49-F238E27FC236}">
                  <a16:creationId xmlns:a16="http://schemas.microsoft.com/office/drawing/2014/main" id="{E391074B-82B9-465B-8F81-CDAEC3BD6F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09087 w 356"/>
                <a:gd name="T3" fmla="*/ 76637 h 368"/>
                <a:gd name="T4" fmla="*/ 959808 w 356"/>
                <a:gd name="T5" fmla="*/ 1596595 h 368"/>
                <a:gd name="T6" fmla="*/ 211528 w 356"/>
                <a:gd name="T7" fmla="*/ 199675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0076" name="Group 132">
            <a:extLst>
              <a:ext uri="{FF2B5EF4-FFF2-40B4-BE49-F238E27FC236}">
                <a16:creationId xmlns:a16="http://schemas.microsoft.com/office/drawing/2014/main" id="{67C2B62D-70C6-4C2E-9DD7-813365C86860}"/>
              </a:ext>
            </a:extLst>
          </p:cNvPr>
          <p:cNvGrpSpPr>
            <a:grpSpLocks/>
          </p:cNvGrpSpPr>
          <p:nvPr/>
        </p:nvGrpSpPr>
        <p:grpSpPr bwMode="auto">
          <a:xfrm>
            <a:off x="1066800" y="3006725"/>
            <a:ext cx="641350" cy="558800"/>
            <a:chOff x="-44" y="1473"/>
            <a:chExt cx="981" cy="1105"/>
          </a:xfrm>
        </p:grpSpPr>
        <p:pic>
          <p:nvPicPr>
            <p:cNvPr id="130172" name="Picture 133" descr="desktop_computer_stylized_medium">
              <a:extLst>
                <a:ext uri="{FF2B5EF4-FFF2-40B4-BE49-F238E27FC236}">
                  <a16:creationId xmlns:a16="http://schemas.microsoft.com/office/drawing/2014/main" id="{74831BF2-589D-4EA4-BAD4-CE34CAF4CC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173" name="Freeform 134">
              <a:extLst>
                <a:ext uri="{FF2B5EF4-FFF2-40B4-BE49-F238E27FC236}">
                  <a16:creationId xmlns:a16="http://schemas.microsoft.com/office/drawing/2014/main" id="{2BBAFD45-0D85-45F3-A1D1-456CC943AC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09087 w 356"/>
                <a:gd name="T3" fmla="*/ 76637 h 368"/>
                <a:gd name="T4" fmla="*/ 959808 w 356"/>
                <a:gd name="T5" fmla="*/ 1596595 h 368"/>
                <a:gd name="T6" fmla="*/ 211528 w 356"/>
                <a:gd name="T7" fmla="*/ 199675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0077" name="Group 135">
            <a:extLst>
              <a:ext uri="{FF2B5EF4-FFF2-40B4-BE49-F238E27FC236}">
                <a16:creationId xmlns:a16="http://schemas.microsoft.com/office/drawing/2014/main" id="{C5F057B1-3BA1-4DB5-B43C-0BF66FC79A26}"/>
              </a:ext>
            </a:extLst>
          </p:cNvPr>
          <p:cNvGrpSpPr>
            <a:grpSpLocks/>
          </p:cNvGrpSpPr>
          <p:nvPr/>
        </p:nvGrpSpPr>
        <p:grpSpPr bwMode="auto">
          <a:xfrm>
            <a:off x="1095375" y="3616325"/>
            <a:ext cx="641350" cy="558800"/>
            <a:chOff x="-44" y="1473"/>
            <a:chExt cx="981" cy="1105"/>
          </a:xfrm>
        </p:grpSpPr>
        <p:pic>
          <p:nvPicPr>
            <p:cNvPr id="130170" name="Picture 136" descr="desktop_computer_stylized_medium">
              <a:extLst>
                <a:ext uri="{FF2B5EF4-FFF2-40B4-BE49-F238E27FC236}">
                  <a16:creationId xmlns:a16="http://schemas.microsoft.com/office/drawing/2014/main" id="{4D894547-8C5B-4656-89D1-7918D5682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171" name="Freeform 137">
              <a:extLst>
                <a:ext uri="{FF2B5EF4-FFF2-40B4-BE49-F238E27FC236}">
                  <a16:creationId xmlns:a16="http://schemas.microsoft.com/office/drawing/2014/main" id="{60324167-740C-4676-B3C5-35F6E5CFCC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09087 w 356"/>
                <a:gd name="T3" fmla="*/ 76637 h 368"/>
                <a:gd name="T4" fmla="*/ 959808 w 356"/>
                <a:gd name="T5" fmla="*/ 1596595 h 368"/>
                <a:gd name="T6" fmla="*/ 211528 w 356"/>
                <a:gd name="T7" fmla="*/ 199675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0078" name="Group 138">
            <a:extLst>
              <a:ext uri="{FF2B5EF4-FFF2-40B4-BE49-F238E27FC236}">
                <a16:creationId xmlns:a16="http://schemas.microsoft.com/office/drawing/2014/main" id="{BDCCCF28-C232-4311-BE27-D841135F7FF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03775" y="2565400"/>
            <a:ext cx="641350" cy="558800"/>
            <a:chOff x="-44" y="1473"/>
            <a:chExt cx="981" cy="1105"/>
          </a:xfrm>
        </p:grpSpPr>
        <p:pic>
          <p:nvPicPr>
            <p:cNvPr id="130168" name="Picture 139" descr="desktop_computer_stylized_medium">
              <a:extLst>
                <a:ext uri="{FF2B5EF4-FFF2-40B4-BE49-F238E27FC236}">
                  <a16:creationId xmlns:a16="http://schemas.microsoft.com/office/drawing/2014/main" id="{9E236A93-D483-4357-9F48-E70B2E8BE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169" name="Freeform 140">
              <a:extLst>
                <a:ext uri="{FF2B5EF4-FFF2-40B4-BE49-F238E27FC236}">
                  <a16:creationId xmlns:a16="http://schemas.microsoft.com/office/drawing/2014/main" id="{FBC63AA5-1AE0-41FD-98EE-525E1A8F27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09087 w 356"/>
                <a:gd name="T3" fmla="*/ 76637 h 368"/>
                <a:gd name="T4" fmla="*/ 959808 w 356"/>
                <a:gd name="T5" fmla="*/ 1596595 h 368"/>
                <a:gd name="T6" fmla="*/ 211528 w 356"/>
                <a:gd name="T7" fmla="*/ 199675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0079" name="Group 141">
            <a:extLst>
              <a:ext uri="{FF2B5EF4-FFF2-40B4-BE49-F238E27FC236}">
                <a16:creationId xmlns:a16="http://schemas.microsoft.com/office/drawing/2014/main" id="{1F5A7405-4ED3-4B63-9F1E-AF9E1B63B19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78388" y="3844925"/>
            <a:ext cx="641350" cy="558800"/>
            <a:chOff x="-44" y="1473"/>
            <a:chExt cx="981" cy="1105"/>
          </a:xfrm>
        </p:grpSpPr>
        <p:pic>
          <p:nvPicPr>
            <p:cNvPr id="130166" name="Picture 142" descr="desktop_computer_stylized_medium">
              <a:extLst>
                <a:ext uri="{FF2B5EF4-FFF2-40B4-BE49-F238E27FC236}">
                  <a16:creationId xmlns:a16="http://schemas.microsoft.com/office/drawing/2014/main" id="{EA05F2E3-264D-4AC4-9CAC-04C2120275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167" name="Freeform 143">
              <a:extLst>
                <a:ext uri="{FF2B5EF4-FFF2-40B4-BE49-F238E27FC236}">
                  <a16:creationId xmlns:a16="http://schemas.microsoft.com/office/drawing/2014/main" id="{93CE6348-CD97-438F-A288-8A99A67220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09087 w 356"/>
                <a:gd name="T3" fmla="*/ 76637 h 368"/>
                <a:gd name="T4" fmla="*/ 959808 w 356"/>
                <a:gd name="T5" fmla="*/ 1596595 h 368"/>
                <a:gd name="T6" fmla="*/ 211528 w 356"/>
                <a:gd name="T7" fmla="*/ 199675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0080" name="Group 144">
            <a:extLst>
              <a:ext uri="{FF2B5EF4-FFF2-40B4-BE49-F238E27FC236}">
                <a16:creationId xmlns:a16="http://schemas.microsoft.com/office/drawing/2014/main" id="{FD8C57ED-004B-42AA-845F-A36CB65E008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670300" y="5368925"/>
            <a:ext cx="641350" cy="558800"/>
            <a:chOff x="-44" y="1473"/>
            <a:chExt cx="981" cy="1105"/>
          </a:xfrm>
        </p:grpSpPr>
        <p:pic>
          <p:nvPicPr>
            <p:cNvPr id="130164" name="Picture 145" descr="desktop_computer_stylized_medium">
              <a:extLst>
                <a:ext uri="{FF2B5EF4-FFF2-40B4-BE49-F238E27FC236}">
                  <a16:creationId xmlns:a16="http://schemas.microsoft.com/office/drawing/2014/main" id="{A1B5C11A-F8C2-4148-B60C-80448A30DE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165" name="Freeform 146">
              <a:extLst>
                <a:ext uri="{FF2B5EF4-FFF2-40B4-BE49-F238E27FC236}">
                  <a16:creationId xmlns:a16="http://schemas.microsoft.com/office/drawing/2014/main" id="{414E55AE-CF53-4C8C-89D1-D38B0D0C70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09087 w 356"/>
                <a:gd name="T3" fmla="*/ 76637 h 368"/>
                <a:gd name="T4" fmla="*/ 959808 w 356"/>
                <a:gd name="T5" fmla="*/ 1596595 h 368"/>
                <a:gd name="T6" fmla="*/ 211528 w 356"/>
                <a:gd name="T7" fmla="*/ 199675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0081" name="Group 147">
            <a:extLst>
              <a:ext uri="{FF2B5EF4-FFF2-40B4-BE49-F238E27FC236}">
                <a16:creationId xmlns:a16="http://schemas.microsoft.com/office/drawing/2014/main" id="{CB4CCD51-1E6A-469F-99FC-B5888FC7460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2506663" y="5410200"/>
            <a:ext cx="641350" cy="558800"/>
            <a:chOff x="-44" y="1473"/>
            <a:chExt cx="981" cy="1105"/>
          </a:xfrm>
        </p:grpSpPr>
        <p:pic>
          <p:nvPicPr>
            <p:cNvPr id="130162" name="Picture 148" descr="desktop_computer_stylized_medium">
              <a:extLst>
                <a:ext uri="{FF2B5EF4-FFF2-40B4-BE49-F238E27FC236}">
                  <a16:creationId xmlns:a16="http://schemas.microsoft.com/office/drawing/2014/main" id="{4924AD64-CFD3-4977-8498-4CA2D31EA3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0163" name="Freeform 149">
              <a:extLst>
                <a:ext uri="{FF2B5EF4-FFF2-40B4-BE49-F238E27FC236}">
                  <a16:creationId xmlns:a16="http://schemas.microsoft.com/office/drawing/2014/main" id="{0C401E53-D8B5-4AB5-95DE-426DC9B60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809087 w 356"/>
                <a:gd name="T3" fmla="*/ 76637 h 368"/>
                <a:gd name="T4" fmla="*/ 959808 w 356"/>
                <a:gd name="T5" fmla="*/ 1596595 h 368"/>
                <a:gd name="T6" fmla="*/ 211528 w 356"/>
                <a:gd name="T7" fmla="*/ 199675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0082" name="Group 150">
            <a:extLst>
              <a:ext uri="{FF2B5EF4-FFF2-40B4-BE49-F238E27FC236}">
                <a16:creationId xmlns:a16="http://schemas.microsoft.com/office/drawing/2014/main" id="{C4184DDA-6FD8-4175-9F15-9422C4E705DD}"/>
              </a:ext>
            </a:extLst>
          </p:cNvPr>
          <p:cNvGrpSpPr>
            <a:grpSpLocks/>
          </p:cNvGrpSpPr>
          <p:nvPr/>
        </p:nvGrpSpPr>
        <p:grpSpPr bwMode="auto">
          <a:xfrm>
            <a:off x="2935288" y="3503613"/>
            <a:ext cx="698500" cy="355600"/>
            <a:chOff x="4396" y="1245"/>
            <a:chExt cx="672" cy="248"/>
          </a:xfrm>
        </p:grpSpPr>
        <p:sp>
          <p:nvSpPr>
            <p:cNvPr id="130154" name="Oval 407">
              <a:extLst>
                <a:ext uri="{FF2B5EF4-FFF2-40B4-BE49-F238E27FC236}">
                  <a16:creationId xmlns:a16="http://schemas.microsoft.com/office/drawing/2014/main" id="{488049FB-B274-4792-9468-DC554F811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0155" name="Rectangle 410">
              <a:extLst>
                <a:ext uri="{FF2B5EF4-FFF2-40B4-BE49-F238E27FC236}">
                  <a16:creationId xmlns:a16="http://schemas.microsoft.com/office/drawing/2014/main" id="{E5A5772D-E482-45C5-9723-3AAF51F4DE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0156" name="Oval 411">
              <a:extLst>
                <a:ext uri="{FF2B5EF4-FFF2-40B4-BE49-F238E27FC236}">
                  <a16:creationId xmlns:a16="http://schemas.microsoft.com/office/drawing/2014/main" id="{A806EA23-415A-467B-AD55-DC04A3612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30157" name="Group 154">
              <a:extLst>
                <a:ext uri="{FF2B5EF4-FFF2-40B4-BE49-F238E27FC236}">
                  <a16:creationId xmlns:a16="http://schemas.microsoft.com/office/drawing/2014/main" id="{09086D70-5779-40CE-8B41-452E38A372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30160" name="Freeform 155">
                <a:extLst>
                  <a:ext uri="{FF2B5EF4-FFF2-40B4-BE49-F238E27FC236}">
                    <a16:creationId xmlns:a16="http://schemas.microsoft.com/office/drawing/2014/main" id="{8C62E816-7581-4622-BBD8-675EC8641B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61" name="Freeform 156">
                <a:extLst>
                  <a:ext uri="{FF2B5EF4-FFF2-40B4-BE49-F238E27FC236}">
                    <a16:creationId xmlns:a16="http://schemas.microsoft.com/office/drawing/2014/main" id="{99BB7B65-C6F5-4977-8B87-DE930E6857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0158" name="Line 157">
              <a:extLst>
                <a:ext uri="{FF2B5EF4-FFF2-40B4-BE49-F238E27FC236}">
                  <a16:creationId xmlns:a16="http://schemas.microsoft.com/office/drawing/2014/main" id="{5DD1E14E-FD35-458A-AEF8-C6ACA993AB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59" name="Line 158">
              <a:extLst>
                <a:ext uri="{FF2B5EF4-FFF2-40B4-BE49-F238E27FC236}">
                  <a16:creationId xmlns:a16="http://schemas.microsoft.com/office/drawing/2014/main" id="{FD52B989-4521-4F11-8433-78697B2DB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30083" name="Rectangle 162">
            <a:extLst>
              <a:ext uri="{FF2B5EF4-FFF2-40B4-BE49-F238E27FC236}">
                <a16:creationId xmlns:a16="http://schemas.microsoft.com/office/drawing/2014/main" id="{74A98182-E149-4CAD-BB6A-A3C53B1101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9113" y="3119438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084" name="Text Box 110">
            <a:extLst>
              <a:ext uri="{FF2B5EF4-FFF2-40B4-BE49-F238E27FC236}">
                <a16:creationId xmlns:a16="http://schemas.microsoft.com/office/drawing/2014/main" id="{93314D8E-E6E9-453A-9E08-A693FC7856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013" y="3025775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223.1.1.2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sp>
        <p:nvSpPr>
          <p:cNvPr id="130085" name="Rectangle 165">
            <a:extLst>
              <a:ext uri="{FF2B5EF4-FFF2-40B4-BE49-F238E27FC236}">
                <a16:creationId xmlns:a16="http://schemas.microsoft.com/office/drawing/2014/main" id="{7E4AD43F-55F7-4E91-96B5-A2A6D0932B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725" y="3829050"/>
            <a:ext cx="288925" cy="233363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086" name="Rectangle 166">
            <a:extLst>
              <a:ext uri="{FF2B5EF4-FFF2-40B4-BE49-F238E27FC236}">
                <a16:creationId xmlns:a16="http://schemas.microsoft.com/office/drawing/2014/main" id="{8D5DF058-392C-4502-9E3A-D5E04F11D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8175" y="4014788"/>
            <a:ext cx="288925" cy="233362"/>
          </a:xfrm>
          <a:prstGeom prst="rect">
            <a:avLst/>
          </a:pr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087" name="Text Box 128">
            <a:extLst>
              <a:ext uri="{FF2B5EF4-FFF2-40B4-BE49-F238E27FC236}">
                <a16:creationId xmlns:a16="http://schemas.microsoft.com/office/drawing/2014/main" id="{D1CE1E71-5679-4A3B-ABBB-576812543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1938" y="3976688"/>
            <a:ext cx="10334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223.1.3.27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sp>
        <p:nvSpPr>
          <p:cNvPr id="130088" name="Text Box 118">
            <a:extLst>
              <a:ext uri="{FF2B5EF4-FFF2-40B4-BE49-F238E27FC236}">
                <a16:creationId xmlns:a16="http://schemas.microsoft.com/office/drawing/2014/main" id="{281CF5A6-27F2-4019-AFB8-979CF867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0488" y="3843338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223.1.2.2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sp>
        <p:nvSpPr>
          <p:cNvPr id="130089" name="Text Box 119">
            <a:extLst>
              <a:ext uri="{FF2B5EF4-FFF2-40B4-BE49-F238E27FC236}">
                <a16:creationId xmlns:a16="http://schemas.microsoft.com/office/drawing/2014/main" id="{D6107D4E-4CF7-4774-9CEB-A26A9E58E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0" y="2327275"/>
            <a:ext cx="933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223.1.2.1</a:t>
            </a:r>
            <a:endParaRPr lang="en-US" altLang="zh-CN" sz="1400">
              <a:ea typeface="MS PGothic" panose="020B0600070205080204" pitchFamily="34" charset="-128"/>
            </a:endParaRPr>
          </a:p>
        </p:txBody>
      </p:sp>
      <p:sp>
        <p:nvSpPr>
          <p:cNvPr id="130090" name="Text Box 168">
            <a:extLst>
              <a:ext uri="{FF2B5EF4-FFF2-40B4-BE49-F238E27FC236}">
                <a16:creationId xmlns:a16="http://schemas.microsoft.com/office/drawing/2014/main" id="{DA36C8F7-BEF1-486C-A001-BD6CED0AE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5513" y="1760538"/>
            <a:ext cx="906462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DHCP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server</a:t>
            </a:r>
          </a:p>
        </p:txBody>
      </p:sp>
      <p:sp>
        <p:nvSpPr>
          <p:cNvPr id="130091" name="Text Box 170">
            <a:extLst>
              <a:ext uri="{FF2B5EF4-FFF2-40B4-BE49-F238E27FC236}">
                <a16:creationId xmlns:a16="http://schemas.microsoft.com/office/drawing/2014/main" id="{556CBED2-4E1D-4D1D-8DEE-E447A9D532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7813" y="3059113"/>
            <a:ext cx="1820862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Arial" panose="020B0604020202020204" pitchFamily="34" charset="0"/>
                <a:ea typeface="MS PGothic" panose="020B0600070205080204" pitchFamily="34" charset="-128"/>
              </a:rPr>
              <a:t>arriving </a:t>
            </a:r>
            <a:r>
              <a:rPr lang="en-US" altLang="zh-CN" sz="2000" i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DHCP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client</a:t>
            </a:r>
            <a:r>
              <a:rPr lang="en-US" altLang="zh-CN" sz="2000" i="1">
                <a:latin typeface="Arial" panose="020B0604020202020204" pitchFamily="34" charset="0"/>
                <a:ea typeface="MS PGothic" panose="020B0600070205080204" pitchFamily="34" charset="-128"/>
              </a:rPr>
              <a:t> needs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Arial" panose="020B0604020202020204" pitchFamily="34" charset="0"/>
                <a:ea typeface="MS PGothic" panose="020B0600070205080204" pitchFamily="34" charset="-128"/>
              </a:rPr>
              <a:t>address in this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i="1">
                <a:latin typeface="Arial" panose="020B0604020202020204" pitchFamily="34" charset="0"/>
                <a:ea typeface="MS PGothic" panose="020B0600070205080204" pitchFamily="34" charset="-128"/>
              </a:rPr>
              <a:t>network</a:t>
            </a:r>
          </a:p>
        </p:txBody>
      </p:sp>
      <p:grpSp>
        <p:nvGrpSpPr>
          <p:cNvPr id="130092" name="Group 195">
            <a:extLst>
              <a:ext uri="{FF2B5EF4-FFF2-40B4-BE49-F238E27FC236}">
                <a16:creationId xmlns:a16="http://schemas.microsoft.com/office/drawing/2014/main" id="{25264EBE-172C-4EBA-98AD-D74465CB6460}"/>
              </a:ext>
            </a:extLst>
          </p:cNvPr>
          <p:cNvGrpSpPr>
            <a:grpSpLocks/>
          </p:cNvGrpSpPr>
          <p:nvPr/>
        </p:nvGrpSpPr>
        <p:grpSpPr bwMode="auto">
          <a:xfrm>
            <a:off x="3873500" y="2395538"/>
            <a:ext cx="401638" cy="681037"/>
            <a:chOff x="4140" y="429"/>
            <a:chExt cx="1425" cy="2396"/>
          </a:xfrm>
        </p:grpSpPr>
        <p:sp>
          <p:nvSpPr>
            <p:cNvPr id="130122" name="Freeform 196">
              <a:extLst>
                <a:ext uri="{FF2B5EF4-FFF2-40B4-BE49-F238E27FC236}">
                  <a16:creationId xmlns:a16="http://schemas.microsoft.com/office/drawing/2014/main" id="{4FFB65FB-7E6A-40D4-80D2-1CBBA71DE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3 h 2742"/>
                <a:gd name="T4" fmla="*/ 2 w 354"/>
                <a:gd name="T5" fmla="*/ 19 h 2742"/>
                <a:gd name="T6" fmla="*/ 0 w 354"/>
                <a:gd name="T7" fmla="*/ 20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23" name="Rectangle 197">
              <a:extLst>
                <a:ext uri="{FF2B5EF4-FFF2-40B4-BE49-F238E27FC236}">
                  <a16:creationId xmlns:a16="http://schemas.microsoft.com/office/drawing/2014/main" id="{E9FCB5D2-57A0-4320-A253-377F35560B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8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0124" name="Freeform 198">
              <a:extLst>
                <a:ext uri="{FF2B5EF4-FFF2-40B4-BE49-F238E27FC236}">
                  <a16:creationId xmlns:a16="http://schemas.microsoft.com/office/drawing/2014/main" id="{174170CC-6657-4D50-B530-63ABD8E7E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3 h 2537"/>
                <a:gd name="T4" fmla="*/ 2 w 211"/>
                <a:gd name="T5" fmla="*/ 1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25" name="Freeform 199">
              <a:extLst>
                <a:ext uri="{FF2B5EF4-FFF2-40B4-BE49-F238E27FC236}">
                  <a16:creationId xmlns:a16="http://schemas.microsoft.com/office/drawing/2014/main" id="{BAB52E4F-F20E-400B-8E3D-A117C1B64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3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26" name="Rectangle 200">
              <a:extLst>
                <a:ext uri="{FF2B5EF4-FFF2-40B4-BE49-F238E27FC236}">
                  <a16:creationId xmlns:a16="http://schemas.microsoft.com/office/drawing/2014/main" id="{B0CCDE77-9283-4859-A1D0-61DCD3862E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30127" name="Group 201">
              <a:extLst>
                <a:ext uri="{FF2B5EF4-FFF2-40B4-BE49-F238E27FC236}">
                  <a16:creationId xmlns:a16="http://schemas.microsoft.com/office/drawing/2014/main" id="{DF4B2189-37B0-4045-86B5-EE787E00D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0152" name="AutoShape 202">
                <a:extLst>
                  <a:ext uri="{FF2B5EF4-FFF2-40B4-BE49-F238E27FC236}">
                    <a16:creationId xmlns:a16="http://schemas.microsoft.com/office/drawing/2014/main" id="{97886A15-C6FC-426F-B624-DAD7518AFF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30153" name="AutoShape 203">
                <a:extLst>
                  <a:ext uri="{FF2B5EF4-FFF2-40B4-BE49-F238E27FC236}">
                    <a16:creationId xmlns:a16="http://schemas.microsoft.com/office/drawing/2014/main" id="{948CDEDA-6F5C-4817-82D5-A3585C611B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89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0128" name="Rectangle 204">
              <a:extLst>
                <a:ext uri="{FF2B5EF4-FFF2-40B4-BE49-F238E27FC236}">
                  <a16:creationId xmlns:a16="http://schemas.microsoft.com/office/drawing/2014/main" id="{B7C383B7-BA1E-48B5-B860-F0E3085C7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21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30129" name="Group 205">
              <a:extLst>
                <a:ext uri="{FF2B5EF4-FFF2-40B4-BE49-F238E27FC236}">
                  <a16:creationId xmlns:a16="http://schemas.microsoft.com/office/drawing/2014/main" id="{D28A2AFD-32E6-4F20-A7DA-37CC94AA4F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0150" name="AutoShape 206">
                <a:extLst>
                  <a:ext uri="{FF2B5EF4-FFF2-40B4-BE49-F238E27FC236}">
                    <a16:creationId xmlns:a16="http://schemas.microsoft.com/office/drawing/2014/main" id="{0565F3EE-BCF4-4AA6-A26E-CC552C5E97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30151" name="AutoShape 207">
                <a:extLst>
                  <a:ext uri="{FF2B5EF4-FFF2-40B4-BE49-F238E27FC236}">
                    <a16:creationId xmlns:a16="http://schemas.microsoft.com/office/drawing/2014/main" id="{19F8C1EE-BBAA-4A98-B384-5FC1292A19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0130" name="Rectangle 208">
              <a:extLst>
                <a:ext uri="{FF2B5EF4-FFF2-40B4-BE49-F238E27FC236}">
                  <a16:creationId xmlns:a16="http://schemas.microsoft.com/office/drawing/2014/main" id="{E4CA368F-3C0D-4555-B7F0-FBA63C9B4E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56"/>
              <a:ext cx="59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0131" name="Rectangle 209">
              <a:extLst>
                <a:ext uri="{FF2B5EF4-FFF2-40B4-BE49-F238E27FC236}">
                  <a16:creationId xmlns:a16="http://schemas.microsoft.com/office/drawing/2014/main" id="{679A6C6A-239F-44C4-845B-58CCDFE674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8"/>
              <a:ext cx="591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30132" name="Group 210">
              <a:extLst>
                <a:ext uri="{FF2B5EF4-FFF2-40B4-BE49-F238E27FC236}">
                  <a16:creationId xmlns:a16="http://schemas.microsoft.com/office/drawing/2014/main" id="{D5AD3299-E6A8-435D-AB15-F6EA0103B0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0148" name="AutoShape 211">
                <a:extLst>
                  <a:ext uri="{FF2B5EF4-FFF2-40B4-BE49-F238E27FC236}">
                    <a16:creationId xmlns:a16="http://schemas.microsoft.com/office/drawing/2014/main" id="{C6ACEDF7-537D-4E1F-833D-9E5B3520AE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6"/>
                <a:ext cx="723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30149" name="AutoShape 212">
                <a:extLst>
                  <a:ext uri="{FF2B5EF4-FFF2-40B4-BE49-F238E27FC236}">
                    <a16:creationId xmlns:a16="http://schemas.microsoft.com/office/drawing/2014/main" id="{F2D0FFA3-7066-4F2B-B7F3-7AA6A2CD4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6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0133" name="Freeform 213">
              <a:extLst>
                <a:ext uri="{FF2B5EF4-FFF2-40B4-BE49-F238E27FC236}">
                  <a16:creationId xmlns:a16="http://schemas.microsoft.com/office/drawing/2014/main" id="{0F67EF4D-F6DC-496E-B2C9-16EC195930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2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0134" name="Group 214">
              <a:extLst>
                <a:ext uri="{FF2B5EF4-FFF2-40B4-BE49-F238E27FC236}">
                  <a16:creationId xmlns:a16="http://schemas.microsoft.com/office/drawing/2014/main" id="{0E186FBD-6645-4FCD-A160-4AF8EE06B8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0146" name="AutoShape 215">
                <a:extLst>
                  <a:ext uri="{FF2B5EF4-FFF2-40B4-BE49-F238E27FC236}">
                    <a16:creationId xmlns:a16="http://schemas.microsoft.com/office/drawing/2014/main" id="{04A5BC3D-867B-439C-9EBA-13E4B675A1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3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30147" name="AutoShape 216">
                <a:extLst>
                  <a:ext uri="{FF2B5EF4-FFF2-40B4-BE49-F238E27FC236}">
                    <a16:creationId xmlns:a16="http://schemas.microsoft.com/office/drawing/2014/main" id="{56CD88B2-95BC-4038-B660-5B1BF8388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2586"/>
                <a:ext cx="695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0135" name="Rectangle 217">
              <a:extLst>
                <a:ext uri="{FF2B5EF4-FFF2-40B4-BE49-F238E27FC236}">
                  <a16:creationId xmlns:a16="http://schemas.microsoft.com/office/drawing/2014/main" id="{29594B46-D78A-4A22-93D5-80FE4C8AD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0136" name="Freeform 218">
              <a:extLst>
                <a:ext uri="{FF2B5EF4-FFF2-40B4-BE49-F238E27FC236}">
                  <a16:creationId xmlns:a16="http://schemas.microsoft.com/office/drawing/2014/main" id="{907AC4ED-50A7-41B7-A0BF-CA468E8609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2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37" name="Freeform 219">
              <a:extLst>
                <a:ext uri="{FF2B5EF4-FFF2-40B4-BE49-F238E27FC236}">
                  <a16:creationId xmlns:a16="http://schemas.microsoft.com/office/drawing/2014/main" id="{D4377108-9DEC-44BF-A0C1-3CE882ED803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3 h 288"/>
                <a:gd name="T4" fmla="*/ 2 w 304"/>
                <a:gd name="T5" fmla="*/ 3 h 288"/>
                <a:gd name="T6" fmla="*/ 2 w 304"/>
                <a:gd name="T7" fmla="*/ 3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38" name="Oval 220">
              <a:extLst>
                <a:ext uri="{FF2B5EF4-FFF2-40B4-BE49-F238E27FC236}">
                  <a16:creationId xmlns:a16="http://schemas.microsoft.com/office/drawing/2014/main" id="{E34D300D-4B51-40FA-99AF-B84010D65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4" y="2613"/>
              <a:ext cx="51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0139" name="Freeform 221">
              <a:extLst>
                <a:ext uri="{FF2B5EF4-FFF2-40B4-BE49-F238E27FC236}">
                  <a16:creationId xmlns:a16="http://schemas.microsoft.com/office/drawing/2014/main" id="{4DD53057-D346-4C33-BE58-B0154D226D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3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140" name="AutoShape 222">
              <a:extLst>
                <a:ext uri="{FF2B5EF4-FFF2-40B4-BE49-F238E27FC236}">
                  <a16:creationId xmlns:a16="http://schemas.microsoft.com/office/drawing/2014/main" id="{707162DA-A433-46D2-ABA5-423E4495BD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80"/>
              <a:ext cx="1200" cy="145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0141" name="AutoShape 223">
              <a:extLst>
                <a:ext uri="{FF2B5EF4-FFF2-40B4-BE49-F238E27FC236}">
                  <a16:creationId xmlns:a16="http://schemas.microsoft.com/office/drawing/2014/main" id="{ED076F5D-8DD9-4E75-AD15-8451A46603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70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0142" name="Oval 224">
              <a:extLst>
                <a:ext uri="{FF2B5EF4-FFF2-40B4-BE49-F238E27FC236}">
                  <a16:creationId xmlns:a16="http://schemas.microsoft.com/office/drawing/2014/main" id="{E5B2E4AD-1FC6-4B93-9963-CEBDCD6FF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0143" name="Oval 225">
              <a:extLst>
                <a:ext uri="{FF2B5EF4-FFF2-40B4-BE49-F238E27FC236}">
                  <a16:creationId xmlns:a16="http://schemas.microsoft.com/office/drawing/2014/main" id="{830FCF0D-6F11-4FE3-98DE-AFC6AF27B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4"/>
              <a:ext cx="163" cy="14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0144" name="Oval 226">
              <a:extLst>
                <a:ext uri="{FF2B5EF4-FFF2-40B4-BE49-F238E27FC236}">
                  <a16:creationId xmlns:a16="http://schemas.microsoft.com/office/drawing/2014/main" id="{E90C0AB3-6865-46D3-A857-8861C6B1F4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4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0145" name="Rectangle 227">
              <a:extLst>
                <a:ext uri="{FF2B5EF4-FFF2-40B4-BE49-F238E27FC236}">
                  <a16:creationId xmlns:a16="http://schemas.microsoft.com/office/drawing/2014/main" id="{14279D08-9CB7-4B64-9B79-4018C4216F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6"/>
              <a:ext cx="84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130093" name="Group 231">
            <a:extLst>
              <a:ext uri="{FF2B5EF4-FFF2-40B4-BE49-F238E27FC236}">
                <a16:creationId xmlns:a16="http://schemas.microsoft.com/office/drawing/2014/main" id="{ED05C477-47E4-4AE8-9891-46FAAE110073}"/>
              </a:ext>
            </a:extLst>
          </p:cNvPr>
          <p:cNvGrpSpPr>
            <a:grpSpLocks/>
          </p:cNvGrpSpPr>
          <p:nvPr/>
        </p:nvGrpSpPr>
        <p:grpSpPr bwMode="auto">
          <a:xfrm>
            <a:off x="5486400" y="3141663"/>
            <a:ext cx="1101725" cy="549275"/>
            <a:chOff x="3428" y="1798"/>
            <a:chExt cx="694" cy="346"/>
          </a:xfrm>
        </p:grpSpPr>
        <p:grpSp>
          <p:nvGrpSpPr>
            <p:cNvPr id="130098" name="Group 229">
              <a:extLst>
                <a:ext uri="{FF2B5EF4-FFF2-40B4-BE49-F238E27FC236}">
                  <a16:creationId xmlns:a16="http://schemas.microsoft.com/office/drawing/2014/main" id="{98FF9F41-D91A-40F7-8CF9-4C2AA1BE48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28" y="1798"/>
              <a:ext cx="494" cy="346"/>
              <a:chOff x="4420" y="878"/>
              <a:chExt cx="614" cy="458"/>
            </a:xfrm>
          </p:grpSpPr>
          <p:pic>
            <p:nvPicPr>
              <p:cNvPr id="130100" name="Picture 173" descr="laptop_keyboard">
                <a:extLst>
                  <a:ext uri="{FF2B5EF4-FFF2-40B4-BE49-F238E27FC236}">
                    <a16:creationId xmlns:a16="http://schemas.microsoft.com/office/drawing/2014/main" id="{60FA2B5A-8427-4E7C-91D3-15D45525F7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4420" y="1108"/>
                <a:ext cx="527" cy="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0101" name="Freeform 174">
                <a:extLst>
                  <a:ext uri="{FF2B5EF4-FFF2-40B4-BE49-F238E27FC236}">
                    <a16:creationId xmlns:a16="http://schemas.microsoft.com/office/drawing/2014/main" id="{4AC27D4E-987A-402A-A0FF-9C8D21E636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5" y="888"/>
                <a:ext cx="424" cy="297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pic>
            <p:nvPicPr>
              <p:cNvPr id="130102" name="Picture 175" descr="screen">
                <a:extLst>
                  <a:ext uri="{FF2B5EF4-FFF2-40B4-BE49-F238E27FC236}">
                    <a16:creationId xmlns:a16="http://schemas.microsoft.com/office/drawing/2014/main" id="{607BDCE3-9386-4D6F-AD05-CD3BB9872A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16" y="895"/>
                <a:ext cx="385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0103" name="Freeform 176">
                <a:extLst>
                  <a:ext uri="{FF2B5EF4-FFF2-40B4-BE49-F238E27FC236}">
                    <a16:creationId xmlns:a16="http://schemas.microsoft.com/office/drawing/2014/main" id="{EABAFF09-3CF2-437B-B229-7DB84223D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2" y="879"/>
                <a:ext cx="359" cy="55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04" name="Freeform 177">
                <a:extLst>
                  <a:ext uri="{FF2B5EF4-FFF2-40B4-BE49-F238E27FC236}">
                    <a16:creationId xmlns:a16="http://schemas.microsoft.com/office/drawing/2014/main" id="{4C85DA60-64C5-4FE4-AA05-3F895DBF34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1" y="878"/>
                <a:ext cx="100" cy="230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05" name="Freeform 178">
                <a:extLst>
                  <a:ext uri="{FF2B5EF4-FFF2-40B4-BE49-F238E27FC236}">
                    <a16:creationId xmlns:a16="http://schemas.microsoft.com/office/drawing/2014/main" id="{B463F929-4DAE-4705-BDEB-A6F29123F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1" y="920"/>
                <a:ext cx="108" cy="265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06" name="Freeform 179">
                <a:extLst>
                  <a:ext uri="{FF2B5EF4-FFF2-40B4-BE49-F238E27FC236}">
                    <a16:creationId xmlns:a16="http://schemas.microsoft.com/office/drawing/2014/main" id="{6DF1BC9B-C4BA-4970-A16A-02F4323E5C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" y="1097"/>
                <a:ext cx="394" cy="89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07" name="Freeform 180">
                <a:extLst>
                  <a:ext uri="{FF2B5EF4-FFF2-40B4-BE49-F238E27FC236}">
                    <a16:creationId xmlns:a16="http://schemas.microsoft.com/office/drawing/2014/main" id="{70C59147-BBB8-4B08-A6A2-9EB5BF8FC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3" y="922"/>
                <a:ext cx="101" cy="266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0 h 1659"/>
                  <a:gd name="T6" fmla="*/ 0 w 637"/>
                  <a:gd name="T7" fmla="*/ 0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08" name="Freeform 181">
                <a:extLst>
                  <a:ext uri="{FF2B5EF4-FFF2-40B4-BE49-F238E27FC236}">
                    <a16:creationId xmlns:a16="http://schemas.microsoft.com/office/drawing/2014/main" id="{A00F7667-BB6A-4DD3-80C7-645E60A98C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0" y="1109"/>
                <a:ext cx="351" cy="88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0 h 550"/>
                  <a:gd name="T4" fmla="*/ 0 w 2216"/>
                  <a:gd name="T5" fmla="*/ 0 h 550"/>
                  <a:gd name="T6" fmla="*/ 0 w 2216"/>
                  <a:gd name="T7" fmla="*/ 0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30109" name="Group 182">
                <a:extLst>
                  <a:ext uri="{FF2B5EF4-FFF2-40B4-BE49-F238E27FC236}">
                    <a16:creationId xmlns:a16="http://schemas.microsoft.com/office/drawing/2014/main" id="{2E12AA16-D3E2-4FF8-8BD7-0ACFC6723C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84" y="1203"/>
                <a:ext cx="119" cy="53"/>
                <a:chOff x="1740" y="2642"/>
                <a:chExt cx="752" cy="327"/>
              </a:xfrm>
            </p:grpSpPr>
            <p:sp>
              <p:nvSpPr>
                <p:cNvPr id="130116" name="Freeform 183">
                  <a:extLst>
                    <a:ext uri="{FF2B5EF4-FFF2-40B4-BE49-F238E27FC236}">
                      <a16:creationId xmlns:a16="http://schemas.microsoft.com/office/drawing/2014/main" id="{3C81BD5C-F11B-439B-A129-FA3C8D9ED2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117" name="Freeform 184">
                  <a:extLst>
                    <a:ext uri="{FF2B5EF4-FFF2-40B4-BE49-F238E27FC236}">
                      <a16:creationId xmlns:a16="http://schemas.microsoft.com/office/drawing/2014/main" id="{385AAFCF-2538-4E7F-9CC4-4E64AA2BA3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118" name="Freeform 185">
                  <a:extLst>
                    <a:ext uri="{FF2B5EF4-FFF2-40B4-BE49-F238E27FC236}">
                      <a16:creationId xmlns:a16="http://schemas.microsoft.com/office/drawing/2014/main" id="{5E91A209-59FC-4A6A-87F6-02F6860B08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119" name="Freeform 186">
                  <a:extLst>
                    <a:ext uri="{FF2B5EF4-FFF2-40B4-BE49-F238E27FC236}">
                      <a16:creationId xmlns:a16="http://schemas.microsoft.com/office/drawing/2014/main" id="{E3727FD2-31BC-44CE-A313-3DF4D4DF5E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120" name="Freeform 187">
                  <a:extLst>
                    <a:ext uri="{FF2B5EF4-FFF2-40B4-BE49-F238E27FC236}">
                      <a16:creationId xmlns:a16="http://schemas.microsoft.com/office/drawing/2014/main" id="{A8ED4BAA-57F6-4DB7-B3EE-A658CD78A3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0121" name="Freeform 188">
                  <a:extLst>
                    <a:ext uri="{FF2B5EF4-FFF2-40B4-BE49-F238E27FC236}">
                      <a16:creationId xmlns:a16="http://schemas.microsoft.com/office/drawing/2014/main" id="{AFC35DD2-0A0B-4302-BF5E-A3E418CBB4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30110" name="Freeform 189">
                <a:extLst>
                  <a:ext uri="{FF2B5EF4-FFF2-40B4-BE49-F238E27FC236}">
                    <a16:creationId xmlns:a16="http://schemas.microsoft.com/office/drawing/2014/main" id="{E1E74E50-4A7C-4A37-ACB0-3A198EE1B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8" y="1211"/>
                <a:ext cx="144" cy="116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11" name="Freeform 190">
                <a:extLst>
                  <a:ext uri="{FF2B5EF4-FFF2-40B4-BE49-F238E27FC236}">
                    <a16:creationId xmlns:a16="http://schemas.microsoft.com/office/drawing/2014/main" id="{E46CB922-5E31-452D-8021-DE872E89F4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220"/>
                <a:ext cx="369" cy="106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12" name="Freeform 191">
                <a:extLst>
                  <a:ext uri="{FF2B5EF4-FFF2-40B4-BE49-F238E27FC236}">
                    <a16:creationId xmlns:a16="http://schemas.microsoft.com/office/drawing/2014/main" id="{2F4D45D2-2480-42D7-99C6-7490E13EE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0" y="1201"/>
                <a:ext cx="4" cy="21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13" name="Freeform 192">
                <a:extLst>
                  <a:ext uri="{FF2B5EF4-FFF2-40B4-BE49-F238E27FC236}">
                    <a16:creationId xmlns:a16="http://schemas.microsoft.com/office/drawing/2014/main" id="{3A92EDAD-8D4A-426E-B260-270EA4E66F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1" y="1114"/>
                <a:ext cx="171" cy="88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14" name="Freeform 193">
                <a:extLst>
                  <a:ext uri="{FF2B5EF4-FFF2-40B4-BE49-F238E27FC236}">
                    <a16:creationId xmlns:a16="http://schemas.microsoft.com/office/drawing/2014/main" id="{6F08E32D-44A6-41A2-9204-B976673460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" y="1205"/>
                <a:ext cx="350" cy="102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115" name="Freeform 194">
                <a:extLst>
                  <a:ext uri="{FF2B5EF4-FFF2-40B4-BE49-F238E27FC236}">
                    <a16:creationId xmlns:a16="http://schemas.microsoft.com/office/drawing/2014/main" id="{E6AF0AAF-7181-42BB-80AB-4F2A9540702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782" y="1198"/>
                <a:ext cx="142" cy="10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0099" name="Line 230">
              <a:extLst>
                <a:ext uri="{FF2B5EF4-FFF2-40B4-BE49-F238E27FC236}">
                  <a16:creationId xmlns:a16="http://schemas.microsoft.com/office/drawing/2014/main" id="{1DA75470-8CE5-47E4-A993-1244D687794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28" y="2002"/>
              <a:ext cx="27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0094" name="AutoShape 232">
            <a:extLst>
              <a:ext uri="{FF2B5EF4-FFF2-40B4-BE49-F238E27FC236}">
                <a16:creationId xmlns:a16="http://schemas.microsoft.com/office/drawing/2014/main" id="{0CF74E94-9EA4-4DE9-B38E-C40F169D1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88" y="3698875"/>
            <a:ext cx="976312" cy="374650"/>
          </a:xfrm>
          <a:prstGeom prst="leftArrow">
            <a:avLst>
              <a:gd name="adj1" fmla="val 50000"/>
              <a:gd name="adj2" fmla="val 65148"/>
            </a:avLst>
          </a:prstGeom>
          <a:gradFill rotWithShape="1">
            <a:gsLst>
              <a:gs pos="0">
                <a:srgbClr val="CC00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30095" name="Line 233">
            <a:extLst>
              <a:ext uri="{FF2B5EF4-FFF2-40B4-BE49-F238E27FC236}">
                <a16:creationId xmlns:a16="http://schemas.microsoft.com/office/drawing/2014/main" id="{BAC7A97A-3888-4394-97AC-EEE8D33DB2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68788" y="2954338"/>
            <a:ext cx="314325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0096" name="页脚占位符 5">
            <a:extLst>
              <a:ext uri="{FF2B5EF4-FFF2-40B4-BE49-F238E27FC236}">
                <a16:creationId xmlns:a16="http://schemas.microsoft.com/office/drawing/2014/main" id="{12306245-C2C9-4467-9559-9503B5ECA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30097" name="灯片编号占位符 6">
            <a:extLst>
              <a:ext uri="{FF2B5EF4-FFF2-40B4-BE49-F238E27FC236}">
                <a16:creationId xmlns:a16="http://schemas.microsoft.com/office/drawing/2014/main" id="{DA083407-23EF-4172-B907-C67160BC4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014FE3A2-5F2A-4B34-A37E-BE9B1231889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Text Box 7">
            <a:extLst>
              <a:ext uri="{FF2B5EF4-FFF2-40B4-BE49-F238E27FC236}">
                <a16:creationId xmlns:a16="http://schemas.microsoft.com/office/drawing/2014/main" id="{5120156D-2269-4E1A-8E6F-6B3B28FCF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1270000"/>
            <a:ext cx="23415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DHCP server: 223.1.2.5</a:t>
            </a:r>
          </a:p>
        </p:txBody>
      </p:sp>
      <p:sp>
        <p:nvSpPr>
          <p:cNvPr id="132099" name="Text Box 8">
            <a:extLst>
              <a:ext uri="{FF2B5EF4-FFF2-40B4-BE49-F238E27FC236}">
                <a16:creationId xmlns:a16="http://schemas.microsoft.com/office/drawing/2014/main" id="{547AF0B2-472C-41AE-B847-8AB6797BC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7263" y="1311275"/>
            <a:ext cx="8493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arriving</a:t>
            </a:r>
          </a:p>
          <a:p>
            <a:pPr algn="ct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client</a:t>
            </a:r>
          </a:p>
        </p:txBody>
      </p:sp>
      <p:sp>
        <p:nvSpPr>
          <p:cNvPr id="132100" name="Line 10">
            <a:extLst>
              <a:ext uri="{FF2B5EF4-FFF2-40B4-BE49-F238E27FC236}">
                <a16:creationId xmlns:a16="http://schemas.microsoft.com/office/drawing/2014/main" id="{4BC062A1-D4EF-497C-B033-DAD9BE113BD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816100" y="2163763"/>
            <a:ext cx="11113" cy="402748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2101" name="Line 11">
            <a:extLst>
              <a:ext uri="{FF2B5EF4-FFF2-40B4-BE49-F238E27FC236}">
                <a16:creationId xmlns:a16="http://schemas.microsoft.com/office/drawing/2014/main" id="{53693C2F-8D59-41B0-B83D-61D8369DDB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42063" y="2239963"/>
            <a:ext cx="11112" cy="4140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D7B38ED-00CB-4DC7-99F4-5308E63E5777}"/>
              </a:ext>
            </a:extLst>
          </p:cNvPr>
          <p:cNvGrpSpPr>
            <a:grpSpLocks/>
          </p:cNvGrpSpPr>
          <p:nvPr/>
        </p:nvGrpSpPr>
        <p:grpSpPr bwMode="auto">
          <a:xfrm>
            <a:off x="1860550" y="1343025"/>
            <a:ext cx="4395788" cy="1401763"/>
            <a:chOff x="1860550" y="1343025"/>
            <a:chExt cx="4395788" cy="1401763"/>
          </a:xfrm>
        </p:grpSpPr>
        <p:sp>
          <p:nvSpPr>
            <p:cNvPr id="132186" name="Line 9">
              <a:extLst>
                <a:ext uri="{FF2B5EF4-FFF2-40B4-BE49-F238E27FC236}">
                  <a16:creationId xmlns:a16="http://schemas.microsoft.com/office/drawing/2014/main" id="{2B79EA73-2AF5-4BCF-8241-2CC48B2384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60550" y="2208213"/>
              <a:ext cx="4395788" cy="536575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2187" name="Group 23">
              <a:extLst>
                <a:ext uri="{FF2B5EF4-FFF2-40B4-BE49-F238E27FC236}">
                  <a16:creationId xmlns:a16="http://schemas.microsoft.com/office/drawing/2014/main" id="{74CD183B-6A46-409A-AC08-28053D698C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89313" y="1343025"/>
              <a:ext cx="2673350" cy="1116013"/>
              <a:chOff x="11865" y="3885"/>
              <a:chExt cx="3720" cy="1260"/>
            </a:xfrm>
          </p:grpSpPr>
          <p:sp>
            <p:nvSpPr>
              <p:cNvPr id="132188" name="Text Box 24">
                <a:extLst>
                  <a:ext uri="{FF2B5EF4-FFF2-40B4-BE49-F238E27FC236}">
                    <a16:creationId xmlns:a16="http://schemas.microsoft.com/office/drawing/2014/main" id="{01D4C3DD-3519-442E-BDA5-EDC05248F9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65" y="3885"/>
                <a:ext cx="2062" cy="49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 b="1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DHCP discover</a:t>
                </a:r>
                <a:endParaRPr lang="en-US" altLang="zh-CN" sz="1200" b="1">
                  <a:solidFill>
                    <a:srgbClr val="000000"/>
                  </a:solidFill>
                  <a:ea typeface="MS PGothic" panose="020B0600070205080204" pitchFamily="34" charset="-128"/>
                </a:endParaRPr>
              </a:p>
            </p:txBody>
          </p:sp>
          <p:sp>
            <p:nvSpPr>
              <p:cNvPr id="132189" name="Text Box 25">
                <a:extLst>
                  <a:ext uri="{FF2B5EF4-FFF2-40B4-BE49-F238E27FC236}">
                    <a16:creationId xmlns:a16="http://schemas.microsoft.com/office/drawing/2014/main" id="{BF1A665B-2820-48CC-ADD5-B20C134367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015" y="4231"/>
                <a:ext cx="3570" cy="914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src : 0.0.0.0, 68     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dest.: 255.255.255.255,67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yiaddr:    0.0.0.0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solidFill>
                      <a:srgbClr val="00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transaction ID: 654</a:t>
                </a:r>
                <a:endParaRPr lang="en-US" altLang="zh-CN" sz="1600">
                  <a:solidFill>
                    <a:srgbClr val="000000"/>
                  </a:solidFill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34825" name="Line 26">
            <a:extLst>
              <a:ext uri="{FF2B5EF4-FFF2-40B4-BE49-F238E27FC236}">
                <a16:creationId xmlns:a16="http://schemas.microsoft.com/office/drawing/2014/main" id="{9F1320B3-5297-454C-95CA-5CD612D6ABFE}"/>
              </a:ext>
            </a:extLst>
          </p:cNvPr>
          <p:cNvSpPr>
            <a:spLocks noChangeShapeType="1"/>
          </p:cNvSpPr>
          <p:nvPr/>
        </p:nvSpPr>
        <p:spPr bwMode="auto">
          <a:xfrm>
            <a:off x="1903413" y="3194050"/>
            <a:ext cx="4395787" cy="53816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613B4E-B09F-468D-9C37-ED9468AC3061}"/>
              </a:ext>
            </a:extLst>
          </p:cNvPr>
          <p:cNvGrpSpPr>
            <a:grpSpLocks/>
          </p:cNvGrpSpPr>
          <p:nvPr/>
        </p:nvGrpSpPr>
        <p:grpSpPr bwMode="auto">
          <a:xfrm>
            <a:off x="3562350" y="2579688"/>
            <a:ext cx="2520950" cy="1217612"/>
            <a:chOff x="3562350" y="2579688"/>
            <a:chExt cx="2520950" cy="1217612"/>
          </a:xfrm>
        </p:grpSpPr>
        <p:sp>
          <p:nvSpPr>
            <p:cNvPr id="132184" name="Text Box 27">
              <a:extLst>
                <a:ext uri="{FF2B5EF4-FFF2-40B4-BE49-F238E27FC236}">
                  <a16:creationId xmlns:a16="http://schemas.microsoft.com/office/drawing/2014/main" id="{3FE782DF-E3E8-49DC-AD98-56E0129B4A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2350" y="2579688"/>
              <a:ext cx="1379538" cy="33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DHCP offer</a:t>
              </a:r>
              <a:endParaRPr lang="en-US" altLang="zh-CN" sz="160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2185" name="Text Box 28">
              <a:extLst>
                <a:ext uri="{FF2B5EF4-FFF2-40B4-BE49-F238E27FC236}">
                  <a16:creationId xmlns:a16="http://schemas.microsoft.com/office/drawing/2014/main" id="{72AA293D-D793-43C6-9A9B-B82F62AD0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9188" y="2832100"/>
              <a:ext cx="2424112" cy="96520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src: 223.1.2.5, 67     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dest:  255.255.255.255, 68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yiaddrr: 223.1.2.4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transaction ID: 654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lifetime: 3600 secs</a:t>
              </a:r>
              <a:endParaRPr lang="en-US" altLang="zh-CN" sz="80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34828" name="Line 29">
            <a:extLst>
              <a:ext uri="{FF2B5EF4-FFF2-40B4-BE49-F238E27FC236}">
                <a16:creationId xmlns:a16="http://schemas.microsoft.com/office/drawing/2014/main" id="{75684DCF-7626-4FAC-A02A-D15BD333EC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795463" y="4422775"/>
            <a:ext cx="4395787" cy="5365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296BC34-8F98-4F3E-A947-E2FBAA5007B2}"/>
              </a:ext>
            </a:extLst>
          </p:cNvPr>
          <p:cNvGrpSpPr>
            <a:grpSpLocks/>
          </p:cNvGrpSpPr>
          <p:nvPr/>
        </p:nvGrpSpPr>
        <p:grpSpPr bwMode="auto">
          <a:xfrm>
            <a:off x="1966913" y="3765550"/>
            <a:ext cx="2887662" cy="1260475"/>
            <a:chOff x="1966913" y="3765550"/>
            <a:chExt cx="2887662" cy="1260475"/>
          </a:xfrm>
        </p:grpSpPr>
        <p:sp>
          <p:nvSpPr>
            <p:cNvPr id="132182" name="Text Box 30">
              <a:extLst>
                <a:ext uri="{FF2B5EF4-FFF2-40B4-BE49-F238E27FC236}">
                  <a16:creationId xmlns:a16="http://schemas.microsoft.com/office/drawing/2014/main" id="{D55AA050-473A-41C0-A458-12658E151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66913" y="3765550"/>
              <a:ext cx="1379537" cy="328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DHCP request</a:t>
              </a:r>
              <a:endParaRPr lang="en-US" altLang="zh-CN" sz="160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2183" name="Text Box 31">
              <a:extLst>
                <a:ext uri="{FF2B5EF4-FFF2-40B4-BE49-F238E27FC236}">
                  <a16:creationId xmlns:a16="http://schemas.microsoft.com/office/drawing/2014/main" id="{7D4BB2F5-C88B-476A-B278-9146F51348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97088" y="4027488"/>
              <a:ext cx="2757487" cy="998537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src:  0.0.0.0, 68    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dest::  255.255.255.255, 67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yiaddrr: 223.1.2.4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transaction ID: 655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lifetime: 3600 secs</a:t>
              </a:r>
              <a:endParaRPr lang="en-US" altLang="zh-CN" sz="160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</p:grpSp>
      <p:sp>
        <p:nvSpPr>
          <p:cNvPr id="34831" name="Line 32">
            <a:extLst>
              <a:ext uri="{FF2B5EF4-FFF2-40B4-BE49-F238E27FC236}">
                <a16:creationId xmlns:a16="http://schemas.microsoft.com/office/drawing/2014/main" id="{51CEB294-D98E-4FF3-849E-C8B817428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81188" y="5453063"/>
            <a:ext cx="4395787" cy="538162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AA062F-F2C1-4BFE-9A76-0298122BC151}"/>
              </a:ext>
            </a:extLst>
          </p:cNvPr>
          <p:cNvGrpSpPr>
            <a:grpSpLocks/>
          </p:cNvGrpSpPr>
          <p:nvPr/>
        </p:nvGrpSpPr>
        <p:grpSpPr bwMode="auto">
          <a:xfrm>
            <a:off x="3519488" y="5168900"/>
            <a:ext cx="2509837" cy="1271588"/>
            <a:chOff x="3519488" y="5168900"/>
            <a:chExt cx="2509837" cy="1271588"/>
          </a:xfrm>
        </p:grpSpPr>
        <p:sp>
          <p:nvSpPr>
            <p:cNvPr id="132180" name="Text Box 33">
              <a:extLst>
                <a:ext uri="{FF2B5EF4-FFF2-40B4-BE49-F238E27FC236}">
                  <a16:creationId xmlns:a16="http://schemas.microsoft.com/office/drawing/2014/main" id="{F96216AC-324D-4788-9851-C93A3D7341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9488" y="5168900"/>
              <a:ext cx="1379537" cy="3286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 b="1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DHCP ACK</a:t>
              </a:r>
              <a:endParaRPr lang="en-US" altLang="zh-CN" sz="160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  <p:sp>
          <p:nvSpPr>
            <p:cNvPr id="132181" name="Text Box 34">
              <a:extLst>
                <a:ext uri="{FF2B5EF4-FFF2-40B4-BE49-F238E27FC236}">
                  <a16:creationId xmlns:a16="http://schemas.microsoft.com/office/drawing/2014/main" id="{A3D2D6CF-414D-4078-8FF5-A8101F15B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6325" y="5421313"/>
              <a:ext cx="2413000" cy="101917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src: 223.1.2.5, 67     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dest:  255.255.255.255, 68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yiaddrr: 223.1.2.4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transaction ID: 655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solidFill>
                    <a:srgbClr val="00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lifetime: 3600 secs</a:t>
              </a:r>
              <a:endParaRPr lang="en-US" altLang="zh-CN" sz="1000">
                <a:solidFill>
                  <a:srgbClr val="000000"/>
                </a:solidFill>
                <a:ea typeface="MS PGothic" panose="020B0600070205080204" pitchFamily="34" charset="-128"/>
              </a:endParaRPr>
            </a:p>
          </p:txBody>
        </p:sp>
      </p:grpSp>
      <p:grpSp>
        <p:nvGrpSpPr>
          <p:cNvPr id="132109" name="Group 36">
            <a:extLst>
              <a:ext uri="{FF2B5EF4-FFF2-40B4-BE49-F238E27FC236}">
                <a16:creationId xmlns:a16="http://schemas.microsoft.com/office/drawing/2014/main" id="{FD71705F-C168-4771-8FBB-ECEA27150EBB}"/>
              </a:ext>
            </a:extLst>
          </p:cNvPr>
          <p:cNvGrpSpPr>
            <a:grpSpLocks/>
          </p:cNvGrpSpPr>
          <p:nvPr/>
        </p:nvGrpSpPr>
        <p:grpSpPr bwMode="auto">
          <a:xfrm>
            <a:off x="6294438" y="1781175"/>
            <a:ext cx="784225" cy="549275"/>
            <a:chOff x="4420" y="878"/>
            <a:chExt cx="614" cy="458"/>
          </a:xfrm>
        </p:grpSpPr>
        <p:pic>
          <p:nvPicPr>
            <p:cNvPr id="132158" name="Picture 37" descr="laptop_keyboard">
              <a:extLst>
                <a:ext uri="{FF2B5EF4-FFF2-40B4-BE49-F238E27FC236}">
                  <a16:creationId xmlns:a16="http://schemas.microsoft.com/office/drawing/2014/main" id="{03EF8C1E-CAB8-4368-B51C-EEE5E03BA1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4420" y="1108"/>
              <a:ext cx="527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159" name="Freeform 38">
              <a:extLst>
                <a:ext uri="{FF2B5EF4-FFF2-40B4-BE49-F238E27FC236}">
                  <a16:creationId xmlns:a16="http://schemas.microsoft.com/office/drawing/2014/main" id="{E7B5EC5C-CBB1-43C0-BD4C-0B06CD9DC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888"/>
              <a:ext cx="424" cy="297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132160" name="Picture 39" descr="screen">
              <a:extLst>
                <a:ext uri="{FF2B5EF4-FFF2-40B4-BE49-F238E27FC236}">
                  <a16:creationId xmlns:a16="http://schemas.microsoft.com/office/drawing/2014/main" id="{D09178C1-B6E9-47E7-A79D-7AECB7B643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6" y="895"/>
              <a:ext cx="385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2161" name="Freeform 40">
              <a:extLst>
                <a:ext uri="{FF2B5EF4-FFF2-40B4-BE49-F238E27FC236}">
                  <a16:creationId xmlns:a16="http://schemas.microsoft.com/office/drawing/2014/main" id="{90940CDE-EFFB-4547-ACF6-03272434F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2" y="879"/>
              <a:ext cx="359" cy="5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2" name="Freeform 41">
              <a:extLst>
                <a:ext uri="{FF2B5EF4-FFF2-40B4-BE49-F238E27FC236}">
                  <a16:creationId xmlns:a16="http://schemas.microsoft.com/office/drawing/2014/main" id="{FA4876A4-E328-41B5-BCAF-BEEEAB0B0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1" y="878"/>
              <a:ext cx="100" cy="230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3" name="Freeform 42">
              <a:extLst>
                <a:ext uri="{FF2B5EF4-FFF2-40B4-BE49-F238E27FC236}">
                  <a16:creationId xmlns:a16="http://schemas.microsoft.com/office/drawing/2014/main" id="{0DF95181-B4BA-45CF-A6AF-22277820D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" y="920"/>
              <a:ext cx="108" cy="265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4" name="Freeform 43">
              <a:extLst>
                <a:ext uri="{FF2B5EF4-FFF2-40B4-BE49-F238E27FC236}">
                  <a16:creationId xmlns:a16="http://schemas.microsoft.com/office/drawing/2014/main" id="{016DAFA9-141F-46E3-B0D0-D236121F4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097"/>
              <a:ext cx="394" cy="89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5" name="Freeform 44">
              <a:extLst>
                <a:ext uri="{FF2B5EF4-FFF2-40B4-BE49-F238E27FC236}">
                  <a16:creationId xmlns:a16="http://schemas.microsoft.com/office/drawing/2014/main" id="{70F1DCF4-9FA4-4965-9A5D-C601C925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" y="922"/>
              <a:ext cx="101" cy="266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6" name="Freeform 45">
              <a:extLst>
                <a:ext uri="{FF2B5EF4-FFF2-40B4-BE49-F238E27FC236}">
                  <a16:creationId xmlns:a16="http://schemas.microsoft.com/office/drawing/2014/main" id="{8B145996-882C-47B4-B295-277188CAB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0" y="1109"/>
              <a:ext cx="351" cy="88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2167" name="Group 46">
              <a:extLst>
                <a:ext uri="{FF2B5EF4-FFF2-40B4-BE49-F238E27FC236}">
                  <a16:creationId xmlns:a16="http://schemas.microsoft.com/office/drawing/2014/main" id="{FFB1763D-6FE4-459B-B654-8C786E2D3A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84" y="1203"/>
              <a:ext cx="119" cy="53"/>
              <a:chOff x="1740" y="2642"/>
              <a:chExt cx="752" cy="327"/>
            </a:xfrm>
          </p:grpSpPr>
          <p:sp>
            <p:nvSpPr>
              <p:cNvPr id="132174" name="Freeform 47">
                <a:extLst>
                  <a:ext uri="{FF2B5EF4-FFF2-40B4-BE49-F238E27FC236}">
                    <a16:creationId xmlns:a16="http://schemas.microsoft.com/office/drawing/2014/main" id="{6603ADD5-C0BA-406B-B721-15DE652467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175" name="Freeform 48">
                <a:extLst>
                  <a:ext uri="{FF2B5EF4-FFF2-40B4-BE49-F238E27FC236}">
                    <a16:creationId xmlns:a16="http://schemas.microsoft.com/office/drawing/2014/main" id="{1306A233-54B0-407A-AA19-0D0835A8C3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176" name="Freeform 49">
                <a:extLst>
                  <a:ext uri="{FF2B5EF4-FFF2-40B4-BE49-F238E27FC236}">
                    <a16:creationId xmlns:a16="http://schemas.microsoft.com/office/drawing/2014/main" id="{E4022295-AD2E-419E-AD9F-D7BCD848D0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177" name="Freeform 50">
                <a:extLst>
                  <a:ext uri="{FF2B5EF4-FFF2-40B4-BE49-F238E27FC236}">
                    <a16:creationId xmlns:a16="http://schemas.microsoft.com/office/drawing/2014/main" id="{D4F32857-13E2-4560-9428-512701739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178" name="Freeform 51">
                <a:extLst>
                  <a:ext uri="{FF2B5EF4-FFF2-40B4-BE49-F238E27FC236}">
                    <a16:creationId xmlns:a16="http://schemas.microsoft.com/office/drawing/2014/main" id="{FABE80D4-7565-4839-97F7-AF13413EF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179" name="Freeform 52">
                <a:extLst>
                  <a:ext uri="{FF2B5EF4-FFF2-40B4-BE49-F238E27FC236}">
                    <a16:creationId xmlns:a16="http://schemas.microsoft.com/office/drawing/2014/main" id="{1D214FCA-73D4-4BE1-BA8C-4303796D3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2168" name="Freeform 53">
              <a:extLst>
                <a:ext uri="{FF2B5EF4-FFF2-40B4-BE49-F238E27FC236}">
                  <a16:creationId xmlns:a16="http://schemas.microsoft.com/office/drawing/2014/main" id="{F2F4565C-3314-4905-9E1B-A9CECCB8635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8" y="1211"/>
              <a:ext cx="144" cy="116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69" name="Freeform 54">
              <a:extLst>
                <a:ext uri="{FF2B5EF4-FFF2-40B4-BE49-F238E27FC236}">
                  <a16:creationId xmlns:a16="http://schemas.microsoft.com/office/drawing/2014/main" id="{24387557-F99B-4616-BD59-8B15A8415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20"/>
              <a:ext cx="369" cy="10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0" name="Freeform 55">
              <a:extLst>
                <a:ext uri="{FF2B5EF4-FFF2-40B4-BE49-F238E27FC236}">
                  <a16:creationId xmlns:a16="http://schemas.microsoft.com/office/drawing/2014/main" id="{6CAE40B7-FB39-4684-B9DC-4C7AD69B0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0" y="1201"/>
              <a:ext cx="4" cy="21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1" name="Freeform 56">
              <a:extLst>
                <a:ext uri="{FF2B5EF4-FFF2-40B4-BE49-F238E27FC236}">
                  <a16:creationId xmlns:a16="http://schemas.microsoft.com/office/drawing/2014/main" id="{49F9B62A-FD78-4ABE-8C11-588B66A52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" y="1114"/>
              <a:ext cx="171" cy="88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2" name="Freeform 57">
              <a:extLst>
                <a:ext uri="{FF2B5EF4-FFF2-40B4-BE49-F238E27FC236}">
                  <a16:creationId xmlns:a16="http://schemas.microsoft.com/office/drawing/2014/main" id="{5880BA70-D4C0-4AC0-87F6-652861591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2" y="1205"/>
              <a:ext cx="350" cy="102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73" name="Freeform 58">
              <a:extLst>
                <a:ext uri="{FF2B5EF4-FFF2-40B4-BE49-F238E27FC236}">
                  <a16:creationId xmlns:a16="http://schemas.microsoft.com/office/drawing/2014/main" id="{C93A5F2B-3986-4759-8AB3-DF1249865DA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4782" y="1198"/>
              <a:ext cx="142" cy="10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2110" name="Group 60">
            <a:extLst>
              <a:ext uri="{FF2B5EF4-FFF2-40B4-BE49-F238E27FC236}">
                <a16:creationId xmlns:a16="http://schemas.microsoft.com/office/drawing/2014/main" id="{0C8F51D5-6111-4479-B3D4-1DB47542530C}"/>
              </a:ext>
            </a:extLst>
          </p:cNvPr>
          <p:cNvGrpSpPr>
            <a:grpSpLocks/>
          </p:cNvGrpSpPr>
          <p:nvPr/>
        </p:nvGrpSpPr>
        <p:grpSpPr bwMode="auto">
          <a:xfrm>
            <a:off x="1717675" y="1590675"/>
            <a:ext cx="334963" cy="536575"/>
            <a:chOff x="4140" y="429"/>
            <a:chExt cx="1425" cy="2396"/>
          </a:xfrm>
        </p:grpSpPr>
        <p:sp>
          <p:nvSpPr>
            <p:cNvPr id="132126" name="Freeform 61">
              <a:extLst>
                <a:ext uri="{FF2B5EF4-FFF2-40B4-BE49-F238E27FC236}">
                  <a16:creationId xmlns:a16="http://schemas.microsoft.com/office/drawing/2014/main" id="{17C34104-95DD-4092-AD1F-56B0B7F2B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 w 354"/>
                <a:gd name="T1" fmla="*/ 0 h 2742"/>
                <a:gd name="T2" fmla="*/ 2 w 354"/>
                <a:gd name="T3" fmla="*/ 3 h 2742"/>
                <a:gd name="T4" fmla="*/ 2 w 354"/>
                <a:gd name="T5" fmla="*/ 16 h 2742"/>
                <a:gd name="T6" fmla="*/ 0 w 354"/>
                <a:gd name="T7" fmla="*/ 17 h 2742"/>
                <a:gd name="T8" fmla="*/ 2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7" name="Rectangle 62">
              <a:extLst>
                <a:ext uri="{FF2B5EF4-FFF2-40B4-BE49-F238E27FC236}">
                  <a16:creationId xmlns:a16="http://schemas.microsoft.com/office/drawing/2014/main" id="{307BDE35-A03A-4B0B-A8B4-5AF980286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28" name="Freeform 63">
              <a:extLst>
                <a:ext uri="{FF2B5EF4-FFF2-40B4-BE49-F238E27FC236}">
                  <a16:creationId xmlns:a16="http://schemas.microsoft.com/office/drawing/2014/main" id="{52AE3226-12F1-4D6D-B633-41BB64B6D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2 w 211"/>
                <a:gd name="T3" fmla="*/ 3 h 2537"/>
                <a:gd name="T4" fmla="*/ 2 w 211"/>
                <a:gd name="T5" fmla="*/ 1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29" name="Freeform 64">
              <a:extLst>
                <a:ext uri="{FF2B5EF4-FFF2-40B4-BE49-F238E27FC236}">
                  <a16:creationId xmlns:a16="http://schemas.microsoft.com/office/drawing/2014/main" id="{7700B835-05AA-4DFB-878B-B75B32D1B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3 h 226"/>
                <a:gd name="T4" fmla="*/ 2 w 328"/>
                <a:gd name="T5" fmla="*/ 3 h 226"/>
                <a:gd name="T6" fmla="*/ 0 w 328"/>
                <a:gd name="T7" fmla="*/ 3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30" name="Rectangle 65">
              <a:extLst>
                <a:ext uri="{FF2B5EF4-FFF2-40B4-BE49-F238E27FC236}">
                  <a16:creationId xmlns:a16="http://schemas.microsoft.com/office/drawing/2014/main" id="{7B79B15A-4A97-4ECE-B5CE-4E4CA02A2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1"/>
              <a:ext cx="594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32131" name="Group 66">
              <a:extLst>
                <a:ext uri="{FF2B5EF4-FFF2-40B4-BE49-F238E27FC236}">
                  <a16:creationId xmlns:a16="http://schemas.microsoft.com/office/drawing/2014/main" id="{1B78DA35-8153-4416-BA1A-AAA0E9C04A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2156" name="AutoShape 67">
                <a:extLst>
                  <a:ext uri="{FF2B5EF4-FFF2-40B4-BE49-F238E27FC236}">
                    <a16:creationId xmlns:a16="http://schemas.microsoft.com/office/drawing/2014/main" id="{B05D9BE1-3FF8-47AB-A2F4-D57B7B5BB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70"/>
                <a:ext cx="725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32157" name="AutoShape 68">
                <a:extLst>
                  <a:ext uri="{FF2B5EF4-FFF2-40B4-BE49-F238E27FC236}">
                    <a16:creationId xmlns:a16="http://schemas.microsoft.com/office/drawing/2014/main" id="{A1302EFC-5DBD-4DE4-BCDE-EDDB670BD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1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2132" name="Rectangle 69">
              <a:extLst>
                <a:ext uri="{FF2B5EF4-FFF2-40B4-BE49-F238E27FC236}">
                  <a16:creationId xmlns:a16="http://schemas.microsoft.com/office/drawing/2014/main" id="{83BC5435-112C-4357-8E6C-0254F88DB6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1" y="101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32133" name="Group 70">
              <a:extLst>
                <a:ext uri="{FF2B5EF4-FFF2-40B4-BE49-F238E27FC236}">
                  <a16:creationId xmlns:a16="http://schemas.microsoft.com/office/drawing/2014/main" id="{4791733B-6ABD-45AE-94D6-B9FFD6EBB2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2154" name="AutoShape 71">
                <a:extLst>
                  <a:ext uri="{FF2B5EF4-FFF2-40B4-BE49-F238E27FC236}">
                    <a16:creationId xmlns:a16="http://schemas.microsoft.com/office/drawing/2014/main" id="{8A02BDDE-32B2-4ACF-8F21-7412FDCE5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70"/>
                <a:ext cx="725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32155" name="AutoShape 72">
                <a:extLst>
                  <a:ext uri="{FF2B5EF4-FFF2-40B4-BE49-F238E27FC236}">
                    <a16:creationId xmlns:a16="http://schemas.microsoft.com/office/drawing/2014/main" id="{EFB4BF8B-67B9-4F39-A33D-F17D263A3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5"/>
                <a:ext cx="691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2134" name="Rectangle 73">
              <a:extLst>
                <a:ext uri="{FF2B5EF4-FFF2-40B4-BE49-F238E27FC236}">
                  <a16:creationId xmlns:a16="http://schemas.microsoft.com/office/drawing/2014/main" id="{1C194C10-0850-4DA2-BEE2-49DD5EA9A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8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35" name="Rectangle 74">
              <a:extLst>
                <a:ext uri="{FF2B5EF4-FFF2-40B4-BE49-F238E27FC236}">
                  <a16:creationId xmlns:a16="http://schemas.microsoft.com/office/drawing/2014/main" id="{7B52A2C9-5A13-4D6C-B7C4-DB67C68EF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8" y="1655"/>
              <a:ext cx="594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32136" name="Group 75">
              <a:extLst>
                <a:ext uri="{FF2B5EF4-FFF2-40B4-BE49-F238E27FC236}">
                  <a16:creationId xmlns:a16="http://schemas.microsoft.com/office/drawing/2014/main" id="{D75C81A4-E505-4F1E-847A-600D406F4D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2152" name="AutoShape 76">
                <a:extLst>
                  <a:ext uri="{FF2B5EF4-FFF2-40B4-BE49-F238E27FC236}">
                    <a16:creationId xmlns:a16="http://schemas.microsoft.com/office/drawing/2014/main" id="{DAC12EA2-8C4B-4C4E-A6E3-069C407D8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3" y="2568"/>
                <a:ext cx="724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32153" name="AutoShape 77">
                <a:extLst>
                  <a:ext uri="{FF2B5EF4-FFF2-40B4-BE49-F238E27FC236}">
                    <a16:creationId xmlns:a16="http://schemas.microsoft.com/office/drawing/2014/main" id="{F70D2631-63C9-403E-BD01-9EB7FDFD24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1"/>
                <a:ext cx="690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2137" name="Freeform 78">
              <a:extLst>
                <a:ext uri="{FF2B5EF4-FFF2-40B4-BE49-F238E27FC236}">
                  <a16:creationId xmlns:a16="http://schemas.microsoft.com/office/drawing/2014/main" id="{705DA102-36C7-487F-BECF-D82FC2E01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2 w 328"/>
                <a:gd name="T3" fmla="*/ 2 h 226"/>
                <a:gd name="T4" fmla="*/ 2 w 328"/>
                <a:gd name="T5" fmla="*/ 2 h 226"/>
                <a:gd name="T6" fmla="*/ 0 w 328"/>
                <a:gd name="T7" fmla="*/ 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2138" name="Group 79">
              <a:extLst>
                <a:ext uri="{FF2B5EF4-FFF2-40B4-BE49-F238E27FC236}">
                  <a16:creationId xmlns:a16="http://schemas.microsoft.com/office/drawing/2014/main" id="{F312607E-2347-4194-B3F2-AC871903EE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2150" name="AutoShape 80">
                <a:extLst>
                  <a:ext uri="{FF2B5EF4-FFF2-40B4-BE49-F238E27FC236}">
                    <a16:creationId xmlns:a16="http://schemas.microsoft.com/office/drawing/2014/main" id="{240FC619-B9BD-412F-8575-231BADFA2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70"/>
                <a:ext cx="724" cy="135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32151" name="AutoShape 81">
                <a:extLst>
                  <a:ext uri="{FF2B5EF4-FFF2-40B4-BE49-F238E27FC236}">
                    <a16:creationId xmlns:a16="http://schemas.microsoft.com/office/drawing/2014/main" id="{E3B1C612-C6B2-4F0F-915F-B92D7766D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0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600">
                  <a:solidFill>
                    <a:srgbClr val="000000"/>
                  </a:solidFill>
                  <a:latin typeface="Tahoma" panose="020B060403050404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132139" name="Rectangle 82">
              <a:extLst>
                <a:ext uri="{FF2B5EF4-FFF2-40B4-BE49-F238E27FC236}">
                  <a16:creationId xmlns:a16="http://schemas.microsoft.com/office/drawing/2014/main" id="{5B364A32-8E06-4E39-B533-B97FA21DF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8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40" name="Freeform 83">
              <a:extLst>
                <a:ext uri="{FF2B5EF4-FFF2-40B4-BE49-F238E27FC236}">
                  <a16:creationId xmlns:a16="http://schemas.microsoft.com/office/drawing/2014/main" id="{616B2A9B-F614-4AD6-9677-EA2634894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2 w 296"/>
                <a:gd name="T3" fmla="*/ 2 h 256"/>
                <a:gd name="T4" fmla="*/ 2 w 296"/>
                <a:gd name="T5" fmla="*/ 2 h 256"/>
                <a:gd name="T6" fmla="*/ 0 w 296"/>
                <a:gd name="T7" fmla="*/ 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1" name="Freeform 84">
              <a:extLst>
                <a:ext uri="{FF2B5EF4-FFF2-40B4-BE49-F238E27FC236}">
                  <a16:creationId xmlns:a16="http://schemas.microsoft.com/office/drawing/2014/main" id="{0C3E30B2-9537-4E2F-B4B1-09B6D72C5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2 w 304"/>
                <a:gd name="T3" fmla="*/ 3 h 288"/>
                <a:gd name="T4" fmla="*/ 2 w 304"/>
                <a:gd name="T5" fmla="*/ 3 h 288"/>
                <a:gd name="T6" fmla="*/ 2 w 304"/>
                <a:gd name="T7" fmla="*/ 3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2" name="Oval 85">
              <a:extLst>
                <a:ext uri="{FF2B5EF4-FFF2-40B4-BE49-F238E27FC236}">
                  <a16:creationId xmlns:a16="http://schemas.microsoft.com/office/drawing/2014/main" id="{77CE00D1-FA50-407C-891E-2843452EA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12"/>
              <a:ext cx="47" cy="92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43" name="Freeform 86">
              <a:extLst>
                <a:ext uri="{FF2B5EF4-FFF2-40B4-BE49-F238E27FC236}">
                  <a16:creationId xmlns:a16="http://schemas.microsoft.com/office/drawing/2014/main" id="{D708D182-7D13-4DAE-8DE5-85E623925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 h 240"/>
                <a:gd name="T2" fmla="*/ 2 w 306"/>
                <a:gd name="T3" fmla="*/ 3 h 240"/>
                <a:gd name="T4" fmla="*/ 2 w 306"/>
                <a:gd name="T5" fmla="*/ 3 h 240"/>
                <a:gd name="T6" fmla="*/ 2 w 306"/>
                <a:gd name="T7" fmla="*/ 0 h 240"/>
                <a:gd name="T8" fmla="*/ 0 w 306"/>
                <a:gd name="T9" fmla="*/ 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144" name="AutoShape 87">
              <a:extLst>
                <a:ext uri="{FF2B5EF4-FFF2-40B4-BE49-F238E27FC236}">
                  <a16:creationId xmlns:a16="http://schemas.microsoft.com/office/drawing/2014/main" id="{FA038A35-AFF1-47F8-B3B3-F31A6A0DE1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45" name="AutoShape 88">
              <a:extLst>
                <a:ext uri="{FF2B5EF4-FFF2-40B4-BE49-F238E27FC236}">
                  <a16:creationId xmlns:a16="http://schemas.microsoft.com/office/drawing/2014/main" id="{5897A8B8-008D-4DEB-917B-CEA2ECB0E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2"/>
              <a:ext cx="1067" cy="78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46" name="Oval 89">
              <a:extLst>
                <a:ext uri="{FF2B5EF4-FFF2-40B4-BE49-F238E27FC236}">
                  <a16:creationId xmlns:a16="http://schemas.microsoft.com/office/drawing/2014/main" id="{84EBFBFA-07A3-4DFD-A798-F97DEACCD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9" y="2385"/>
              <a:ext cx="155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47" name="Oval 90">
              <a:extLst>
                <a:ext uri="{FF2B5EF4-FFF2-40B4-BE49-F238E27FC236}">
                  <a16:creationId xmlns:a16="http://schemas.microsoft.com/office/drawing/2014/main" id="{2C39A9C1-BBD0-4F89-A963-F55DF2E72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4" y="2385"/>
              <a:ext cx="162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FF0000"/>
                </a:solidFill>
                <a:latin typeface="Tahoma" panose="020B0604030504040204" pitchFamily="34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2148" name="Oval 91">
              <a:extLst>
                <a:ext uri="{FF2B5EF4-FFF2-40B4-BE49-F238E27FC236}">
                  <a16:creationId xmlns:a16="http://schemas.microsoft.com/office/drawing/2014/main" id="{2E78D238-939B-4784-AD2F-A972CA424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8"/>
              <a:ext cx="162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49" name="Rectangle 92">
              <a:extLst>
                <a:ext uri="{FF2B5EF4-FFF2-40B4-BE49-F238E27FC236}">
                  <a16:creationId xmlns:a16="http://schemas.microsoft.com/office/drawing/2014/main" id="{422481DE-7F0A-48B4-AC3B-EBC30F328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" y="1833"/>
              <a:ext cx="81" cy="76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32111" name="Rectangle 94">
            <a:extLst>
              <a:ext uri="{FF2B5EF4-FFF2-40B4-BE49-F238E27FC236}">
                <a16:creationId xmlns:a16="http://schemas.microsoft.com/office/drawing/2014/main" id="{06FF0436-DF7F-4AA7-B2B8-73A7B90364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38150" y="255588"/>
            <a:ext cx="6824663" cy="898525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DHCP client-server scenario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5FD641-C099-4DAE-A809-BE9E4F1F1642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663700"/>
            <a:ext cx="2540000" cy="733425"/>
            <a:chOff x="7333085" y="2736938"/>
            <a:chExt cx="2539755" cy="733428"/>
          </a:xfrm>
        </p:grpSpPr>
        <p:sp>
          <p:nvSpPr>
            <p:cNvPr id="132124" name="Rectangle 2">
              <a:extLst>
                <a:ext uri="{FF2B5EF4-FFF2-40B4-BE49-F238E27FC236}">
                  <a16:creationId xmlns:a16="http://schemas.microsoft.com/office/drawing/2014/main" id="{4072CEAD-A521-4CDD-A2FE-0A116B6AC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33085" y="2736938"/>
              <a:ext cx="2521866" cy="73342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25" name="TextBox 1">
              <a:extLst>
                <a:ext uri="{FF2B5EF4-FFF2-40B4-BE49-F238E27FC236}">
                  <a16:creationId xmlns:a16="http://schemas.microsoft.com/office/drawing/2014/main" id="{C93EEBBF-A348-41EE-B441-349C0B6A02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44917" y="2797391"/>
              <a:ext cx="2527923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Broadcast: is there a DHCP server out there?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12BC650-D256-4216-B253-286AB9DF5DE3}"/>
              </a:ext>
            </a:extLst>
          </p:cNvPr>
          <p:cNvGrpSpPr>
            <a:grpSpLocks/>
          </p:cNvGrpSpPr>
          <p:nvPr/>
        </p:nvGrpSpPr>
        <p:grpSpPr bwMode="auto">
          <a:xfrm>
            <a:off x="3670300" y="2871788"/>
            <a:ext cx="2528888" cy="884237"/>
            <a:chOff x="9144000" y="3229217"/>
            <a:chExt cx="2527923" cy="885135"/>
          </a:xfrm>
        </p:grpSpPr>
        <p:sp>
          <p:nvSpPr>
            <p:cNvPr id="132122" name="Rectangle 87">
              <a:extLst>
                <a:ext uri="{FF2B5EF4-FFF2-40B4-BE49-F238E27FC236}">
                  <a16:creationId xmlns:a16="http://schemas.microsoft.com/office/drawing/2014/main" id="{609BFE2D-E159-49C4-8DF8-5A6A7470EE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3229217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23" name="TextBox 88">
              <a:extLst>
                <a:ext uri="{FF2B5EF4-FFF2-40B4-BE49-F238E27FC236}">
                  <a16:creationId xmlns:a16="http://schemas.microsoft.com/office/drawing/2014/main" id="{F6C2BC03-3FB7-4FE8-8396-9CA39E892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0" y="3271783"/>
              <a:ext cx="252792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Broadcast: I</a:t>
              </a:r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’</a:t>
              </a:r>
              <a:r>
                <a:rPr lang="en-US" altLang="zh-CN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m a DHCP server! Here</a:t>
              </a:r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’</a:t>
              </a:r>
              <a:r>
                <a:rPr lang="en-US" altLang="zh-CN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s an IP address you can use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A328E1-8F8D-43A5-8D31-48F628295B22}"/>
              </a:ext>
            </a:extLst>
          </p:cNvPr>
          <p:cNvGrpSpPr>
            <a:grpSpLocks/>
          </p:cNvGrpSpPr>
          <p:nvPr/>
        </p:nvGrpSpPr>
        <p:grpSpPr bwMode="auto">
          <a:xfrm>
            <a:off x="2286000" y="4097338"/>
            <a:ext cx="2527300" cy="884237"/>
            <a:chOff x="8956574" y="4615923"/>
            <a:chExt cx="2527923" cy="885135"/>
          </a:xfrm>
        </p:grpSpPr>
        <p:sp>
          <p:nvSpPr>
            <p:cNvPr id="132120" name="Rectangle 89">
              <a:extLst>
                <a:ext uri="{FF2B5EF4-FFF2-40B4-BE49-F238E27FC236}">
                  <a16:creationId xmlns:a16="http://schemas.microsoft.com/office/drawing/2014/main" id="{A691DB15-119E-4BAB-90F6-BF7137DBB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56574" y="4615923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21" name="TextBox 90">
              <a:extLst>
                <a:ext uri="{FF2B5EF4-FFF2-40B4-BE49-F238E27FC236}">
                  <a16:creationId xmlns:a16="http://schemas.microsoft.com/office/drawing/2014/main" id="{93BA6098-54DE-450A-B7D3-4DAB1C246D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56574" y="4765817"/>
              <a:ext cx="2527923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Broadcast: OK.  I</a:t>
              </a:r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’</a:t>
              </a:r>
              <a:r>
                <a:rPr lang="en-US" altLang="zh-CN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ll take that IP address!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018A5F-3072-4339-9E33-55A6E44BBBF7}"/>
              </a:ext>
            </a:extLst>
          </p:cNvPr>
          <p:cNvGrpSpPr>
            <a:grpSpLocks/>
          </p:cNvGrpSpPr>
          <p:nvPr/>
        </p:nvGrpSpPr>
        <p:grpSpPr bwMode="auto">
          <a:xfrm>
            <a:off x="3652838" y="5465763"/>
            <a:ext cx="2528887" cy="885825"/>
            <a:chOff x="9144000" y="5555417"/>
            <a:chExt cx="2527923" cy="885135"/>
          </a:xfrm>
        </p:grpSpPr>
        <p:sp>
          <p:nvSpPr>
            <p:cNvPr id="132118" name="Rectangle 91">
              <a:extLst>
                <a:ext uri="{FF2B5EF4-FFF2-40B4-BE49-F238E27FC236}">
                  <a16:creationId xmlns:a16="http://schemas.microsoft.com/office/drawing/2014/main" id="{A12275EB-DBDC-4065-936A-62623237A2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44000" y="5555417"/>
              <a:ext cx="2351575" cy="8851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6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32119" name="TextBox 92">
              <a:extLst>
                <a:ext uri="{FF2B5EF4-FFF2-40B4-BE49-F238E27FC236}">
                  <a16:creationId xmlns:a16="http://schemas.microsoft.com/office/drawing/2014/main" id="{5BB23CD9-8880-4718-9DC6-03F852CDCD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44000" y="5705311"/>
              <a:ext cx="2527923" cy="584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Broadcast: OK.  You</a:t>
              </a:r>
              <a:r>
                <a:rPr lang="en-US" altLang="en-US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’</a:t>
              </a:r>
              <a:r>
                <a:rPr lang="en-US" altLang="zh-CN" sz="1600">
                  <a:solidFill>
                    <a:srgbClr val="FF0000"/>
                  </a:solidFill>
                  <a:latin typeface="Tahoma" panose="020B0604030504040204" pitchFamily="34" charset="0"/>
                  <a:ea typeface="MS PGothic" panose="020B0600070205080204" pitchFamily="34" charset="-128"/>
                </a:rPr>
                <a:t>ve got that IP address!</a:t>
              </a:r>
            </a:p>
          </p:txBody>
        </p:sp>
      </p:grpSp>
      <p:sp>
        <p:nvSpPr>
          <p:cNvPr id="132116" name="页脚占位符 5">
            <a:extLst>
              <a:ext uri="{FF2B5EF4-FFF2-40B4-BE49-F238E27FC236}">
                <a16:creationId xmlns:a16="http://schemas.microsoft.com/office/drawing/2014/main" id="{378E2B7C-CDBC-4091-B31E-1CD6C8DD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32117" name="灯片编号占位符 6">
            <a:extLst>
              <a:ext uri="{FF2B5EF4-FFF2-40B4-BE49-F238E27FC236}">
                <a16:creationId xmlns:a16="http://schemas.microsoft.com/office/drawing/2014/main" id="{B6A76AF1-E4E4-49A9-BCC8-9ADE0094B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95C070A-8EBD-4662-8041-D49D322F12C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4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4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>
            <a:extLst>
              <a:ext uri="{FF2B5EF4-FFF2-40B4-BE49-F238E27FC236}">
                <a16:creationId xmlns:a16="http://schemas.microsoft.com/office/drawing/2014/main" id="{608F1EEA-EC1E-4C86-BB55-DD2CCFAE7E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IP addresses: how to get one?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4147" name="Rectangle 3">
            <a:extLst>
              <a:ext uri="{FF2B5EF4-FFF2-40B4-BE49-F238E27FC236}">
                <a16:creationId xmlns:a16="http://schemas.microsoft.com/office/drawing/2014/main" id="{6578B7F4-F418-4FDB-A559-38727E2074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0538" y="1393825"/>
            <a:ext cx="8034337" cy="33591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>
                <a:ea typeface="宋体" panose="02010600030101010101" pitchFamily="2" charset="-122"/>
              </a:rPr>
              <a:t>Network (network portion):</a:t>
            </a:r>
          </a:p>
          <a:p>
            <a:r>
              <a:rPr lang="en-US" altLang="zh-CN">
                <a:ea typeface="宋体" panose="02010600030101010101" pitchFamily="2" charset="-122"/>
              </a:rPr>
              <a:t>get allocated portion of ISP’s address space: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4148" name="Text Box 4">
            <a:extLst>
              <a:ext uri="{FF2B5EF4-FFF2-40B4-BE49-F238E27FC236}">
                <a16:creationId xmlns:a16="http://schemas.microsoft.com/office/drawing/2014/main" id="{3A19BE28-3937-443A-868A-C0D4ECEFA5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709863"/>
            <a:ext cx="9144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ISP's block          </a:t>
            </a:r>
            <a:r>
              <a:rPr lang="en-US" altLang="zh-CN" sz="1800" u="sng">
                <a:solidFill>
                  <a:schemeClr val="accent2"/>
                </a:solidFill>
                <a:ea typeface="宋体" panose="02010600030101010101" pitchFamily="2" charset="-122"/>
              </a:rPr>
              <a:t>11001000  00010111  0001</a:t>
            </a: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0000  00000000    200.23.16.0/20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Organization 0    </a:t>
            </a:r>
            <a:r>
              <a:rPr lang="en-US" altLang="zh-CN" sz="1800" u="sng">
                <a:ea typeface="宋体" panose="02010600030101010101" pitchFamily="2" charset="-122"/>
              </a:rPr>
              <a:t>11001000  00010111  0001000</a:t>
            </a:r>
            <a:r>
              <a:rPr lang="en-US" altLang="zh-CN" sz="1800">
                <a:ea typeface="宋体" panose="02010600030101010101" pitchFamily="2" charset="-122"/>
              </a:rPr>
              <a:t>0  00000000    200.23.16.0/23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Organization 1    </a:t>
            </a:r>
            <a:r>
              <a:rPr lang="en-US" altLang="zh-CN" sz="1800" u="sng">
                <a:ea typeface="宋体" panose="02010600030101010101" pitchFamily="2" charset="-122"/>
              </a:rPr>
              <a:t>11001000  00010111  0001001</a:t>
            </a:r>
            <a:r>
              <a:rPr lang="en-US" altLang="zh-CN" sz="1800">
                <a:ea typeface="宋体" panose="02010600030101010101" pitchFamily="2" charset="-122"/>
              </a:rPr>
              <a:t>0  00000000    200.23.18.0/23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Organization 2    </a:t>
            </a:r>
            <a:r>
              <a:rPr lang="en-US" altLang="zh-CN" sz="1800" u="sng">
                <a:ea typeface="宋体" panose="02010600030101010101" pitchFamily="2" charset="-122"/>
              </a:rPr>
              <a:t>11001000  00010111  0001010</a:t>
            </a:r>
            <a:r>
              <a:rPr lang="en-US" altLang="zh-CN" sz="1800">
                <a:ea typeface="宋体" panose="02010600030101010101" pitchFamily="2" charset="-122"/>
              </a:rPr>
              <a:t>0  00000000    200.23.20.0/23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   ...                                          …..                                   ….                ….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Organization 7    </a:t>
            </a:r>
            <a:r>
              <a:rPr lang="en-US" altLang="zh-CN" sz="1800" u="sng">
                <a:ea typeface="宋体" panose="02010600030101010101" pitchFamily="2" charset="-122"/>
              </a:rPr>
              <a:t>11001000  00010111  0001111</a:t>
            </a:r>
            <a:r>
              <a:rPr lang="en-US" altLang="zh-CN" sz="1800">
                <a:ea typeface="宋体" panose="02010600030101010101" pitchFamily="2" charset="-122"/>
              </a:rPr>
              <a:t>0  00000000    200.23.30.0/23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34149" name="页脚占位符 5">
            <a:extLst>
              <a:ext uri="{FF2B5EF4-FFF2-40B4-BE49-F238E27FC236}">
                <a16:creationId xmlns:a16="http://schemas.microsoft.com/office/drawing/2014/main" id="{CEDDA47D-7C2C-43CE-9FFE-0DA1BE21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34150" name="灯片编号占位符 6">
            <a:extLst>
              <a:ext uri="{FF2B5EF4-FFF2-40B4-BE49-F238E27FC236}">
                <a16:creationId xmlns:a16="http://schemas.microsoft.com/office/drawing/2014/main" id="{87BDFF76-E3FF-4700-8D48-A29836864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6EE0D51-4443-424C-9D8A-346D877834A4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F1D45239-1058-4BCB-B066-9B6261D52E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16913" cy="11430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Hierarchical addressing: route aggregation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35171" name="组合 45">
            <a:extLst>
              <a:ext uri="{FF2B5EF4-FFF2-40B4-BE49-F238E27FC236}">
                <a16:creationId xmlns:a16="http://schemas.microsoft.com/office/drawing/2014/main" id="{41368CD6-2CEF-4380-B5B7-04453A177AC6}"/>
              </a:ext>
            </a:extLst>
          </p:cNvPr>
          <p:cNvGrpSpPr>
            <a:grpSpLocks/>
          </p:cNvGrpSpPr>
          <p:nvPr/>
        </p:nvGrpSpPr>
        <p:grpSpPr bwMode="auto">
          <a:xfrm>
            <a:off x="677863" y="2376488"/>
            <a:ext cx="7621587" cy="3662362"/>
            <a:chOff x="701675" y="2506663"/>
            <a:chExt cx="7621588" cy="3662362"/>
          </a:xfrm>
        </p:grpSpPr>
        <p:sp>
          <p:nvSpPr>
            <p:cNvPr id="135175" name="Freeform 3">
              <a:extLst>
                <a:ext uri="{FF2B5EF4-FFF2-40B4-BE49-F238E27FC236}">
                  <a16:creationId xmlns:a16="http://schemas.microsoft.com/office/drawing/2014/main" id="{404FBAE8-AE0D-4C60-9153-41DB266BC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50" y="4121150"/>
              <a:ext cx="2019300" cy="295275"/>
            </a:xfrm>
            <a:custGeom>
              <a:avLst/>
              <a:gdLst>
                <a:gd name="T0" fmla="*/ 0 w 1272"/>
                <a:gd name="T1" fmla="*/ 0 h 186"/>
                <a:gd name="T2" fmla="*/ 2147483646 w 1272"/>
                <a:gd name="T3" fmla="*/ 2147483646 h 186"/>
                <a:gd name="T4" fmla="*/ 0 60000 65536"/>
                <a:gd name="T5" fmla="*/ 0 60000 65536"/>
                <a:gd name="T6" fmla="*/ 0 w 1272"/>
                <a:gd name="T7" fmla="*/ 0 h 186"/>
                <a:gd name="T8" fmla="*/ 1272 w 127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72" h="186">
                  <a:moveTo>
                    <a:pt x="0" y="0"/>
                  </a:moveTo>
                  <a:lnTo>
                    <a:pt x="1272" y="18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76" name="Line 4">
              <a:extLst>
                <a:ext uri="{FF2B5EF4-FFF2-40B4-BE49-F238E27FC236}">
                  <a16:creationId xmlns:a16="http://schemas.microsoft.com/office/drawing/2014/main" id="{9F77CFB1-F9DA-4192-AFF1-80C115F704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32100" y="4397375"/>
              <a:ext cx="89535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77" name="Line 5">
              <a:extLst>
                <a:ext uri="{FF2B5EF4-FFF2-40B4-BE49-F238E27FC236}">
                  <a16:creationId xmlns:a16="http://schemas.microsoft.com/office/drawing/2014/main" id="{750DF596-1511-474E-AF25-00E29F278A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0675" y="3768725"/>
              <a:ext cx="752475" cy="1714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78" name="Line 6">
              <a:extLst>
                <a:ext uri="{FF2B5EF4-FFF2-40B4-BE49-F238E27FC236}">
                  <a16:creationId xmlns:a16="http://schemas.microsoft.com/office/drawing/2014/main" id="{59E6471C-8B71-4C0A-8D2E-84EEB7E0A8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7350" y="2987675"/>
              <a:ext cx="847725" cy="762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79" name="Freeform 7">
              <a:extLst>
                <a:ext uri="{FF2B5EF4-FFF2-40B4-BE49-F238E27FC236}">
                  <a16:creationId xmlns:a16="http://schemas.microsoft.com/office/drawing/2014/main" id="{45211B7B-A369-4539-BDF4-8AE3752C9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463" y="3567113"/>
              <a:ext cx="1773237" cy="979487"/>
            </a:xfrm>
            <a:custGeom>
              <a:avLst/>
              <a:gdLst>
                <a:gd name="T0" fmla="*/ 2147483646 w 1117"/>
                <a:gd name="T1" fmla="*/ 2147483646 h 617"/>
                <a:gd name="T2" fmla="*/ 2147483646 w 1117"/>
                <a:gd name="T3" fmla="*/ 2147483646 h 617"/>
                <a:gd name="T4" fmla="*/ 2147483646 w 1117"/>
                <a:gd name="T5" fmla="*/ 2147483646 h 617"/>
                <a:gd name="T6" fmla="*/ 2147483646 w 1117"/>
                <a:gd name="T7" fmla="*/ 2147483646 h 617"/>
                <a:gd name="T8" fmla="*/ 2147483646 w 1117"/>
                <a:gd name="T9" fmla="*/ 2147483646 h 617"/>
                <a:gd name="T10" fmla="*/ 2147483646 w 1117"/>
                <a:gd name="T11" fmla="*/ 2147483646 h 617"/>
                <a:gd name="T12" fmla="*/ 2147483646 w 1117"/>
                <a:gd name="T13" fmla="*/ 2147483646 h 617"/>
                <a:gd name="T14" fmla="*/ 2147483646 w 1117"/>
                <a:gd name="T15" fmla="*/ 2147483646 h 617"/>
                <a:gd name="T16" fmla="*/ 2147483646 w 1117"/>
                <a:gd name="T17" fmla="*/ 2147483646 h 617"/>
                <a:gd name="T18" fmla="*/ 2147483646 w 1117"/>
                <a:gd name="T19" fmla="*/ 2147483646 h 617"/>
                <a:gd name="T20" fmla="*/ 2147483646 w 1117"/>
                <a:gd name="T21" fmla="*/ 2147483646 h 617"/>
                <a:gd name="T22" fmla="*/ 2147483646 w 1117"/>
                <a:gd name="T23" fmla="*/ 2147483646 h 6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17"/>
                <a:gd name="T37" fmla="*/ 0 h 617"/>
                <a:gd name="T38" fmla="*/ 1117 w 1117"/>
                <a:gd name="T39" fmla="*/ 617 h 6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17" h="617">
                  <a:moveTo>
                    <a:pt x="439" y="97"/>
                  </a:moveTo>
                  <a:cubicBezTo>
                    <a:pt x="358" y="85"/>
                    <a:pt x="269" y="23"/>
                    <a:pt x="205" y="19"/>
                  </a:cubicBezTo>
                  <a:cubicBezTo>
                    <a:pt x="141" y="15"/>
                    <a:pt x="89" y="0"/>
                    <a:pt x="55" y="73"/>
                  </a:cubicBezTo>
                  <a:cubicBezTo>
                    <a:pt x="21" y="146"/>
                    <a:pt x="0" y="371"/>
                    <a:pt x="4" y="456"/>
                  </a:cubicBezTo>
                  <a:cubicBezTo>
                    <a:pt x="8" y="541"/>
                    <a:pt x="3" y="560"/>
                    <a:pt x="77" y="582"/>
                  </a:cubicBezTo>
                  <a:cubicBezTo>
                    <a:pt x="152" y="604"/>
                    <a:pt x="350" y="582"/>
                    <a:pt x="451" y="587"/>
                  </a:cubicBezTo>
                  <a:cubicBezTo>
                    <a:pt x="552" y="592"/>
                    <a:pt x="606" y="617"/>
                    <a:pt x="685" y="613"/>
                  </a:cubicBezTo>
                  <a:cubicBezTo>
                    <a:pt x="764" y="609"/>
                    <a:pt x="856" y="612"/>
                    <a:pt x="925" y="565"/>
                  </a:cubicBezTo>
                  <a:cubicBezTo>
                    <a:pt x="994" y="518"/>
                    <a:pt x="1081" y="401"/>
                    <a:pt x="1099" y="330"/>
                  </a:cubicBezTo>
                  <a:cubicBezTo>
                    <a:pt x="1117" y="259"/>
                    <a:pt x="1104" y="178"/>
                    <a:pt x="1036" y="138"/>
                  </a:cubicBezTo>
                  <a:cubicBezTo>
                    <a:pt x="968" y="98"/>
                    <a:pt x="790" y="98"/>
                    <a:pt x="691" y="91"/>
                  </a:cubicBezTo>
                  <a:cubicBezTo>
                    <a:pt x="592" y="84"/>
                    <a:pt x="520" y="109"/>
                    <a:pt x="439" y="9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0" name="Text Box 8">
              <a:extLst>
                <a:ext uri="{FF2B5EF4-FFF2-40B4-BE49-F238E27FC236}">
                  <a16:creationId xmlns:a16="http://schemas.microsoft.com/office/drawing/2014/main" id="{2AB895F9-B4DF-42F9-BF11-A8798D6996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7025" y="3297238"/>
              <a:ext cx="1712913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ea typeface="宋体" panose="02010600030101010101" pitchFamily="2" charset="-122"/>
                </a:rPr>
                <a:t>“</a:t>
              </a:r>
              <a:r>
                <a:rPr lang="en-US" altLang="zh-CN" sz="1400">
                  <a:ea typeface="宋体" panose="02010600030101010101" pitchFamily="2" charset="-122"/>
                </a:rPr>
                <a:t>Send me anything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with addresses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beginning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200.23.16.0/20”</a:t>
              </a:r>
            </a:p>
          </p:txBody>
        </p:sp>
        <p:grpSp>
          <p:nvGrpSpPr>
            <p:cNvPr id="135181" name="Group 9">
              <a:extLst>
                <a:ext uri="{FF2B5EF4-FFF2-40B4-BE49-F238E27FC236}">
                  <a16:creationId xmlns:a16="http://schemas.microsoft.com/office/drawing/2014/main" id="{48EE48B0-3185-4538-AD27-DB55F7097E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825" y="2760663"/>
              <a:ext cx="2338388" cy="404812"/>
              <a:chOff x="1004" y="1639"/>
              <a:chExt cx="1473" cy="255"/>
            </a:xfrm>
          </p:grpSpPr>
          <p:sp>
            <p:nvSpPr>
              <p:cNvPr id="135213" name="Freeform 10">
                <a:extLst>
                  <a:ext uri="{FF2B5EF4-FFF2-40B4-BE49-F238E27FC236}">
                    <a16:creationId xmlns:a16="http://schemas.microsoft.com/office/drawing/2014/main" id="{DCEF421F-D031-47B5-A19F-304F59DF2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214" name="Text Box 11">
                <a:extLst>
                  <a:ext uri="{FF2B5EF4-FFF2-40B4-BE49-F238E27FC236}">
                    <a16:creationId xmlns:a16="http://schemas.microsoft.com/office/drawing/2014/main" id="{011C2831-AB3C-4590-9E40-8CAC964991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7"/>
                <a:ext cx="103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>
                    <a:ea typeface="宋体" panose="02010600030101010101" pitchFamily="2" charset="-122"/>
                  </a:rPr>
                  <a:t>200.23.16.0/23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5182" name="Group 12">
              <a:extLst>
                <a:ext uri="{FF2B5EF4-FFF2-40B4-BE49-F238E27FC236}">
                  <a16:creationId xmlns:a16="http://schemas.microsoft.com/office/drawing/2014/main" id="{C637964C-86CD-4721-BFDF-7D4A10D8B7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87400" y="3351213"/>
              <a:ext cx="2338388" cy="404812"/>
              <a:chOff x="1004" y="1639"/>
              <a:chExt cx="1473" cy="255"/>
            </a:xfrm>
          </p:grpSpPr>
          <p:sp>
            <p:nvSpPr>
              <p:cNvPr id="135211" name="Freeform 13">
                <a:extLst>
                  <a:ext uri="{FF2B5EF4-FFF2-40B4-BE49-F238E27FC236}">
                    <a16:creationId xmlns:a16="http://schemas.microsoft.com/office/drawing/2014/main" id="{4A7868A2-BCC0-4800-8DD3-6BCE7C8F41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212" name="Text Box 14">
                <a:extLst>
                  <a:ext uri="{FF2B5EF4-FFF2-40B4-BE49-F238E27FC236}">
                    <a16:creationId xmlns:a16="http://schemas.microsoft.com/office/drawing/2014/main" id="{29F247D7-7765-4E2F-B51B-43AB161EE6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7"/>
                <a:ext cx="103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>
                    <a:ea typeface="宋体" panose="02010600030101010101" pitchFamily="2" charset="-122"/>
                  </a:rPr>
                  <a:t>200.23.18.0/23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5183" name="Group 15">
              <a:extLst>
                <a:ext uri="{FF2B5EF4-FFF2-40B4-BE49-F238E27FC236}">
                  <a16:creationId xmlns:a16="http://schemas.microsoft.com/office/drawing/2014/main" id="{40E00596-3A4D-4671-AA66-78E902070E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675" y="4770438"/>
              <a:ext cx="2338388" cy="404812"/>
              <a:chOff x="1004" y="1639"/>
              <a:chExt cx="1473" cy="255"/>
            </a:xfrm>
          </p:grpSpPr>
          <p:sp>
            <p:nvSpPr>
              <p:cNvPr id="135209" name="Freeform 16">
                <a:extLst>
                  <a:ext uri="{FF2B5EF4-FFF2-40B4-BE49-F238E27FC236}">
                    <a16:creationId xmlns:a16="http://schemas.microsoft.com/office/drawing/2014/main" id="{136A5950-861A-4F7E-B5C5-355F4DF04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210" name="Text Box 17">
                <a:extLst>
                  <a:ext uri="{FF2B5EF4-FFF2-40B4-BE49-F238E27FC236}">
                    <a16:creationId xmlns:a16="http://schemas.microsoft.com/office/drawing/2014/main" id="{81FCB66E-C2C7-40FE-8BD5-06B6DED417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7"/>
                <a:ext cx="105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>
                    <a:ea typeface="宋体" panose="02010600030101010101" pitchFamily="2" charset="-122"/>
                  </a:rPr>
                  <a:t>200.23.30.0/23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5184" name="Text Box 18">
              <a:extLst>
                <a:ext uri="{FF2B5EF4-FFF2-40B4-BE49-F238E27FC236}">
                  <a16:creationId xmlns:a16="http://schemas.microsoft.com/office/drawing/2014/main" id="{7BF370B5-A112-4923-9CE2-42FE44FEC6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800" y="4002088"/>
              <a:ext cx="16462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Fly-By-Night-ISP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5185" name="Freeform 19">
              <a:extLst>
                <a:ext uri="{FF2B5EF4-FFF2-40B4-BE49-F238E27FC236}">
                  <a16:creationId xmlns:a16="http://schemas.microsoft.com/office/drawing/2014/main" id="{23BFC478-2B07-409C-96FE-26D0AD208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3184525"/>
              <a:ext cx="730250" cy="2535238"/>
            </a:xfrm>
            <a:custGeom>
              <a:avLst/>
              <a:gdLst>
                <a:gd name="T0" fmla="*/ 2147483646 w 460"/>
                <a:gd name="T1" fmla="*/ 2147483646 h 1597"/>
                <a:gd name="T2" fmla="*/ 2147483646 w 460"/>
                <a:gd name="T3" fmla="*/ 2147483646 h 1597"/>
                <a:gd name="T4" fmla="*/ 2147483646 w 460"/>
                <a:gd name="T5" fmla="*/ 2147483646 h 1597"/>
                <a:gd name="T6" fmla="*/ 2147483646 w 460"/>
                <a:gd name="T7" fmla="*/ 2147483646 h 1597"/>
                <a:gd name="T8" fmla="*/ 2147483646 w 460"/>
                <a:gd name="T9" fmla="*/ 2147483646 h 1597"/>
                <a:gd name="T10" fmla="*/ 2147483646 w 460"/>
                <a:gd name="T11" fmla="*/ 2147483646 h 1597"/>
                <a:gd name="T12" fmla="*/ 2147483646 w 460"/>
                <a:gd name="T13" fmla="*/ 2147483646 h 1597"/>
                <a:gd name="T14" fmla="*/ 2147483646 w 460"/>
                <a:gd name="T15" fmla="*/ 2147483646 h 1597"/>
                <a:gd name="T16" fmla="*/ 2147483646 w 460"/>
                <a:gd name="T17" fmla="*/ 2147483646 h 1597"/>
                <a:gd name="T18" fmla="*/ 2147483646 w 460"/>
                <a:gd name="T19" fmla="*/ 2147483646 h 1597"/>
                <a:gd name="T20" fmla="*/ 2147483646 w 460"/>
                <a:gd name="T21" fmla="*/ 2147483646 h 1597"/>
                <a:gd name="T22" fmla="*/ 2147483646 w 460"/>
                <a:gd name="T23" fmla="*/ 2147483646 h 159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60"/>
                <a:gd name="T37" fmla="*/ 0 h 1597"/>
                <a:gd name="T38" fmla="*/ 460 w 460"/>
                <a:gd name="T39" fmla="*/ 1597 h 159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60" h="1597">
                  <a:moveTo>
                    <a:pt x="328" y="56"/>
                  </a:moveTo>
                  <a:cubicBezTo>
                    <a:pt x="247" y="0"/>
                    <a:pt x="253" y="138"/>
                    <a:pt x="208" y="218"/>
                  </a:cubicBezTo>
                  <a:cubicBezTo>
                    <a:pt x="163" y="298"/>
                    <a:pt x="91" y="419"/>
                    <a:pt x="58" y="536"/>
                  </a:cubicBezTo>
                  <a:cubicBezTo>
                    <a:pt x="25" y="653"/>
                    <a:pt x="0" y="822"/>
                    <a:pt x="7" y="919"/>
                  </a:cubicBezTo>
                  <a:cubicBezTo>
                    <a:pt x="14" y="1016"/>
                    <a:pt x="64" y="1046"/>
                    <a:pt x="100" y="1118"/>
                  </a:cubicBezTo>
                  <a:cubicBezTo>
                    <a:pt x="136" y="1190"/>
                    <a:pt x="166" y="1278"/>
                    <a:pt x="220" y="1352"/>
                  </a:cubicBezTo>
                  <a:cubicBezTo>
                    <a:pt x="274" y="1426"/>
                    <a:pt x="388" y="1597"/>
                    <a:pt x="424" y="1562"/>
                  </a:cubicBezTo>
                  <a:cubicBezTo>
                    <a:pt x="460" y="1527"/>
                    <a:pt x="436" y="1228"/>
                    <a:pt x="436" y="1142"/>
                  </a:cubicBezTo>
                  <a:cubicBezTo>
                    <a:pt x="436" y="1056"/>
                    <a:pt x="439" y="1094"/>
                    <a:pt x="424" y="1046"/>
                  </a:cubicBezTo>
                  <a:cubicBezTo>
                    <a:pt x="409" y="998"/>
                    <a:pt x="365" y="928"/>
                    <a:pt x="346" y="854"/>
                  </a:cubicBezTo>
                  <a:cubicBezTo>
                    <a:pt x="327" y="780"/>
                    <a:pt x="313" y="735"/>
                    <a:pt x="310" y="602"/>
                  </a:cubicBezTo>
                  <a:cubicBezTo>
                    <a:pt x="307" y="469"/>
                    <a:pt x="324" y="170"/>
                    <a:pt x="328" y="56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86" name="Text Box 20">
              <a:extLst>
                <a:ext uri="{FF2B5EF4-FFF2-40B4-BE49-F238E27FC236}">
                  <a16:creationId xmlns:a16="http://schemas.microsoft.com/office/drawing/2014/main" id="{9D814169-96E0-416F-8E1B-20B9A202E4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8825" y="2506663"/>
              <a:ext cx="14049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Organization 0</a:t>
              </a:r>
            </a:p>
          </p:txBody>
        </p:sp>
        <p:sp>
          <p:nvSpPr>
            <p:cNvPr id="135187" name="Text Box 21">
              <a:extLst>
                <a:ext uri="{FF2B5EF4-FFF2-40B4-BE49-F238E27FC236}">
                  <a16:creationId xmlns:a16="http://schemas.microsoft.com/office/drawing/2014/main" id="{EFD76D70-CA33-4FCB-A226-8905611864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400" y="4516438"/>
              <a:ext cx="14049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Organization 7</a:t>
              </a:r>
            </a:p>
          </p:txBody>
        </p:sp>
        <p:sp>
          <p:nvSpPr>
            <p:cNvPr id="135188" name="Text Box 22">
              <a:extLst>
                <a:ext uri="{FF2B5EF4-FFF2-40B4-BE49-F238E27FC236}">
                  <a16:creationId xmlns:a16="http://schemas.microsoft.com/office/drawing/2014/main" id="{7B8959B3-AE33-4BC3-9AF9-9F0BCE78D2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07275" y="4325938"/>
              <a:ext cx="91598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Internet</a:t>
              </a:r>
            </a:p>
          </p:txBody>
        </p:sp>
        <p:sp>
          <p:nvSpPr>
            <p:cNvPr id="135189" name="Text Box 24">
              <a:extLst>
                <a:ext uri="{FF2B5EF4-FFF2-40B4-BE49-F238E27FC236}">
                  <a16:creationId xmlns:a16="http://schemas.microsoft.com/office/drawing/2014/main" id="{8C8D01B9-0FB2-4188-8582-E6F3DB965B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350" y="3154363"/>
              <a:ext cx="137636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Organization 1</a:t>
              </a:r>
            </a:p>
          </p:txBody>
        </p:sp>
        <p:sp>
          <p:nvSpPr>
            <p:cNvPr id="135190" name="Freeform 25">
              <a:extLst>
                <a:ext uri="{FF2B5EF4-FFF2-40B4-BE49-F238E27FC236}">
                  <a16:creationId xmlns:a16="http://schemas.microsoft.com/office/drawing/2014/main" id="{B93CEC08-79A3-4BB9-BB25-D087F9883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6313" y="4881563"/>
              <a:ext cx="1773237" cy="979487"/>
            </a:xfrm>
            <a:custGeom>
              <a:avLst/>
              <a:gdLst>
                <a:gd name="T0" fmla="*/ 2147483646 w 1117"/>
                <a:gd name="T1" fmla="*/ 2147483646 h 617"/>
                <a:gd name="T2" fmla="*/ 2147483646 w 1117"/>
                <a:gd name="T3" fmla="*/ 2147483646 h 617"/>
                <a:gd name="T4" fmla="*/ 2147483646 w 1117"/>
                <a:gd name="T5" fmla="*/ 2147483646 h 617"/>
                <a:gd name="T6" fmla="*/ 2147483646 w 1117"/>
                <a:gd name="T7" fmla="*/ 2147483646 h 617"/>
                <a:gd name="T8" fmla="*/ 2147483646 w 1117"/>
                <a:gd name="T9" fmla="*/ 2147483646 h 617"/>
                <a:gd name="T10" fmla="*/ 2147483646 w 1117"/>
                <a:gd name="T11" fmla="*/ 2147483646 h 617"/>
                <a:gd name="T12" fmla="*/ 2147483646 w 1117"/>
                <a:gd name="T13" fmla="*/ 2147483646 h 617"/>
                <a:gd name="T14" fmla="*/ 2147483646 w 1117"/>
                <a:gd name="T15" fmla="*/ 2147483646 h 617"/>
                <a:gd name="T16" fmla="*/ 2147483646 w 1117"/>
                <a:gd name="T17" fmla="*/ 2147483646 h 617"/>
                <a:gd name="T18" fmla="*/ 2147483646 w 1117"/>
                <a:gd name="T19" fmla="*/ 2147483646 h 617"/>
                <a:gd name="T20" fmla="*/ 2147483646 w 1117"/>
                <a:gd name="T21" fmla="*/ 2147483646 h 617"/>
                <a:gd name="T22" fmla="*/ 2147483646 w 1117"/>
                <a:gd name="T23" fmla="*/ 2147483646 h 6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17"/>
                <a:gd name="T37" fmla="*/ 0 h 617"/>
                <a:gd name="T38" fmla="*/ 1117 w 1117"/>
                <a:gd name="T39" fmla="*/ 617 h 6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17" h="617">
                  <a:moveTo>
                    <a:pt x="439" y="97"/>
                  </a:moveTo>
                  <a:cubicBezTo>
                    <a:pt x="358" y="85"/>
                    <a:pt x="269" y="23"/>
                    <a:pt x="205" y="19"/>
                  </a:cubicBezTo>
                  <a:cubicBezTo>
                    <a:pt x="141" y="15"/>
                    <a:pt x="89" y="0"/>
                    <a:pt x="55" y="73"/>
                  </a:cubicBezTo>
                  <a:cubicBezTo>
                    <a:pt x="21" y="146"/>
                    <a:pt x="0" y="371"/>
                    <a:pt x="4" y="456"/>
                  </a:cubicBezTo>
                  <a:cubicBezTo>
                    <a:pt x="8" y="541"/>
                    <a:pt x="3" y="560"/>
                    <a:pt x="77" y="582"/>
                  </a:cubicBezTo>
                  <a:cubicBezTo>
                    <a:pt x="152" y="604"/>
                    <a:pt x="350" y="582"/>
                    <a:pt x="451" y="587"/>
                  </a:cubicBezTo>
                  <a:cubicBezTo>
                    <a:pt x="552" y="592"/>
                    <a:pt x="606" y="617"/>
                    <a:pt x="685" y="613"/>
                  </a:cubicBezTo>
                  <a:cubicBezTo>
                    <a:pt x="764" y="609"/>
                    <a:pt x="856" y="612"/>
                    <a:pt x="925" y="565"/>
                  </a:cubicBezTo>
                  <a:cubicBezTo>
                    <a:pt x="994" y="518"/>
                    <a:pt x="1081" y="401"/>
                    <a:pt x="1099" y="330"/>
                  </a:cubicBezTo>
                  <a:cubicBezTo>
                    <a:pt x="1117" y="259"/>
                    <a:pt x="1104" y="178"/>
                    <a:pt x="1036" y="138"/>
                  </a:cubicBezTo>
                  <a:cubicBezTo>
                    <a:pt x="968" y="98"/>
                    <a:pt x="790" y="98"/>
                    <a:pt x="691" y="91"/>
                  </a:cubicBezTo>
                  <a:cubicBezTo>
                    <a:pt x="592" y="84"/>
                    <a:pt x="520" y="109"/>
                    <a:pt x="439" y="9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1" name="Text Box 26">
              <a:extLst>
                <a:ext uri="{FF2B5EF4-FFF2-40B4-BE49-F238E27FC236}">
                  <a16:creationId xmlns:a16="http://schemas.microsoft.com/office/drawing/2014/main" id="{89D0223E-3220-4401-9D65-584DA30C8A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6350" y="5259388"/>
              <a:ext cx="10636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ISPs-R-Us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5192" name="Freeform 27">
              <a:extLst>
                <a:ext uri="{FF2B5EF4-FFF2-40B4-BE49-F238E27FC236}">
                  <a16:creationId xmlns:a16="http://schemas.microsoft.com/office/drawing/2014/main" id="{191727BD-6463-43E0-8865-5AA77062F87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41925" y="4902200"/>
              <a:ext cx="2019300" cy="295275"/>
            </a:xfrm>
            <a:custGeom>
              <a:avLst/>
              <a:gdLst>
                <a:gd name="T0" fmla="*/ 0 w 1272"/>
                <a:gd name="T1" fmla="*/ 0 h 186"/>
                <a:gd name="T2" fmla="*/ 2147483646 w 1272"/>
                <a:gd name="T3" fmla="*/ 2147483646 h 186"/>
                <a:gd name="T4" fmla="*/ 0 60000 65536"/>
                <a:gd name="T5" fmla="*/ 0 60000 65536"/>
                <a:gd name="T6" fmla="*/ 0 w 1272"/>
                <a:gd name="T7" fmla="*/ 0 h 186"/>
                <a:gd name="T8" fmla="*/ 1272 w 127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72" h="186">
                  <a:moveTo>
                    <a:pt x="0" y="0"/>
                  </a:moveTo>
                  <a:lnTo>
                    <a:pt x="1272" y="18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3" name="Line 28">
              <a:extLst>
                <a:ext uri="{FF2B5EF4-FFF2-40B4-BE49-F238E27FC236}">
                  <a16:creationId xmlns:a16="http://schemas.microsoft.com/office/drawing/2014/main" id="{55879E3C-0BE9-48BF-9DB9-903B02CF7A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125" y="5445125"/>
              <a:ext cx="4857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4" name="Line 29">
              <a:extLst>
                <a:ext uri="{FF2B5EF4-FFF2-40B4-BE49-F238E27FC236}">
                  <a16:creationId xmlns:a16="http://schemas.microsoft.com/office/drawing/2014/main" id="{109A7112-FBB2-4A6A-B880-B2BA773F8A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79725" y="5511800"/>
              <a:ext cx="638175" cy="1714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5" name="Line 30">
              <a:extLst>
                <a:ext uri="{FF2B5EF4-FFF2-40B4-BE49-F238E27FC236}">
                  <a16:creationId xmlns:a16="http://schemas.microsoft.com/office/drawing/2014/main" id="{AFC08842-9922-4895-87EA-30A9353AB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17875" y="5759450"/>
              <a:ext cx="247650" cy="409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5196" name="Text Box 31">
              <a:extLst>
                <a:ext uri="{FF2B5EF4-FFF2-40B4-BE49-F238E27FC236}">
                  <a16:creationId xmlns:a16="http://schemas.microsoft.com/office/drawing/2014/main" id="{0C2E811B-8B58-4D94-9D61-53158EA8B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0850" y="5154613"/>
              <a:ext cx="1712913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ea typeface="宋体" panose="02010600030101010101" pitchFamily="2" charset="-122"/>
                </a:rPr>
                <a:t>“</a:t>
              </a:r>
              <a:r>
                <a:rPr lang="en-US" altLang="zh-CN" sz="1400">
                  <a:ea typeface="宋体" panose="02010600030101010101" pitchFamily="2" charset="-122"/>
                </a:rPr>
                <a:t>Send me anything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with addresses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beginning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199.31.0.0/16”</a:t>
              </a:r>
            </a:p>
          </p:txBody>
        </p:sp>
        <p:grpSp>
          <p:nvGrpSpPr>
            <p:cNvPr id="135197" name="Group 32">
              <a:extLst>
                <a:ext uri="{FF2B5EF4-FFF2-40B4-BE49-F238E27FC236}">
                  <a16:creationId xmlns:a16="http://schemas.microsoft.com/office/drawing/2014/main" id="{1B367000-4631-45B5-8694-3840080212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6450" y="3941763"/>
              <a:ext cx="2338388" cy="404812"/>
              <a:chOff x="1004" y="1639"/>
              <a:chExt cx="1473" cy="255"/>
            </a:xfrm>
          </p:grpSpPr>
          <p:sp>
            <p:nvSpPr>
              <p:cNvPr id="135207" name="Freeform 33">
                <a:extLst>
                  <a:ext uri="{FF2B5EF4-FFF2-40B4-BE49-F238E27FC236}">
                    <a16:creationId xmlns:a16="http://schemas.microsoft.com/office/drawing/2014/main" id="{40296157-8D8A-4CD3-809B-10E894140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5208" name="Text Box 34">
                <a:extLst>
                  <a:ext uri="{FF2B5EF4-FFF2-40B4-BE49-F238E27FC236}">
                    <a16:creationId xmlns:a16="http://schemas.microsoft.com/office/drawing/2014/main" id="{8276CE2B-CF0F-45FA-9D0F-9B3A3C85FA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7"/>
                <a:ext cx="105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>
                    <a:ea typeface="宋体" panose="02010600030101010101" pitchFamily="2" charset="-122"/>
                  </a:rPr>
                  <a:t>200.23.20.0/23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5198" name="Text Box 35">
              <a:extLst>
                <a:ext uri="{FF2B5EF4-FFF2-40B4-BE49-F238E27FC236}">
                  <a16:creationId xmlns:a16="http://schemas.microsoft.com/office/drawing/2014/main" id="{D10226F4-C861-4A06-B6CB-3F90B97F9A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400" y="3744913"/>
              <a:ext cx="1404938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Organization 2</a:t>
              </a:r>
            </a:p>
          </p:txBody>
        </p:sp>
        <p:grpSp>
          <p:nvGrpSpPr>
            <p:cNvPr id="135199" name="Group 36">
              <a:extLst>
                <a:ext uri="{FF2B5EF4-FFF2-40B4-BE49-F238E27FC236}">
                  <a16:creationId xmlns:a16="http://schemas.microsoft.com/office/drawing/2014/main" id="{E2C74D1C-FC57-488C-B5C9-7781AA9549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55825" y="4205288"/>
              <a:ext cx="296863" cy="663575"/>
              <a:chOff x="870" y="2945"/>
              <a:chExt cx="187" cy="418"/>
            </a:xfrm>
          </p:grpSpPr>
          <p:sp>
            <p:nvSpPr>
              <p:cNvPr id="135204" name="Text Box 37">
                <a:extLst>
                  <a:ext uri="{FF2B5EF4-FFF2-40B4-BE49-F238E27FC236}">
                    <a16:creationId xmlns:a16="http://schemas.microsoft.com/office/drawing/2014/main" id="{94A6A151-04E6-484B-AD52-DED8BD44CFF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2945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  <p:sp>
            <p:nvSpPr>
              <p:cNvPr id="135205" name="Text Box 38">
                <a:extLst>
                  <a:ext uri="{FF2B5EF4-FFF2-40B4-BE49-F238E27FC236}">
                    <a16:creationId xmlns:a16="http://schemas.microsoft.com/office/drawing/2014/main" id="{834658CE-B9EA-4E00-A867-DD5DB8D5B8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0" y="3030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  <p:sp>
            <p:nvSpPr>
              <p:cNvPr id="135206" name="Text Box 39">
                <a:extLst>
                  <a:ext uri="{FF2B5EF4-FFF2-40B4-BE49-F238E27FC236}">
                    <a16:creationId xmlns:a16="http://schemas.microsoft.com/office/drawing/2014/main" id="{33EEBE7D-975F-4991-8DA7-2248738CCC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1" y="3113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5200" name="Group 40">
              <a:extLst>
                <a:ext uri="{FF2B5EF4-FFF2-40B4-BE49-F238E27FC236}">
                  <a16:creationId xmlns:a16="http://schemas.microsoft.com/office/drawing/2014/main" id="{21577500-75A5-4D4A-9273-923EE5659B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4525" y="3910013"/>
              <a:ext cx="296863" cy="663575"/>
              <a:chOff x="870" y="2945"/>
              <a:chExt cx="187" cy="418"/>
            </a:xfrm>
          </p:grpSpPr>
          <p:sp>
            <p:nvSpPr>
              <p:cNvPr id="135201" name="Text Box 41">
                <a:extLst>
                  <a:ext uri="{FF2B5EF4-FFF2-40B4-BE49-F238E27FC236}">
                    <a16:creationId xmlns:a16="http://schemas.microsoft.com/office/drawing/2014/main" id="{58C54A2C-F498-40F8-8E50-CD07C4BDF4B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2945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  <p:sp>
            <p:nvSpPr>
              <p:cNvPr id="135202" name="Text Box 42">
                <a:extLst>
                  <a:ext uri="{FF2B5EF4-FFF2-40B4-BE49-F238E27FC236}">
                    <a16:creationId xmlns:a16="http://schemas.microsoft.com/office/drawing/2014/main" id="{C0E99484-DA74-4B5B-BD01-B271C83E05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0" y="3030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  <p:sp>
            <p:nvSpPr>
              <p:cNvPr id="135203" name="Text Box 43">
                <a:extLst>
                  <a:ext uri="{FF2B5EF4-FFF2-40B4-BE49-F238E27FC236}">
                    <a16:creationId xmlns:a16="http://schemas.microsoft.com/office/drawing/2014/main" id="{6AFC7EEB-DB82-43E6-B90A-413CBA0842D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1" y="3113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35172" name="Text Box 85">
            <a:extLst>
              <a:ext uri="{FF2B5EF4-FFF2-40B4-BE49-F238E27FC236}">
                <a16:creationId xmlns:a16="http://schemas.microsoft.com/office/drawing/2014/main" id="{D09284C1-ABF6-4520-8DFC-AD558216F3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3450" y="1431925"/>
            <a:ext cx="723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Hierarchical addressing allows efficient advertisement of routing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information:</a:t>
            </a:r>
          </a:p>
        </p:txBody>
      </p:sp>
      <p:sp>
        <p:nvSpPr>
          <p:cNvPr id="135173" name="页脚占位符 5">
            <a:extLst>
              <a:ext uri="{FF2B5EF4-FFF2-40B4-BE49-F238E27FC236}">
                <a16:creationId xmlns:a16="http://schemas.microsoft.com/office/drawing/2014/main" id="{25F418A3-2B1D-48BC-9DD2-50D09E63E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35174" name="灯片编号占位符 6">
            <a:extLst>
              <a:ext uri="{FF2B5EF4-FFF2-40B4-BE49-F238E27FC236}">
                <a16:creationId xmlns:a16="http://schemas.microsoft.com/office/drawing/2014/main" id="{D6CD105D-B184-48E2-B04C-E6C73ACEC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CF05016-356D-46C5-849C-3DF44D4C556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E58DFB27-E04E-4637-B8B2-A0C34EFAEE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0538" y="374650"/>
            <a:ext cx="8316912" cy="11430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Hierarchical addressing: more specific routes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36195" name="组合 45">
            <a:extLst>
              <a:ext uri="{FF2B5EF4-FFF2-40B4-BE49-F238E27FC236}">
                <a16:creationId xmlns:a16="http://schemas.microsoft.com/office/drawing/2014/main" id="{D0B70DAD-D94C-47C6-A01D-C959D01E1023}"/>
              </a:ext>
            </a:extLst>
          </p:cNvPr>
          <p:cNvGrpSpPr>
            <a:grpSpLocks/>
          </p:cNvGrpSpPr>
          <p:nvPr/>
        </p:nvGrpSpPr>
        <p:grpSpPr bwMode="auto">
          <a:xfrm>
            <a:off x="660400" y="1739900"/>
            <a:ext cx="7651750" cy="4217988"/>
            <a:chOff x="660400" y="1739900"/>
            <a:chExt cx="7651750" cy="4217988"/>
          </a:xfrm>
        </p:grpSpPr>
        <p:sp>
          <p:nvSpPr>
            <p:cNvPr id="136198" name="Text Box 44">
              <a:extLst>
                <a:ext uri="{FF2B5EF4-FFF2-40B4-BE49-F238E27FC236}">
                  <a16:creationId xmlns:a16="http://schemas.microsoft.com/office/drawing/2014/main" id="{39176200-82CB-4359-A015-003E4BEF3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400" y="1739900"/>
              <a:ext cx="5983288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ISPs-R-Us has a more specific route to Organization 1</a:t>
              </a:r>
            </a:p>
          </p:txBody>
        </p:sp>
        <p:sp>
          <p:nvSpPr>
            <p:cNvPr id="136199" name="Freeform 45">
              <a:extLst>
                <a:ext uri="{FF2B5EF4-FFF2-40B4-BE49-F238E27FC236}">
                  <a16:creationId xmlns:a16="http://schemas.microsoft.com/office/drawing/2014/main" id="{B1632969-EA33-4D66-8BC3-4E8D085D6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3836988"/>
              <a:ext cx="2019300" cy="295275"/>
            </a:xfrm>
            <a:custGeom>
              <a:avLst/>
              <a:gdLst>
                <a:gd name="T0" fmla="*/ 0 w 1272"/>
                <a:gd name="T1" fmla="*/ 0 h 186"/>
                <a:gd name="T2" fmla="*/ 2147483646 w 1272"/>
                <a:gd name="T3" fmla="*/ 2147483646 h 186"/>
                <a:gd name="T4" fmla="*/ 0 60000 65536"/>
                <a:gd name="T5" fmla="*/ 0 60000 65536"/>
                <a:gd name="T6" fmla="*/ 0 w 1272"/>
                <a:gd name="T7" fmla="*/ 0 h 186"/>
                <a:gd name="T8" fmla="*/ 1272 w 127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72" h="186">
                  <a:moveTo>
                    <a:pt x="0" y="0"/>
                  </a:moveTo>
                  <a:lnTo>
                    <a:pt x="1272" y="18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0" name="Line 46">
              <a:extLst>
                <a:ext uri="{FF2B5EF4-FFF2-40B4-BE49-F238E27FC236}">
                  <a16:creationId xmlns:a16="http://schemas.microsoft.com/office/drawing/2014/main" id="{5F2CA850-35DD-43F3-99EA-AE737E8349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20988" y="4113213"/>
              <a:ext cx="895350" cy="4572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1" name="Line 47">
              <a:extLst>
                <a:ext uri="{FF2B5EF4-FFF2-40B4-BE49-F238E27FC236}">
                  <a16:creationId xmlns:a16="http://schemas.microsoft.com/office/drawing/2014/main" id="{9AA228E8-78A3-431C-A596-32AF8B7C19F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2938" y="5389563"/>
              <a:ext cx="333375" cy="2476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2" name="Line 48">
              <a:extLst>
                <a:ext uri="{FF2B5EF4-FFF2-40B4-BE49-F238E27FC236}">
                  <a16:creationId xmlns:a16="http://schemas.microsoft.com/office/drawing/2014/main" id="{01C9883C-8FFC-4D3B-8A76-470BCAC657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16238" y="2703513"/>
              <a:ext cx="847725" cy="7620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3" name="Freeform 49">
              <a:extLst>
                <a:ext uri="{FF2B5EF4-FFF2-40B4-BE49-F238E27FC236}">
                  <a16:creationId xmlns:a16="http://schemas.microsoft.com/office/drawing/2014/main" id="{A18CBDB2-2C7A-4668-B6C7-B34DC582B3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2350" y="3282950"/>
              <a:ext cx="1773238" cy="979488"/>
            </a:xfrm>
            <a:custGeom>
              <a:avLst/>
              <a:gdLst>
                <a:gd name="T0" fmla="*/ 2147483646 w 1117"/>
                <a:gd name="T1" fmla="*/ 2147483646 h 617"/>
                <a:gd name="T2" fmla="*/ 2147483646 w 1117"/>
                <a:gd name="T3" fmla="*/ 2147483646 h 617"/>
                <a:gd name="T4" fmla="*/ 2147483646 w 1117"/>
                <a:gd name="T5" fmla="*/ 2147483646 h 617"/>
                <a:gd name="T6" fmla="*/ 2147483646 w 1117"/>
                <a:gd name="T7" fmla="*/ 2147483646 h 617"/>
                <a:gd name="T8" fmla="*/ 2147483646 w 1117"/>
                <a:gd name="T9" fmla="*/ 2147483646 h 617"/>
                <a:gd name="T10" fmla="*/ 2147483646 w 1117"/>
                <a:gd name="T11" fmla="*/ 2147483646 h 617"/>
                <a:gd name="T12" fmla="*/ 2147483646 w 1117"/>
                <a:gd name="T13" fmla="*/ 2147483646 h 617"/>
                <a:gd name="T14" fmla="*/ 2147483646 w 1117"/>
                <a:gd name="T15" fmla="*/ 2147483646 h 617"/>
                <a:gd name="T16" fmla="*/ 2147483646 w 1117"/>
                <a:gd name="T17" fmla="*/ 2147483646 h 617"/>
                <a:gd name="T18" fmla="*/ 2147483646 w 1117"/>
                <a:gd name="T19" fmla="*/ 2147483646 h 617"/>
                <a:gd name="T20" fmla="*/ 2147483646 w 1117"/>
                <a:gd name="T21" fmla="*/ 2147483646 h 617"/>
                <a:gd name="T22" fmla="*/ 2147483646 w 1117"/>
                <a:gd name="T23" fmla="*/ 2147483646 h 6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17"/>
                <a:gd name="T37" fmla="*/ 0 h 617"/>
                <a:gd name="T38" fmla="*/ 1117 w 1117"/>
                <a:gd name="T39" fmla="*/ 617 h 6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17" h="617">
                  <a:moveTo>
                    <a:pt x="439" y="97"/>
                  </a:moveTo>
                  <a:cubicBezTo>
                    <a:pt x="358" y="85"/>
                    <a:pt x="269" y="23"/>
                    <a:pt x="205" y="19"/>
                  </a:cubicBezTo>
                  <a:cubicBezTo>
                    <a:pt x="141" y="15"/>
                    <a:pt x="89" y="0"/>
                    <a:pt x="55" y="73"/>
                  </a:cubicBezTo>
                  <a:cubicBezTo>
                    <a:pt x="21" y="146"/>
                    <a:pt x="0" y="371"/>
                    <a:pt x="4" y="456"/>
                  </a:cubicBezTo>
                  <a:cubicBezTo>
                    <a:pt x="8" y="541"/>
                    <a:pt x="3" y="560"/>
                    <a:pt x="77" y="582"/>
                  </a:cubicBezTo>
                  <a:cubicBezTo>
                    <a:pt x="152" y="604"/>
                    <a:pt x="350" y="582"/>
                    <a:pt x="451" y="587"/>
                  </a:cubicBezTo>
                  <a:cubicBezTo>
                    <a:pt x="552" y="592"/>
                    <a:pt x="606" y="617"/>
                    <a:pt x="685" y="613"/>
                  </a:cubicBezTo>
                  <a:cubicBezTo>
                    <a:pt x="764" y="609"/>
                    <a:pt x="856" y="612"/>
                    <a:pt x="925" y="565"/>
                  </a:cubicBezTo>
                  <a:cubicBezTo>
                    <a:pt x="994" y="518"/>
                    <a:pt x="1081" y="401"/>
                    <a:pt x="1099" y="330"/>
                  </a:cubicBezTo>
                  <a:cubicBezTo>
                    <a:pt x="1117" y="259"/>
                    <a:pt x="1104" y="178"/>
                    <a:pt x="1036" y="138"/>
                  </a:cubicBezTo>
                  <a:cubicBezTo>
                    <a:pt x="968" y="98"/>
                    <a:pt x="790" y="98"/>
                    <a:pt x="691" y="91"/>
                  </a:cubicBezTo>
                  <a:cubicBezTo>
                    <a:pt x="592" y="84"/>
                    <a:pt x="520" y="109"/>
                    <a:pt x="439" y="9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04" name="Text Box 50">
              <a:extLst>
                <a:ext uri="{FF2B5EF4-FFF2-40B4-BE49-F238E27FC236}">
                  <a16:creationId xmlns:a16="http://schemas.microsoft.com/office/drawing/2014/main" id="{C33B609C-4E0A-45A3-A08F-7891E7FAD6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5913" y="3013075"/>
              <a:ext cx="1712912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ea typeface="宋体" panose="02010600030101010101" pitchFamily="2" charset="-122"/>
                </a:rPr>
                <a:t>“</a:t>
              </a:r>
              <a:r>
                <a:rPr lang="en-US" altLang="zh-CN" sz="1400">
                  <a:ea typeface="宋体" panose="02010600030101010101" pitchFamily="2" charset="-122"/>
                </a:rPr>
                <a:t>Send me anything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with addresses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beginning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200.23.16.0/20”</a:t>
              </a:r>
            </a:p>
          </p:txBody>
        </p:sp>
        <p:grpSp>
          <p:nvGrpSpPr>
            <p:cNvPr id="136205" name="Group 51">
              <a:extLst>
                <a:ext uri="{FF2B5EF4-FFF2-40B4-BE49-F238E27FC236}">
                  <a16:creationId xmlns:a16="http://schemas.microsoft.com/office/drawing/2014/main" id="{6343E723-89F0-46F5-B6B1-5176B40DA3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7713" y="2476500"/>
              <a:ext cx="2338387" cy="404813"/>
              <a:chOff x="1004" y="1639"/>
              <a:chExt cx="1473" cy="255"/>
            </a:xfrm>
          </p:grpSpPr>
          <p:sp>
            <p:nvSpPr>
              <p:cNvPr id="136237" name="Freeform 52">
                <a:extLst>
                  <a:ext uri="{FF2B5EF4-FFF2-40B4-BE49-F238E27FC236}">
                    <a16:creationId xmlns:a16="http://schemas.microsoft.com/office/drawing/2014/main" id="{D9A6FAD1-3672-4415-A918-78D40F0EE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38" name="Text Box 53">
                <a:extLst>
                  <a:ext uri="{FF2B5EF4-FFF2-40B4-BE49-F238E27FC236}">
                    <a16:creationId xmlns:a16="http://schemas.microsoft.com/office/drawing/2014/main" id="{2549BB3D-CAD2-4555-97D9-081C45A3D8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7"/>
                <a:ext cx="103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>
                    <a:ea typeface="宋体" panose="02010600030101010101" pitchFamily="2" charset="-122"/>
                  </a:rPr>
                  <a:t>200.23.16.0/23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6206" name="Group 54">
              <a:extLst>
                <a:ext uri="{FF2B5EF4-FFF2-40B4-BE49-F238E27FC236}">
                  <a16:creationId xmlns:a16="http://schemas.microsoft.com/office/drawing/2014/main" id="{C4B8902F-E9B4-4B1F-AF14-9B374A8926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57263" y="5553075"/>
              <a:ext cx="2338387" cy="404813"/>
              <a:chOff x="1004" y="1639"/>
              <a:chExt cx="1473" cy="255"/>
            </a:xfrm>
          </p:grpSpPr>
          <p:sp>
            <p:nvSpPr>
              <p:cNvPr id="136235" name="Freeform 55">
                <a:extLst>
                  <a:ext uri="{FF2B5EF4-FFF2-40B4-BE49-F238E27FC236}">
                    <a16:creationId xmlns:a16="http://schemas.microsoft.com/office/drawing/2014/main" id="{7DAD082E-225C-475A-93F7-3ECED0061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36" name="Text Box 56">
                <a:extLst>
                  <a:ext uri="{FF2B5EF4-FFF2-40B4-BE49-F238E27FC236}">
                    <a16:creationId xmlns:a16="http://schemas.microsoft.com/office/drawing/2014/main" id="{FC17B680-CE1A-4154-AE91-04BE407E4F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7"/>
                <a:ext cx="103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>
                    <a:ea typeface="宋体" panose="02010600030101010101" pitchFamily="2" charset="-122"/>
                  </a:rPr>
                  <a:t>200.23.18.0/23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6207" name="Group 57">
              <a:extLst>
                <a:ext uri="{FF2B5EF4-FFF2-40B4-BE49-F238E27FC236}">
                  <a16:creationId xmlns:a16="http://schemas.microsoft.com/office/drawing/2014/main" id="{6D517583-4320-4C1C-BA56-23FC3631EA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0563" y="4486275"/>
              <a:ext cx="2338387" cy="404813"/>
              <a:chOff x="1004" y="1639"/>
              <a:chExt cx="1473" cy="255"/>
            </a:xfrm>
          </p:grpSpPr>
          <p:sp>
            <p:nvSpPr>
              <p:cNvPr id="136233" name="Freeform 58">
                <a:extLst>
                  <a:ext uri="{FF2B5EF4-FFF2-40B4-BE49-F238E27FC236}">
                    <a16:creationId xmlns:a16="http://schemas.microsoft.com/office/drawing/2014/main" id="{BE112CCE-C5D8-4116-BF4E-66E2C491F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34" name="Text Box 59">
                <a:extLst>
                  <a:ext uri="{FF2B5EF4-FFF2-40B4-BE49-F238E27FC236}">
                    <a16:creationId xmlns:a16="http://schemas.microsoft.com/office/drawing/2014/main" id="{9D64231C-84C0-40DE-8ECA-EC1F5DF576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7"/>
                <a:ext cx="105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>
                    <a:ea typeface="宋体" panose="02010600030101010101" pitchFamily="2" charset="-122"/>
                  </a:rPr>
                  <a:t>200.23.30.0/23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6208" name="Text Box 60">
              <a:extLst>
                <a:ext uri="{FF2B5EF4-FFF2-40B4-BE49-F238E27FC236}">
                  <a16:creationId xmlns:a16="http://schemas.microsoft.com/office/drawing/2014/main" id="{83542516-4F8A-4F1C-99B1-7465693F9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95688" y="3717925"/>
              <a:ext cx="16462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Fly-By-Night-ISP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6209" name="Freeform 61">
              <a:extLst>
                <a:ext uri="{FF2B5EF4-FFF2-40B4-BE49-F238E27FC236}">
                  <a16:creationId xmlns:a16="http://schemas.microsoft.com/office/drawing/2014/main" id="{481AD026-EBC3-445A-8501-0BBF1758D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58038" y="2900363"/>
              <a:ext cx="730250" cy="2535237"/>
            </a:xfrm>
            <a:custGeom>
              <a:avLst/>
              <a:gdLst>
                <a:gd name="T0" fmla="*/ 2147483646 w 460"/>
                <a:gd name="T1" fmla="*/ 2147483646 h 1597"/>
                <a:gd name="T2" fmla="*/ 2147483646 w 460"/>
                <a:gd name="T3" fmla="*/ 2147483646 h 1597"/>
                <a:gd name="T4" fmla="*/ 2147483646 w 460"/>
                <a:gd name="T5" fmla="*/ 2147483646 h 1597"/>
                <a:gd name="T6" fmla="*/ 2147483646 w 460"/>
                <a:gd name="T7" fmla="*/ 2147483646 h 1597"/>
                <a:gd name="T8" fmla="*/ 2147483646 w 460"/>
                <a:gd name="T9" fmla="*/ 2147483646 h 1597"/>
                <a:gd name="T10" fmla="*/ 2147483646 w 460"/>
                <a:gd name="T11" fmla="*/ 2147483646 h 1597"/>
                <a:gd name="T12" fmla="*/ 2147483646 w 460"/>
                <a:gd name="T13" fmla="*/ 2147483646 h 1597"/>
                <a:gd name="T14" fmla="*/ 2147483646 w 460"/>
                <a:gd name="T15" fmla="*/ 2147483646 h 1597"/>
                <a:gd name="T16" fmla="*/ 2147483646 w 460"/>
                <a:gd name="T17" fmla="*/ 2147483646 h 1597"/>
                <a:gd name="T18" fmla="*/ 2147483646 w 460"/>
                <a:gd name="T19" fmla="*/ 2147483646 h 1597"/>
                <a:gd name="T20" fmla="*/ 2147483646 w 460"/>
                <a:gd name="T21" fmla="*/ 2147483646 h 1597"/>
                <a:gd name="T22" fmla="*/ 2147483646 w 460"/>
                <a:gd name="T23" fmla="*/ 2147483646 h 159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60"/>
                <a:gd name="T37" fmla="*/ 0 h 1597"/>
                <a:gd name="T38" fmla="*/ 460 w 460"/>
                <a:gd name="T39" fmla="*/ 1597 h 159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60" h="1597">
                  <a:moveTo>
                    <a:pt x="328" y="56"/>
                  </a:moveTo>
                  <a:cubicBezTo>
                    <a:pt x="247" y="0"/>
                    <a:pt x="253" y="138"/>
                    <a:pt x="208" y="218"/>
                  </a:cubicBezTo>
                  <a:cubicBezTo>
                    <a:pt x="163" y="298"/>
                    <a:pt x="91" y="419"/>
                    <a:pt x="58" y="536"/>
                  </a:cubicBezTo>
                  <a:cubicBezTo>
                    <a:pt x="25" y="653"/>
                    <a:pt x="0" y="822"/>
                    <a:pt x="7" y="919"/>
                  </a:cubicBezTo>
                  <a:cubicBezTo>
                    <a:pt x="14" y="1016"/>
                    <a:pt x="64" y="1046"/>
                    <a:pt x="100" y="1118"/>
                  </a:cubicBezTo>
                  <a:cubicBezTo>
                    <a:pt x="136" y="1190"/>
                    <a:pt x="166" y="1278"/>
                    <a:pt x="220" y="1352"/>
                  </a:cubicBezTo>
                  <a:cubicBezTo>
                    <a:pt x="274" y="1426"/>
                    <a:pt x="388" y="1597"/>
                    <a:pt x="424" y="1562"/>
                  </a:cubicBezTo>
                  <a:cubicBezTo>
                    <a:pt x="460" y="1527"/>
                    <a:pt x="436" y="1228"/>
                    <a:pt x="436" y="1142"/>
                  </a:cubicBezTo>
                  <a:cubicBezTo>
                    <a:pt x="436" y="1056"/>
                    <a:pt x="439" y="1094"/>
                    <a:pt x="424" y="1046"/>
                  </a:cubicBezTo>
                  <a:cubicBezTo>
                    <a:pt x="409" y="998"/>
                    <a:pt x="365" y="928"/>
                    <a:pt x="346" y="854"/>
                  </a:cubicBezTo>
                  <a:cubicBezTo>
                    <a:pt x="327" y="780"/>
                    <a:pt x="313" y="735"/>
                    <a:pt x="310" y="602"/>
                  </a:cubicBezTo>
                  <a:cubicBezTo>
                    <a:pt x="307" y="469"/>
                    <a:pt x="324" y="170"/>
                    <a:pt x="328" y="56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0" name="Text Box 62">
              <a:extLst>
                <a:ext uri="{FF2B5EF4-FFF2-40B4-BE49-F238E27FC236}">
                  <a16:creationId xmlns:a16="http://schemas.microsoft.com/office/drawing/2014/main" id="{F7F83575-4B24-42D6-B2C5-D8F42972E4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713" y="2222500"/>
              <a:ext cx="14049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Organization 0</a:t>
              </a:r>
            </a:p>
          </p:txBody>
        </p:sp>
        <p:sp>
          <p:nvSpPr>
            <p:cNvPr id="136211" name="Text Box 63">
              <a:extLst>
                <a:ext uri="{FF2B5EF4-FFF2-40B4-BE49-F238E27FC236}">
                  <a16:creationId xmlns:a16="http://schemas.microsoft.com/office/drawing/2014/main" id="{068A1CAD-30EC-43FA-95C3-962A937533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288" y="4232275"/>
              <a:ext cx="14049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Organization 7</a:t>
              </a:r>
            </a:p>
          </p:txBody>
        </p:sp>
        <p:sp>
          <p:nvSpPr>
            <p:cNvPr id="136212" name="Text Box 64">
              <a:extLst>
                <a:ext uri="{FF2B5EF4-FFF2-40B4-BE49-F238E27FC236}">
                  <a16:creationId xmlns:a16="http://schemas.microsoft.com/office/drawing/2014/main" id="{06083ED8-6B96-4B81-A890-005EE762F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96163" y="4041775"/>
              <a:ext cx="91598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Internet</a:t>
              </a:r>
            </a:p>
          </p:txBody>
        </p:sp>
        <p:sp>
          <p:nvSpPr>
            <p:cNvPr id="136213" name="Text Box 65">
              <a:extLst>
                <a:ext uri="{FF2B5EF4-FFF2-40B4-BE49-F238E27FC236}">
                  <a16:creationId xmlns:a16="http://schemas.microsoft.com/office/drawing/2014/main" id="{1D89473D-A98C-4CA9-9940-8A139E41D7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8213" y="5356225"/>
              <a:ext cx="1376362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Organization 1</a:t>
              </a:r>
            </a:p>
          </p:txBody>
        </p:sp>
        <p:sp>
          <p:nvSpPr>
            <p:cNvPr id="136214" name="Freeform 66">
              <a:extLst>
                <a:ext uri="{FF2B5EF4-FFF2-40B4-BE49-F238E27FC236}">
                  <a16:creationId xmlns:a16="http://schemas.microsoft.com/office/drawing/2014/main" id="{95DE5B58-25A0-4558-A94C-D49C718EA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0" y="4597400"/>
              <a:ext cx="1773238" cy="979488"/>
            </a:xfrm>
            <a:custGeom>
              <a:avLst/>
              <a:gdLst>
                <a:gd name="T0" fmla="*/ 2147483646 w 1117"/>
                <a:gd name="T1" fmla="*/ 2147483646 h 617"/>
                <a:gd name="T2" fmla="*/ 2147483646 w 1117"/>
                <a:gd name="T3" fmla="*/ 2147483646 h 617"/>
                <a:gd name="T4" fmla="*/ 2147483646 w 1117"/>
                <a:gd name="T5" fmla="*/ 2147483646 h 617"/>
                <a:gd name="T6" fmla="*/ 2147483646 w 1117"/>
                <a:gd name="T7" fmla="*/ 2147483646 h 617"/>
                <a:gd name="T8" fmla="*/ 2147483646 w 1117"/>
                <a:gd name="T9" fmla="*/ 2147483646 h 617"/>
                <a:gd name="T10" fmla="*/ 2147483646 w 1117"/>
                <a:gd name="T11" fmla="*/ 2147483646 h 617"/>
                <a:gd name="T12" fmla="*/ 2147483646 w 1117"/>
                <a:gd name="T13" fmla="*/ 2147483646 h 617"/>
                <a:gd name="T14" fmla="*/ 2147483646 w 1117"/>
                <a:gd name="T15" fmla="*/ 2147483646 h 617"/>
                <a:gd name="T16" fmla="*/ 2147483646 w 1117"/>
                <a:gd name="T17" fmla="*/ 2147483646 h 617"/>
                <a:gd name="T18" fmla="*/ 2147483646 w 1117"/>
                <a:gd name="T19" fmla="*/ 2147483646 h 617"/>
                <a:gd name="T20" fmla="*/ 2147483646 w 1117"/>
                <a:gd name="T21" fmla="*/ 2147483646 h 617"/>
                <a:gd name="T22" fmla="*/ 2147483646 w 1117"/>
                <a:gd name="T23" fmla="*/ 2147483646 h 61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117"/>
                <a:gd name="T37" fmla="*/ 0 h 617"/>
                <a:gd name="T38" fmla="*/ 1117 w 1117"/>
                <a:gd name="T39" fmla="*/ 617 h 617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117" h="617">
                  <a:moveTo>
                    <a:pt x="439" y="97"/>
                  </a:moveTo>
                  <a:cubicBezTo>
                    <a:pt x="358" y="85"/>
                    <a:pt x="269" y="23"/>
                    <a:pt x="205" y="19"/>
                  </a:cubicBezTo>
                  <a:cubicBezTo>
                    <a:pt x="141" y="15"/>
                    <a:pt x="89" y="0"/>
                    <a:pt x="55" y="73"/>
                  </a:cubicBezTo>
                  <a:cubicBezTo>
                    <a:pt x="21" y="146"/>
                    <a:pt x="0" y="371"/>
                    <a:pt x="4" y="456"/>
                  </a:cubicBezTo>
                  <a:cubicBezTo>
                    <a:pt x="8" y="541"/>
                    <a:pt x="3" y="560"/>
                    <a:pt x="77" y="582"/>
                  </a:cubicBezTo>
                  <a:cubicBezTo>
                    <a:pt x="152" y="604"/>
                    <a:pt x="350" y="582"/>
                    <a:pt x="451" y="587"/>
                  </a:cubicBezTo>
                  <a:cubicBezTo>
                    <a:pt x="552" y="592"/>
                    <a:pt x="606" y="617"/>
                    <a:pt x="685" y="613"/>
                  </a:cubicBezTo>
                  <a:cubicBezTo>
                    <a:pt x="764" y="609"/>
                    <a:pt x="856" y="612"/>
                    <a:pt x="925" y="565"/>
                  </a:cubicBezTo>
                  <a:cubicBezTo>
                    <a:pt x="994" y="518"/>
                    <a:pt x="1081" y="401"/>
                    <a:pt x="1099" y="330"/>
                  </a:cubicBezTo>
                  <a:cubicBezTo>
                    <a:pt x="1117" y="259"/>
                    <a:pt x="1104" y="178"/>
                    <a:pt x="1036" y="138"/>
                  </a:cubicBezTo>
                  <a:cubicBezTo>
                    <a:pt x="968" y="98"/>
                    <a:pt x="790" y="98"/>
                    <a:pt x="691" y="91"/>
                  </a:cubicBezTo>
                  <a:cubicBezTo>
                    <a:pt x="592" y="84"/>
                    <a:pt x="520" y="109"/>
                    <a:pt x="439" y="97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5" name="Text Box 67">
              <a:extLst>
                <a:ext uri="{FF2B5EF4-FFF2-40B4-BE49-F238E27FC236}">
                  <a16:creationId xmlns:a16="http://schemas.microsoft.com/office/drawing/2014/main" id="{C562BC62-3EFA-4626-A269-CF42237EC5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05238" y="4975225"/>
              <a:ext cx="10636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ISPs-R-Us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36216" name="Freeform 68">
              <a:extLst>
                <a:ext uri="{FF2B5EF4-FFF2-40B4-BE49-F238E27FC236}">
                  <a16:creationId xmlns:a16="http://schemas.microsoft.com/office/drawing/2014/main" id="{18B2C3FC-052F-494C-A543-E71B39F2780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230813" y="4618038"/>
              <a:ext cx="2019300" cy="295275"/>
            </a:xfrm>
            <a:custGeom>
              <a:avLst/>
              <a:gdLst>
                <a:gd name="T0" fmla="*/ 0 w 1272"/>
                <a:gd name="T1" fmla="*/ 0 h 186"/>
                <a:gd name="T2" fmla="*/ 2147483646 w 1272"/>
                <a:gd name="T3" fmla="*/ 2147483646 h 186"/>
                <a:gd name="T4" fmla="*/ 0 60000 65536"/>
                <a:gd name="T5" fmla="*/ 0 60000 65536"/>
                <a:gd name="T6" fmla="*/ 0 w 1272"/>
                <a:gd name="T7" fmla="*/ 0 h 186"/>
                <a:gd name="T8" fmla="*/ 1272 w 127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272" h="186">
                  <a:moveTo>
                    <a:pt x="0" y="0"/>
                  </a:moveTo>
                  <a:lnTo>
                    <a:pt x="1272" y="186"/>
                  </a:lnTo>
                </a:path>
              </a:pathLst>
            </a:custGeom>
            <a:noFill/>
            <a:ln w="19050">
              <a:solidFill>
                <a:schemeClr val="tx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7" name="Line 69">
              <a:extLst>
                <a:ext uri="{FF2B5EF4-FFF2-40B4-BE49-F238E27FC236}">
                  <a16:creationId xmlns:a16="http://schemas.microsoft.com/office/drawing/2014/main" id="{E0C70D3E-DB75-4703-9BA1-E4469E1626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1013" y="5160963"/>
              <a:ext cx="48577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8" name="Line 70">
              <a:extLst>
                <a:ext uri="{FF2B5EF4-FFF2-40B4-BE49-F238E27FC236}">
                  <a16:creationId xmlns:a16="http://schemas.microsoft.com/office/drawing/2014/main" id="{09CBF55A-268C-441C-87B9-5D1BC6BF35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68613" y="5227638"/>
              <a:ext cx="638175" cy="1714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19" name="Line 71">
              <a:extLst>
                <a:ext uri="{FF2B5EF4-FFF2-40B4-BE49-F238E27FC236}">
                  <a16:creationId xmlns:a16="http://schemas.microsoft.com/office/drawing/2014/main" id="{85F744AB-EEE3-469E-BBF9-C8E4C99AFB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06763" y="5475288"/>
              <a:ext cx="247650" cy="4095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6220" name="Text Box 72">
              <a:extLst>
                <a:ext uri="{FF2B5EF4-FFF2-40B4-BE49-F238E27FC236}">
                  <a16:creationId xmlns:a16="http://schemas.microsoft.com/office/drawing/2014/main" id="{187FC572-E261-4388-83BD-81CAC934F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9738" y="4870450"/>
              <a:ext cx="2114550" cy="942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400">
                  <a:ea typeface="宋体" panose="02010600030101010101" pitchFamily="2" charset="-122"/>
                </a:rPr>
                <a:t>“</a:t>
              </a:r>
              <a:r>
                <a:rPr lang="en-US" altLang="zh-CN" sz="1400">
                  <a:ea typeface="宋体" panose="02010600030101010101" pitchFamily="2" charset="-122"/>
                </a:rPr>
                <a:t>Send me anything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with addresses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beginning 199.31.0.0/16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or 200.23.18.0/23”</a:t>
              </a:r>
            </a:p>
          </p:txBody>
        </p:sp>
        <p:grpSp>
          <p:nvGrpSpPr>
            <p:cNvPr id="136221" name="Group 73">
              <a:extLst>
                <a:ext uri="{FF2B5EF4-FFF2-40B4-BE49-F238E27FC236}">
                  <a16:creationId xmlns:a16="http://schemas.microsoft.com/office/drawing/2014/main" id="{03EC7E71-B4CC-40E8-8CD1-2B69B020D1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5338" y="3657600"/>
              <a:ext cx="2338387" cy="404813"/>
              <a:chOff x="1004" y="1639"/>
              <a:chExt cx="1473" cy="255"/>
            </a:xfrm>
          </p:grpSpPr>
          <p:sp>
            <p:nvSpPr>
              <p:cNvPr id="136231" name="Freeform 74">
                <a:extLst>
                  <a:ext uri="{FF2B5EF4-FFF2-40B4-BE49-F238E27FC236}">
                    <a16:creationId xmlns:a16="http://schemas.microsoft.com/office/drawing/2014/main" id="{1AEF5ADD-2CA7-48D2-8D18-990368122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4" y="1639"/>
                <a:ext cx="1473" cy="255"/>
              </a:xfrm>
              <a:custGeom>
                <a:avLst/>
                <a:gdLst>
                  <a:gd name="T0" fmla="*/ 172 w 1473"/>
                  <a:gd name="T1" fmla="*/ 11 h 255"/>
                  <a:gd name="T2" fmla="*/ 73 w 1473"/>
                  <a:gd name="T3" fmla="*/ 94 h 255"/>
                  <a:gd name="T4" fmla="*/ 146 w 1473"/>
                  <a:gd name="T5" fmla="*/ 220 h 255"/>
                  <a:gd name="T6" fmla="*/ 520 w 1473"/>
                  <a:gd name="T7" fmla="*/ 225 h 255"/>
                  <a:gd name="T8" fmla="*/ 754 w 1473"/>
                  <a:gd name="T9" fmla="*/ 251 h 255"/>
                  <a:gd name="T10" fmla="*/ 1306 w 1473"/>
                  <a:gd name="T11" fmla="*/ 203 h 255"/>
                  <a:gd name="T12" fmla="*/ 1360 w 1473"/>
                  <a:gd name="T13" fmla="*/ 29 h 255"/>
                  <a:gd name="T14" fmla="*/ 628 w 1473"/>
                  <a:gd name="T15" fmla="*/ 29 h 255"/>
                  <a:gd name="T16" fmla="*/ 172 w 1473"/>
                  <a:gd name="T17" fmla="*/ 11 h 25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73"/>
                  <a:gd name="T28" fmla="*/ 0 h 255"/>
                  <a:gd name="T29" fmla="*/ 1473 w 1473"/>
                  <a:gd name="T30" fmla="*/ 255 h 25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73" h="255">
                    <a:moveTo>
                      <a:pt x="172" y="11"/>
                    </a:moveTo>
                    <a:cubicBezTo>
                      <a:pt x="0" y="64"/>
                      <a:pt x="77" y="59"/>
                      <a:pt x="73" y="94"/>
                    </a:cubicBezTo>
                    <a:cubicBezTo>
                      <a:pt x="69" y="129"/>
                      <a:pt x="72" y="198"/>
                      <a:pt x="146" y="220"/>
                    </a:cubicBezTo>
                    <a:cubicBezTo>
                      <a:pt x="221" y="242"/>
                      <a:pt x="419" y="220"/>
                      <a:pt x="520" y="225"/>
                    </a:cubicBezTo>
                    <a:cubicBezTo>
                      <a:pt x="621" y="230"/>
                      <a:pt x="623" y="255"/>
                      <a:pt x="754" y="251"/>
                    </a:cubicBezTo>
                    <a:cubicBezTo>
                      <a:pt x="885" y="247"/>
                      <a:pt x="1205" y="240"/>
                      <a:pt x="1306" y="203"/>
                    </a:cubicBezTo>
                    <a:cubicBezTo>
                      <a:pt x="1407" y="166"/>
                      <a:pt x="1473" y="58"/>
                      <a:pt x="1360" y="29"/>
                    </a:cubicBezTo>
                    <a:cubicBezTo>
                      <a:pt x="1247" y="0"/>
                      <a:pt x="826" y="32"/>
                      <a:pt x="628" y="29"/>
                    </a:cubicBezTo>
                    <a:cubicBezTo>
                      <a:pt x="430" y="26"/>
                      <a:pt x="267" y="15"/>
                      <a:pt x="172" y="11"/>
                    </a:cubicBezTo>
                    <a:close/>
                  </a:path>
                </a:pathLst>
              </a:custGeom>
              <a:solidFill>
                <a:srgbClr val="CC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6232" name="Text Box 75">
                <a:extLst>
                  <a:ext uri="{FF2B5EF4-FFF2-40B4-BE49-F238E27FC236}">
                    <a16:creationId xmlns:a16="http://schemas.microsoft.com/office/drawing/2014/main" id="{2B79E77A-8D4F-447C-9F0A-89B0DC3B93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6" y="1667"/>
                <a:ext cx="105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1600">
                    <a:ea typeface="宋体" panose="02010600030101010101" pitchFamily="2" charset="-122"/>
                  </a:rPr>
                  <a:t>200.23.20.0/23</a:t>
                </a: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36222" name="Text Box 76">
              <a:extLst>
                <a:ext uri="{FF2B5EF4-FFF2-40B4-BE49-F238E27FC236}">
                  <a16:creationId xmlns:a16="http://schemas.microsoft.com/office/drawing/2014/main" id="{142605C5-B361-4EF6-8FD2-2FA5FBC240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288" y="3460750"/>
              <a:ext cx="1404937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ea typeface="宋体" panose="02010600030101010101" pitchFamily="2" charset="-122"/>
                </a:rPr>
                <a:t>Organization 2</a:t>
              </a:r>
            </a:p>
          </p:txBody>
        </p:sp>
        <p:grpSp>
          <p:nvGrpSpPr>
            <p:cNvPr id="136223" name="Group 77">
              <a:extLst>
                <a:ext uri="{FF2B5EF4-FFF2-40B4-BE49-F238E27FC236}">
                  <a16:creationId xmlns:a16="http://schemas.microsoft.com/office/drawing/2014/main" id="{46B88A93-1F7B-4D44-80A4-E3E37CB272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4713" y="3921125"/>
              <a:ext cx="296862" cy="663575"/>
              <a:chOff x="870" y="2945"/>
              <a:chExt cx="187" cy="418"/>
            </a:xfrm>
          </p:grpSpPr>
          <p:sp>
            <p:nvSpPr>
              <p:cNvPr id="136228" name="Text Box 78">
                <a:extLst>
                  <a:ext uri="{FF2B5EF4-FFF2-40B4-BE49-F238E27FC236}">
                    <a16:creationId xmlns:a16="http://schemas.microsoft.com/office/drawing/2014/main" id="{C7741217-03DC-4412-9DBE-53C3BAAF49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2945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  <p:sp>
            <p:nvSpPr>
              <p:cNvPr id="136229" name="Text Box 79">
                <a:extLst>
                  <a:ext uri="{FF2B5EF4-FFF2-40B4-BE49-F238E27FC236}">
                    <a16:creationId xmlns:a16="http://schemas.microsoft.com/office/drawing/2014/main" id="{B6F15B5A-F2EB-422F-88FD-30F28D6A26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0" y="3030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  <p:sp>
            <p:nvSpPr>
              <p:cNvPr id="136230" name="Text Box 80">
                <a:extLst>
                  <a:ext uri="{FF2B5EF4-FFF2-40B4-BE49-F238E27FC236}">
                    <a16:creationId xmlns:a16="http://schemas.microsoft.com/office/drawing/2014/main" id="{06F40CFF-0395-4A67-ACF0-98BD7CE7C7E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1" y="3113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36224" name="Group 81">
              <a:extLst>
                <a:ext uri="{FF2B5EF4-FFF2-40B4-BE49-F238E27FC236}">
                  <a16:creationId xmlns:a16="http://schemas.microsoft.com/office/drawing/2014/main" id="{58025536-B359-4998-8E2F-C31F14BA53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3413" y="3625850"/>
              <a:ext cx="296862" cy="663575"/>
              <a:chOff x="870" y="2945"/>
              <a:chExt cx="187" cy="418"/>
            </a:xfrm>
          </p:grpSpPr>
          <p:sp>
            <p:nvSpPr>
              <p:cNvPr id="136225" name="Text Box 82">
                <a:extLst>
                  <a:ext uri="{FF2B5EF4-FFF2-40B4-BE49-F238E27FC236}">
                    <a16:creationId xmlns:a16="http://schemas.microsoft.com/office/drawing/2014/main" id="{07995D92-D380-44B2-97B6-3500D39DEA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2" y="2945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  <p:sp>
            <p:nvSpPr>
              <p:cNvPr id="136226" name="Text Box 83">
                <a:extLst>
                  <a:ext uri="{FF2B5EF4-FFF2-40B4-BE49-F238E27FC236}">
                    <a16:creationId xmlns:a16="http://schemas.microsoft.com/office/drawing/2014/main" id="{24AAD9E9-2405-4041-AFC2-D134A1F5547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0" y="3030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  <p:sp>
            <p:nvSpPr>
              <p:cNvPr id="136227" name="Text Box 84">
                <a:extLst>
                  <a:ext uri="{FF2B5EF4-FFF2-40B4-BE49-F238E27FC236}">
                    <a16:creationId xmlns:a16="http://schemas.microsoft.com/office/drawing/2014/main" id="{5CF2716C-DA57-4E07-BC5C-8C44079704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1" y="3113"/>
                <a:ext cx="18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000" b="1">
                    <a:ea typeface="宋体" panose="02010600030101010101" pitchFamily="2" charset="-122"/>
                  </a:rPr>
                  <a:t>.</a:t>
                </a:r>
                <a:endParaRPr lang="zh-CN" altLang="en-US" sz="2000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136196" name="页脚占位符 5">
            <a:extLst>
              <a:ext uri="{FF2B5EF4-FFF2-40B4-BE49-F238E27FC236}">
                <a16:creationId xmlns:a16="http://schemas.microsoft.com/office/drawing/2014/main" id="{585D8AA2-499B-49D0-8D29-0D096DACC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36197" name="灯片编号占位符 6">
            <a:extLst>
              <a:ext uri="{FF2B5EF4-FFF2-40B4-BE49-F238E27FC236}">
                <a16:creationId xmlns:a16="http://schemas.microsoft.com/office/drawing/2014/main" id="{3DAE92A4-1C56-443E-BF0B-1C2249F0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9D6D0903-B279-4C13-9BA0-81514CE8493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D3465EAB-6ABD-4D25-B117-E532F87EE0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IP addressing: the last word...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87C09F20-4F4E-487C-843E-D7E60E7A96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u="sng">
                <a:solidFill>
                  <a:schemeClr val="accent2"/>
                </a:solidFill>
                <a:ea typeface="宋体" panose="02010600030101010101" pitchFamily="2" charset="-122"/>
              </a:rPr>
              <a:t>Q:</a:t>
            </a:r>
            <a:r>
              <a:rPr lang="en-US" altLang="zh-CN">
                <a:ea typeface="宋体" panose="02010600030101010101" pitchFamily="2" charset="-122"/>
              </a:rPr>
              <a:t> How does an ISP get block of addresses?</a:t>
            </a:r>
          </a:p>
          <a:p>
            <a:pPr>
              <a:buFont typeface="ZapfDingbats" pitchFamily="82" charset="2"/>
              <a:buNone/>
            </a:pPr>
            <a:r>
              <a:rPr lang="en-US" altLang="zh-CN" u="sng">
                <a:solidFill>
                  <a:schemeClr val="accent2"/>
                </a:solidFill>
                <a:ea typeface="宋体" panose="02010600030101010101" pitchFamily="2" charset="-122"/>
              </a:rPr>
              <a:t>A: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 ICANN</a:t>
            </a:r>
            <a:r>
              <a:rPr lang="en-US" altLang="zh-CN" sz="2400">
                <a:ea typeface="宋体" panose="02010600030101010101" pitchFamily="2" charset="-122"/>
              </a:rPr>
              <a:t>: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I</a:t>
            </a:r>
            <a:r>
              <a:rPr lang="en-US" altLang="zh-CN" sz="2400">
                <a:ea typeface="宋体" panose="02010600030101010101" pitchFamily="2" charset="-122"/>
              </a:rPr>
              <a:t>nternet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C</a:t>
            </a:r>
            <a:r>
              <a:rPr lang="en-US" altLang="zh-CN" sz="2400">
                <a:ea typeface="宋体" panose="02010600030101010101" pitchFamily="2" charset="-122"/>
              </a:rPr>
              <a:t>orporation for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A</a:t>
            </a:r>
            <a:r>
              <a:rPr lang="en-US" altLang="zh-CN" sz="2400">
                <a:ea typeface="宋体" panose="02010600030101010101" pitchFamily="2" charset="-122"/>
              </a:rPr>
              <a:t>ssigned 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    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400">
                <a:ea typeface="宋体" panose="02010600030101010101" pitchFamily="2" charset="-122"/>
              </a:rPr>
              <a:t>ames and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N</a:t>
            </a:r>
            <a:r>
              <a:rPr lang="en-US" altLang="zh-CN" sz="2400">
                <a:ea typeface="宋体" panose="02010600030101010101" pitchFamily="2" charset="-122"/>
              </a:rPr>
              <a:t>umbers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allocates addresses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manages DNS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assigns domain names, resolves disputes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137220" name="页脚占位符 5">
            <a:extLst>
              <a:ext uri="{FF2B5EF4-FFF2-40B4-BE49-F238E27FC236}">
                <a16:creationId xmlns:a16="http://schemas.microsoft.com/office/drawing/2014/main" id="{7FF040B2-B2E6-4B03-833D-2A13BE3257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37221" name="灯片编号占位符 6">
            <a:extLst>
              <a:ext uri="{FF2B5EF4-FFF2-40B4-BE49-F238E27FC236}">
                <a16:creationId xmlns:a16="http://schemas.microsoft.com/office/drawing/2014/main" id="{50580FDB-EEE1-430E-9EC7-E1A3EC8CD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42A4090-8A9A-42FC-ADDA-01B3D6787A1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>
            <a:extLst>
              <a:ext uri="{FF2B5EF4-FFF2-40B4-BE49-F238E27FC236}">
                <a16:creationId xmlns:a16="http://schemas.microsoft.com/office/drawing/2014/main" id="{58AD9200-9ADC-4213-8A56-4524E8967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Exercise-2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577E7396-6983-42F9-9E6C-C662C93EE14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1.  In subnet 192.168.4.0/30, the maximum number of hosts that can accept IP packets with destination address 192.168.4.3 is</a:t>
            </a:r>
          </a:p>
          <a:p>
            <a:pPr marL="0" indent="0" algn="just"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A.0      B.1        C.2        D.4</a:t>
            </a:r>
          </a:p>
          <a:p>
            <a:pPr marL="0" indent="0" algn="just">
              <a:spcBef>
                <a:spcPts val="1200"/>
              </a:spcBef>
              <a:buFont typeface="ZapfDingbats" pitchFamily="82" charset="2"/>
              <a:buNone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2. There are four routing table entries with the same forwarding interface in a routing table, and their destination network addresses are 35.230.32.0/21, 35.230.40.0/21, 35.230.48.0/21 and 35.230.56.0/21 respectively. After aggregating the four routes, the destination network address is</a:t>
            </a:r>
          </a:p>
          <a:p>
            <a:pPr marL="0" indent="0" algn="just">
              <a:buFont typeface="ZapfDingbats" pitchFamily="82" charset="2"/>
              <a:buNone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A.35.230.0.0/19       B. 35.230.0.0/20</a:t>
            </a:r>
          </a:p>
          <a:p>
            <a:pPr marL="0" indent="0" algn="just">
              <a:buFont typeface="ZapfDingbats" pitchFamily="82" charset="2"/>
              <a:buNone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C. 35.230.32.0/19    D. 35.230.32.0/20</a:t>
            </a:r>
          </a:p>
          <a:p>
            <a:pPr marL="0" indent="0" algn="just">
              <a:buFont typeface="ZapfDingbats" pitchFamily="82" charset="2"/>
              <a:buNone/>
            </a:pP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CC8A30-0295-47BB-9695-AE56B38C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024FA-C95B-4A69-A8DA-672A6325E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4842CA4F-EAA0-4ED6-BB4A-A4C6000CC2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Exercises-3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1747" name="内容占位符 6">
            <a:extLst>
              <a:ext uri="{FF2B5EF4-FFF2-40B4-BE49-F238E27FC236}">
                <a16:creationId xmlns:a16="http://schemas.microsoft.com/office/drawing/2014/main" id="{05EDCD65-9E1B-434C-A3CE-0FD0DA894BF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875" y="2803525"/>
            <a:ext cx="5759450" cy="3200400"/>
          </a:xfrm>
        </p:spPr>
      </p:pic>
      <p:sp>
        <p:nvSpPr>
          <p:cNvPr id="31750" name="文本框 7">
            <a:extLst>
              <a:ext uri="{FF2B5EF4-FFF2-40B4-BE49-F238E27FC236}">
                <a16:creationId xmlns:a16="http://schemas.microsoft.com/office/drawing/2014/main" id="{0B30FE57-3795-4F6D-8F3A-C77EA1FF28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90650"/>
            <a:ext cx="8166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Assuming that the applied IP address block is 218.75.230.0/24, please assign IP addresses to the devices in the figure below using 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fixed length 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and 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variable length 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subnet masks respectively.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AB3D9ED0-F7F2-424F-9686-BFA017B2B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4E317E56-93E5-4322-8409-E707B69D0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标题 1">
            <a:extLst>
              <a:ext uri="{FF2B5EF4-FFF2-40B4-BE49-F238E27FC236}">
                <a16:creationId xmlns:a16="http://schemas.microsoft.com/office/drawing/2014/main" id="{3B84A27A-AC69-4AD1-95F1-8C20CA90E0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Exercises-3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2771" name="内容占位符 6">
            <a:extLst>
              <a:ext uri="{FF2B5EF4-FFF2-40B4-BE49-F238E27FC236}">
                <a16:creationId xmlns:a16="http://schemas.microsoft.com/office/drawing/2014/main" id="{C61EB13D-A103-466C-9FB0-8985066DEB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875" y="2803525"/>
            <a:ext cx="5759450" cy="3200400"/>
          </a:xfrm>
        </p:spPr>
      </p:pic>
      <p:sp>
        <p:nvSpPr>
          <p:cNvPr id="32774" name="文本框 7">
            <a:extLst>
              <a:ext uri="{FF2B5EF4-FFF2-40B4-BE49-F238E27FC236}">
                <a16:creationId xmlns:a16="http://schemas.microsoft.com/office/drawing/2014/main" id="{BF9222C2-03F5-4B3B-A23E-53B396E31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90650"/>
            <a:ext cx="8166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Assuming that the applied IP address block is 218.75.230.0/24, please assign IP addresses to the devices in the figure below using 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fixed length 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and variable length subnet masks respectively.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AE6902-774B-4C7D-9983-1524E9F15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75" y="2578100"/>
            <a:ext cx="5759450" cy="382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页脚占位符 5">
            <a:extLst>
              <a:ext uri="{FF2B5EF4-FFF2-40B4-BE49-F238E27FC236}">
                <a16:creationId xmlns:a16="http://schemas.microsoft.com/office/drawing/2014/main" id="{F411DB12-CF35-468E-A420-562A4D9B5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A48FE575-D4C7-4F5F-8565-4EC965039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129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079AF150-F133-43BC-A738-EBDFC47E86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VC Implementation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05014D25-31F1-4702-9FBE-34D5F1A30BB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33400" y="1600200"/>
            <a:ext cx="8132763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>
                <a:ea typeface="宋体" panose="02010600030101010101" pitchFamily="2" charset="-122"/>
              </a:rPr>
              <a:t> A VC consists of: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2D2DB9"/>
                </a:solidFill>
                <a:ea typeface="宋体" panose="02010600030101010101" pitchFamily="2" charset="-122"/>
              </a:rPr>
              <a:t>1. Path from source to destination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2D2DB9"/>
                </a:solidFill>
                <a:ea typeface="宋体" panose="02010600030101010101" pitchFamily="2" charset="-122"/>
              </a:rPr>
              <a:t>2. VC numbers, one number for each link along path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2D2DB9"/>
                </a:solidFill>
                <a:ea typeface="宋体" panose="02010600030101010101" pitchFamily="2" charset="-122"/>
              </a:rPr>
              <a:t>3. Entries in forwarding tables in routers along path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altLang="zh-CN">
                <a:ea typeface="宋体" panose="02010600030101010101" pitchFamily="2" charset="-122"/>
              </a:rPr>
              <a:t> Packet belonging to VC carries VC number(rather than dest. address)</a:t>
            </a:r>
          </a:p>
          <a:p>
            <a:r>
              <a:rPr lang="en-US" altLang="zh-CN">
                <a:ea typeface="宋体" panose="02010600030101010101" pitchFamily="2" charset="-122"/>
              </a:rPr>
              <a:t> VC number can be changed on each link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400">
                <a:ea typeface="宋体" panose="02010600030101010101" pitchFamily="2" charset="-122"/>
              </a:rPr>
              <a:t>  New VC number comes from forwarding table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FDF01784-1816-463A-9CF2-0BEACAFC7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141413"/>
            <a:ext cx="11811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页脚占位符 5">
            <a:extLst>
              <a:ext uri="{FF2B5EF4-FFF2-40B4-BE49-F238E27FC236}">
                <a16:creationId xmlns:a16="http://schemas.microsoft.com/office/drawing/2014/main" id="{7E4BB89F-E171-40C6-9B6E-ADCCDA814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0486" name="灯片编号占位符 6">
            <a:extLst>
              <a:ext uri="{FF2B5EF4-FFF2-40B4-BE49-F238E27FC236}">
                <a16:creationId xmlns:a16="http://schemas.microsoft.com/office/drawing/2014/main" id="{3481F40B-169D-4A81-86B5-385183F6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93FF4426-9913-401E-9251-992E9CC648B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>
            <a:extLst>
              <a:ext uri="{FF2B5EF4-FFF2-40B4-BE49-F238E27FC236}">
                <a16:creationId xmlns:a16="http://schemas.microsoft.com/office/drawing/2014/main" id="{4FF97632-B409-4944-88F0-39BFDA66B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Exercises-3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33795" name="内容占位符 6">
            <a:extLst>
              <a:ext uri="{FF2B5EF4-FFF2-40B4-BE49-F238E27FC236}">
                <a16:creationId xmlns:a16="http://schemas.microsoft.com/office/drawing/2014/main" id="{624641D0-8991-49CF-9C36-336218006E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875" y="2803525"/>
            <a:ext cx="5759450" cy="3200400"/>
          </a:xfrm>
        </p:spPr>
      </p:pic>
      <p:sp>
        <p:nvSpPr>
          <p:cNvPr id="33798" name="文本框 7">
            <a:extLst>
              <a:ext uri="{FF2B5EF4-FFF2-40B4-BE49-F238E27FC236}">
                <a16:creationId xmlns:a16="http://schemas.microsoft.com/office/drawing/2014/main" id="{54A11C1B-A96B-40EC-B97A-6C1B26A8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1390650"/>
            <a:ext cx="81661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Assuming that the applied IP address block is 218.75.230.0/24, please assign IP addresses to the devices in the figure below using fixed length and 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variable length </a:t>
            </a: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subnet masks respectively.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A7EC2F-103C-493D-9E94-4C59133B6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2620963"/>
            <a:ext cx="8124825" cy="347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页脚占位符 5">
            <a:extLst>
              <a:ext uri="{FF2B5EF4-FFF2-40B4-BE49-F238E27FC236}">
                <a16:creationId xmlns:a16="http://schemas.microsoft.com/office/drawing/2014/main" id="{17E3ED63-7E77-4179-B5CE-F19B66F0B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9" name="灯片编号占位符 6">
            <a:extLst>
              <a:ext uri="{FF2B5EF4-FFF2-40B4-BE49-F238E27FC236}">
                <a16:creationId xmlns:a16="http://schemas.microsoft.com/office/drawing/2014/main" id="{DCAD9762-D74D-4C49-8948-1D5948EE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>
            <a:extLst>
              <a:ext uri="{FF2B5EF4-FFF2-40B4-BE49-F238E27FC236}">
                <a16:creationId xmlns:a16="http://schemas.microsoft.com/office/drawing/2014/main" id="{5AC01048-9D9B-4172-B2BB-48FFDB6677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89925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NAT: Network Address Translation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38243" name="Freeform 80">
            <a:extLst>
              <a:ext uri="{FF2B5EF4-FFF2-40B4-BE49-F238E27FC236}">
                <a16:creationId xmlns:a16="http://schemas.microsoft.com/office/drawing/2014/main" id="{21E9E556-F3D1-469D-864B-D889DEB1BC40}"/>
              </a:ext>
            </a:extLst>
          </p:cNvPr>
          <p:cNvSpPr>
            <a:spLocks/>
          </p:cNvSpPr>
          <p:nvPr/>
        </p:nvSpPr>
        <p:spPr bwMode="auto">
          <a:xfrm>
            <a:off x="4152900" y="1871663"/>
            <a:ext cx="3738563" cy="2697162"/>
          </a:xfrm>
          <a:custGeom>
            <a:avLst/>
            <a:gdLst>
              <a:gd name="T0" fmla="*/ 2147483646 w 2355"/>
              <a:gd name="T1" fmla="*/ 2147483646 h 1699"/>
              <a:gd name="T2" fmla="*/ 2147483646 w 2355"/>
              <a:gd name="T3" fmla="*/ 2147483646 h 1699"/>
              <a:gd name="T4" fmla="*/ 2147483646 w 2355"/>
              <a:gd name="T5" fmla="*/ 2147483646 h 1699"/>
              <a:gd name="T6" fmla="*/ 2147483646 w 2355"/>
              <a:gd name="T7" fmla="*/ 2147483646 h 1699"/>
              <a:gd name="T8" fmla="*/ 2147483646 w 2355"/>
              <a:gd name="T9" fmla="*/ 2147483646 h 1699"/>
              <a:gd name="T10" fmla="*/ 2147483646 w 2355"/>
              <a:gd name="T11" fmla="*/ 2147483646 h 1699"/>
              <a:gd name="T12" fmla="*/ 2147483646 w 2355"/>
              <a:gd name="T13" fmla="*/ 2147483646 h 1699"/>
              <a:gd name="T14" fmla="*/ 2147483646 w 2355"/>
              <a:gd name="T15" fmla="*/ 2147483646 h 1699"/>
              <a:gd name="T16" fmla="*/ 2147483646 w 2355"/>
              <a:gd name="T17" fmla="*/ 2147483646 h 1699"/>
              <a:gd name="T18" fmla="*/ 2147483646 w 2355"/>
              <a:gd name="T19" fmla="*/ 2147483646 h 1699"/>
              <a:gd name="T20" fmla="*/ 2147483646 w 2355"/>
              <a:gd name="T21" fmla="*/ 2147483646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244" name="Freeform 4">
            <a:extLst>
              <a:ext uri="{FF2B5EF4-FFF2-40B4-BE49-F238E27FC236}">
                <a16:creationId xmlns:a16="http://schemas.microsoft.com/office/drawing/2014/main" id="{1990D94B-11F1-43E3-BC52-F11A6C870DFF}"/>
              </a:ext>
            </a:extLst>
          </p:cNvPr>
          <p:cNvSpPr>
            <a:spLocks/>
          </p:cNvSpPr>
          <p:nvPr/>
        </p:nvSpPr>
        <p:spPr bwMode="auto">
          <a:xfrm>
            <a:off x="0" y="2579688"/>
            <a:ext cx="3849688" cy="1425575"/>
          </a:xfrm>
          <a:custGeom>
            <a:avLst/>
            <a:gdLst>
              <a:gd name="T0" fmla="*/ 2147483646 w 2425"/>
              <a:gd name="T1" fmla="*/ 2147483646 h 898"/>
              <a:gd name="T2" fmla="*/ 2147483646 w 2425"/>
              <a:gd name="T3" fmla="*/ 2147483646 h 898"/>
              <a:gd name="T4" fmla="*/ 2147483646 w 2425"/>
              <a:gd name="T5" fmla="*/ 2147483646 h 898"/>
              <a:gd name="T6" fmla="*/ 2147483646 w 2425"/>
              <a:gd name="T7" fmla="*/ 2147483646 h 898"/>
              <a:gd name="T8" fmla="*/ 2147483646 w 2425"/>
              <a:gd name="T9" fmla="*/ 2147483646 h 898"/>
              <a:gd name="T10" fmla="*/ 2147483646 w 2425"/>
              <a:gd name="T11" fmla="*/ 2147483646 h 898"/>
              <a:gd name="T12" fmla="*/ 2147483646 w 2425"/>
              <a:gd name="T13" fmla="*/ 2147483646 h 898"/>
              <a:gd name="T14" fmla="*/ 2147483646 w 2425"/>
              <a:gd name="T15" fmla="*/ 2147483646 h 89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2425"/>
              <a:gd name="T25" fmla="*/ 0 h 898"/>
              <a:gd name="T26" fmla="*/ 2425 w 2425"/>
              <a:gd name="T27" fmla="*/ 898 h 89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425" h="898">
                <a:moveTo>
                  <a:pt x="2056" y="289"/>
                </a:moveTo>
                <a:cubicBezTo>
                  <a:pt x="1826" y="223"/>
                  <a:pt x="1133" y="113"/>
                  <a:pt x="810" y="75"/>
                </a:cubicBezTo>
                <a:cubicBezTo>
                  <a:pt x="487" y="37"/>
                  <a:pt x="230" y="0"/>
                  <a:pt x="115" y="60"/>
                </a:cubicBezTo>
                <a:cubicBezTo>
                  <a:pt x="0" y="120"/>
                  <a:pt x="121" y="301"/>
                  <a:pt x="121" y="433"/>
                </a:cubicBezTo>
                <a:cubicBezTo>
                  <a:pt x="121" y="565"/>
                  <a:pt x="25" y="802"/>
                  <a:pt x="115" y="850"/>
                </a:cubicBezTo>
                <a:cubicBezTo>
                  <a:pt x="205" y="898"/>
                  <a:pt x="316" y="784"/>
                  <a:pt x="662" y="721"/>
                </a:cubicBezTo>
                <a:cubicBezTo>
                  <a:pt x="1008" y="658"/>
                  <a:pt x="1961" y="544"/>
                  <a:pt x="2193" y="472"/>
                </a:cubicBezTo>
                <a:cubicBezTo>
                  <a:pt x="2425" y="400"/>
                  <a:pt x="2292" y="327"/>
                  <a:pt x="2056" y="289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8245" name="Line 8">
            <a:extLst>
              <a:ext uri="{FF2B5EF4-FFF2-40B4-BE49-F238E27FC236}">
                <a16:creationId xmlns:a16="http://schemas.microsoft.com/office/drawing/2014/main" id="{E19C90B2-401D-42C7-9E95-8257E998A8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67200" y="3182938"/>
            <a:ext cx="1214438" cy="11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46" name="Line 9">
            <a:extLst>
              <a:ext uri="{FF2B5EF4-FFF2-40B4-BE49-F238E27FC236}">
                <a16:creationId xmlns:a16="http://schemas.microsoft.com/office/drawing/2014/main" id="{0AAB4611-5A00-43CC-A335-8C89A12F37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0400" y="3233738"/>
            <a:ext cx="30003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47" name="Line 10">
            <a:extLst>
              <a:ext uri="{FF2B5EF4-FFF2-40B4-BE49-F238E27FC236}">
                <a16:creationId xmlns:a16="http://schemas.microsoft.com/office/drawing/2014/main" id="{E336C99F-1D30-4FC1-831F-163A5E2E42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107238" y="2446338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48" name="Line 11">
            <a:extLst>
              <a:ext uri="{FF2B5EF4-FFF2-40B4-BE49-F238E27FC236}">
                <a16:creationId xmlns:a16="http://schemas.microsoft.com/office/drawing/2014/main" id="{CCB08ABE-A930-4938-BCB4-E23A1171285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13588" y="3951288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49" name="Text Box 12">
            <a:extLst>
              <a:ext uri="{FF2B5EF4-FFF2-40B4-BE49-F238E27FC236}">
                <a16:creationId xmlns:a16="http://schemas.microsoft.com/office/drawing/2014/main" id="{F24D7621-8CA0-4BCA-938E-2E7BD16A4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13" y="2176463"/>
            <a:ext cx="919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10.0.0.1</a:t>
            </a:r>
          </a:p>
        </p:txBody>
      </p:sp>
      <p:sp>
        <p:nvSpPr>
          <p:cNvPr id="138250" name="Text Box 13">
            <a:extLst>
              <a:ext uri="{FF2B5EF4-FFF2-40B4-BE49-F238E27FC236}">
                <a16:creationId xmlns:a16="http://schemas.microsoft.com/office/drawing/2014/main" id="{73E5BF99-E94E-421C-8F01-5930A8170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59713" y="2944813"/>
            <a:ext cx="919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10.0.0.2</a:t>
            </a:r>
          </a:p>
        </p:txBody>
      </p:sp>
      <p:sp>
        <p:nvSpPr>
          <p:cNvPr id="138251" name="Text Box 14">
            <a:extLst>
              <a:ext uri="{FF2B5EF4-FFF2-40B4-BE49-F238E27FC236}">
                <a16:creationId xmlns:a16="http://schemas.microsoft.com/office/drawing/2014/main" id="{96265AD4-FD34-4613-B183-C487F69794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0500" y="3751263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10.0.0.3</a:t>
            </a:r>
          </a:p>
        </p:txBody>
      </p:sp>
      <p:sp>
        <p:nvSpPr>
          <p:cNvPr id="138252" name="Text Box 15">
            <a:extLst>
              <a:ext uri="{FF2B5EF4-FFF2-40B4-BE49-F238E27FC236}">
                <a16:creationId xmlns:a16="http://schemas.microsoft.com/office/drawing/2014/main" id="{9F0C9F0A-D9C8-448C-9EBF-F23004C1B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7988" y="2667000"/>
            <a:ext cx="919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10.0.0.4</a:t>
            </a:r>
          </a:p>
        </p:txBody>
      </p:sp>
      <p:sp>
        <p:nvSpPr>
          <p:cNvPr id="138253" name="Line 16">
            <a:extLst>
              <a:ext uri="{FF2B5EF4-FFF2-40B4-BE49-F238E27FC236}">
                <a16:creationId xmlns:a16="http://schemas.microsoft.com/office/drawing/2014/main" id="{02F5642E-831A-4B4F-96AE-30B6E774E35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41813" y="2944813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54" name="Text Box 17">
            <a:extLst>
              <a:ext uri="{FF2B5EF4-FFF2-40B4-BE49-F238E27FC236}">
                <a16:creationId xmlns:a16="http://schemas.microsoft.com/office/drawing/2014/main" id="{EA46FDD2-94BB-439D-A529-72022AB3E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4100" y="3324225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138.76.29.7</a:t>
            </a:r>
          </a:p>
        </p:txBody>
      </p:sp>
      <p:sp>
        <p:nvSpPr>
          <p:cNvPr id="138255" name="Line 18">
            <a:extLst>
              <a:ext uri="{FF2B5EF4-FFF2-40B4-BE49-F238E27FC236}">
                <a16:creationId xmlns:a16="http://schemas.microsoft.com/office/drawing/2014/main" id="{E2A55923-33FA-476B-A985-713CE556EB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2025" y="3271838"/>
            <a:ext cx="85725" cy="128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56" name="Line 79">
            <a:extLst>
              <a:ext uri="{FF2B5EF4-FFF2-40B4-BE49-F238E27FC236}">
                <a16:creationId xmlns:a16="http://schemas.microsoft.com/office/drawing/2014/main" id="{38728921-5A76-42AB-BFBE-F71C28790244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438" y="3222625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57" name="Text Box 81">
            <a:extLst>
              <a:ext uri="{FF2B5EF4-FFF2-40B4-BE49-F238E27FC236}">
                <a16:creationId xmlns:a16="http://schemas.microsoft.com/office/drawing/2014/main" id="{4307AFDE-3969-4A75-9546-DAE07CA46F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6463" y="1674813"/>
            <a:ext cx="2279650" cy="91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local network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(e.g., home network)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10.0.0/24</a:t>
            </a:r>
          </a:p>
        </p:txBody>
      </p:sp>
      <p:sp>
        <p:nvSpPr>
          <p:cNvPr id="138258" name="Line 82">
            <a:extLst>
              <a:ext uri="{FF2B5EF4-FFF2-40B4-BE49-F238E27FC236}">
                <a16:creationId xmlns:a16="http://schemas.microsoft.com/office/drawing/2014/main" id="{2C35DCCB-C51F-43F3-BF71-5FBFE5BE62C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85000" y="19002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59" name="Line 83">
            <a:extLst>
              <a:ext uri="{FF2B5EF4-FFF2-40B4-BE49-F238E27FC236}">
                <a16:creationId xmlns:a16="http://schemas.microsoft.com/office/drawing/2014/main" id="{D86A2503-403C-4C37-AA74-2FEC4D56A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60538"/>
            <a:ext cx="0" cy="1081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60" name="Line 84">
            <a:extLst>
              <a:ext uri="{FF2B5EF4-FFF2-40B4-BE49-F238E27FC236}">
                <a16:creationId xmlns:a16="http://schemas.microsoft.com/office/drawing/2014/main" id="{44657D37-D7DB-4333-A890-F99409666E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3538" y="1887538"/>
            <a:ext cx="898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61" name="Line 86">
            <a:extLst>
              <a:ext uri="{FF2B5EF4-FFF2-40B4-BE49-F238E27FC236}">
                <a16:creationId xmlns:a16="http://schemas.microsoft.com/office/drawing/2014/main" id="{0EFC8BB3-4EBC-4AEE-AB23-D4810B4718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8100" y="1900238"/>
            <a:ext cx="13858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62" name="Line 87">
            <a:extLst>
              <a:ext uri="{FF2B5EF4-FFF2-40B4-BE49-F238E27FC236}">
                <a16:creationId xmlns:a16="http://schemas.microsoft.com/office/drawing/2014/main" id="{8624C812-1D48-4438-9DD9-F209D0240A0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66763" y="1887538"/>
            <a:ext cx="8985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63" name="Text Box 88">
            <a:extLst>
              <a:ext uri="{FF2B5EF4-FFF2-40B4-BE49-F238E27FC236}">
                <a16:creationId xmlns:a16="http://schemas.microsoft.com/office/drawing/2014/main" id="{35287363-9A4E-43A8-AA5E-3D2710B91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4175" y="1662113"/>
            <a:ext cx="958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rest of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Internet</a:t>
            </a:r>
          </a:p>
        </p:txBody>
      </p:sp>
      <p:sp>
        <p:nvSpPr>
          <p:cNvPr id="138264" name="Text Box 90">
            <a:extLst>
              <a:ext uri="{FF2B5EF4-FFF2-40B4-BE49-F238E27FC236}">
                <a16:creationId xmlns:a16="http://schemas.microsoft.com/office/drawing/2014/main" id="{E9F9FE6B-A8E1-4253-853E-EBB82F90A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0850" y="4741863"/>
            <a:ext cx="3763963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datagrams with source or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destination in this network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have 10.0.0/24 address for 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source, destination (as usual)</a:t>
            </a:r>
          </a:p>
        </p:txBody>
      </p:sp>
      <p:sp>
        <p:nvSpPr>
          <p:cNvPr id="138265" name="Text Box 92">
            <a:extLst>
              <a:ext uri="{FF2B5EF4-FFF2-40B4-BE49-F238E27FC236}">
                <a16:creationId xmlns:a16="http://schemas.microsoft.com/office/drawing/2014/main" id="{3FEF06D6-9F88-48EC-B32B-A3C079DD7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4746625"/>
            <a:ext cx="3684588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all</a:t>
            </a:r>
            <a:r>
              <a:rPr lang="en-US" altLang="zh-CN" sz="2400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 </a:t>
            </a: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datagrams </a:t>
            </a:r>
            <a:r>
              <a:rPr lang="en-US" altLang="zh-CN" sz="2400" i="1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leaving</a:t>
            </a: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 local</a:t>
            </a:r>
          </a:p>
          <a:p>
            <a:pPr algn="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network have </a:t>
            </a:r>
            <a:r>
              <a:rPr lang="en-US" altLang="zh-CN" sz="2400" i="1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same</a:t>
            </a: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 single source NAT IP address: 138.76.29.7,different source port numbers</a:t>
            </a:r>
          </a:p>
        </p:txBody>
      </p:sp>
      <p:sp>
        <p:nvSpPr>
          <p:cNvPr id="138266" name="Line 96">
            <a:extLst>
              <a:ext uri="{FF2B5EF4-FFF2-40B4-BE49-F238E27FC236}">
                <a16:creationId xmlns:a16="http://schemas.microsoft.com/office/drawing/2014/main" id="{098934D9-3096-40C1-BC53-A5240976CA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18063" y="3344863"/>
            <a:ext cx="668337" cy="1427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38267" name="Line 97">
            <a:extLst>
              <a:ext uri="{FF2B5EF4-FFF2-40B4-BE49-F238E27FC236}">
                <a16:creationId xmlns:a16="http://schemas.microsoft.com/office/drawing/2014/main" id="{7C538E11-5513-4C9E-A22C-FF09A88038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06688" y="3308350"/>
            <a:ext cx="668337" cy="142716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38268" name="Group 98">
            <a:extLst>
              <a:ext uri="{FF2B5EF4-FFF2-40B4-BE49-F238E27FC236}">
                <a16:creationId xmlns:a16="http://schemas.microsoft.com/office/drawing/2014/main" id="{88EE2C05-43B5-452B-BA52-86657B7F0624}"/>
              </a:ext>
            </a:extLst>
          </p:cNvPr>
          <p:cNvGrpSpPr>
            <a:grpSpLocks/>
          </p:cNvGrpSpPr>
          <p:nvPr/>
        </p:nvGrpSpPr>
        <p:grpSpPr bwMode="auto">
          <a:xfrm>
            <a:off x="3633788" y="3059113"/>
            <a:ext cx="900112" cy="347662"/>
            <a:chOff x="4396" y="1245"/>
            <a:chExt cx="672" cy="248"/>
          </a:xfrm>
        </p:grpSpPr>
        <p:sp>
          <p:nvSpPr>
            <p:cNvPr id="138280" name="Oval 407">
              <a:extLst>
                <a:ext uri="{FF2B5EF4-FFF2-40B4-BE49-F238E27FC236}">
                  <a16:creationId xmlns:a16="http://schemas.microsoft.com/office/drawing/2014/main" id="{1584A66F-85C8-4F27-AD83-D60F89E194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8281" name="Rectangle 410">
              <a:extLst>
                <a:ext uri="{FF2B5EF4-FFF2-40B4-BE49-F238E27FC236}">
                  <a16:creationId xmlns:a16="http://schemas.microsoft.com/office/drawing/2014/main" id="{4BF1DCD5-B564-45F2-801F-49FE98AB05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38282" name="Oval 411">
              <a:extLst>
                <a:ext uri="{FF2B5EF4-FFF2-40B4-BE49-F238E27FC236}">
                  <a16:creationId xmlns:a16="http://schemas.microsoft.com/office/drawing/2014/main" id="{FAB4F95B-0C9E-4AE3-AB26-76E9D37E4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38283" name="Group 102">
              <a:extLst>
                <a:ext uri="{FF2B5EF4-FFF2-40B4-BE49-F238E27FC236}">
                  <a16:creationId xmlns:a16="http://schemas.microsoft.com/office/drawing/2014/main" id="{3B59EA7C-87DE-4C1A-8B56-C2F86F45C4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38286" name="Freeform 103">
                <a:extLst>
                  <a:ext uri="{FF2B5EF4-FFF2-40B4-BE49-F238E27FC236}">
                    <a16:creationId xmlns:a16="http://schemas.microsoft.com/office/drawing/2014/main" id="{ED054B44-BC23-4B44-8C3A-39F9B4FEB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287" name="Freeform 104">
                <a:extLst>
                  <a:ext uri="{FF2B5EF4-FFF2-40B4-BE49-F238E27FC236}">
                    <a16:creationId xmlns:a16="http://schemas.microsoft.com/office/drawing/2014/main" id="{BC4636C4-26D7-4D27-A325-21C82DFE8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38284" name="Line 105">
              <a:extLst>
                <a:ext uri="{FF2B5EF4-FFF2-40B4-BE49-F238E27FC236}">
                  <a16:creationId xmlns:a16="http://schemas.microsoft.com/office/drawing/2014/main" id="{BE1CC1CD-9398-4147-92C0-7D8658579C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0" y="1321"/>
              <a:ext cx="0" cy="109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285" name="Line 106">
              <a:extLst>
                <a:ext uri="{FF2B5EF4-FFF2-40B4-BE49-F238E27FC236}">
                  <a16:creationId xmlns:a16="http://schemas.microsoft.com/office/drawing/2014/main" id="{55B5206C-BA7C-4701-A6CE-CB009F429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8269" name="Group 107">
            <a:extLst>
              <a:ext uri="{FF2B5EF4-FFF2-40B4-BE49-F238E27FC236}">
                <a16:creationId xmlns:a16="http://schemas.microsoft.com/office/drawing/2014/main" id="{ECFE2F45-C2D9-4549-883D-D50EB8AA975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07250" y="2239963"/>
            <a:ext cx="641350" cy="558800"/>
            <a:chOff x="-44" y="1473"/>
            <a:chExt cx="981" cy="1105"/>
          </a:xfrm>
        </p:grpSpPr>
        <p:pic>
          <p:nvPicPr>
            <p:cNvPr id="138278" name="Picture 108" descr="desktop_computer_stylized_medium">
              <a:extLst>
                <a:ext uri="{FF2B5EF4-FFF2-40B4-BE49-F238E27FC236}">
                  <a16:creationId xmlns:a16="http://schemas.microsoft.com/office/drawing/2014/main" id="{8D5456D5-8AED-4708-8616-8C0B3CA9EA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79" name="Freeform 109">
              <a:extLst>
                <a:ext uri="{FF2B5EF4-FFF2-40B4-BE49-F238E27FC236}">
                  <a16:creationId xmlns:a16="http://schemas.microsoft.com/office/drawing/2014/main" id="{413AADAF-AF39-4161-8E1E-29937B8710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8270" name="Group 110">
            <a:extLst>
              <a:ext uri="{FF2B5EF4-FFF2-40B4-BE49-F238E27FC236}">
                <a16:creationId xmlns:a16="http://schemas.microsoft.com/office/drawing/2014/main" id="{88A365B2-E6B1-4BF2-92B3-F35EA2373F3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46938" y="2916238"/>
            <a:ext cx="641350" cy="558800"/>
            <a:chOff x="-44" y="1473"/>
            <a:chExt cx="981" cy="1105"/>
          </a:xfrm>
        </p:grpSpPr>
        <p:pic>
          <p:nvPicPr>
            <p:cNvPr id="138276" name="Picture 111" descr="desktop_computer_stylized_medium">
              <a:extLst>
                <a:ext uri="{FF2B5EF4-FFF2-40B4-BE49-F238E27FC236}">
                  <a16:creationId xmlns:a16="http://schemas.microsoft.com/office/drawing/2014/main" id="{FDDC21DD-895A-4A15-8893-BFF5B41E2C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77" name="Freeform 112">
              <a:extLst>
                <a:ext uri="{FF2B5EF4-FFF2-40B4-BE49-F238E27FC236}">
                  <a16:creationId xmlns:a16="http://schemas.microsoft.com/office/drawing/2014/main" id="{8C77A809-8F58-4DDE-8221-2BA6E073E9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38271" name="Group 113">
            <a:extLst>
              <a:ext uri="{FF2B5EF4-FFF2-40B4-BE49-F238E27FC236}">
                <a16:creationId xmlns:a16="http://schemas.microsoft.com/office/drawing/2014/main" id="{DA444BD7-CA55-4CBB-B89E-7E0F8204532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54875" y="3670300"/>
            <a:ext cx="641350" cy="558800"/>
            <a:chOff x="-44" y="1473"/>
            <a:chExt cx="981" cy="1105"/>
          </a:xfrm>
        </p:grpSpPr>
        <p:pic>
          <p:nvPicPr>
            <p:cNvPr id="138274" name="Picture 114" descr="desktop_computer_stylized_medium">
              <a:extLst>
                <a:ext uri="{FF2B5EF4-FFF2-40B4-BE49-F238E27FC236}">
                  <a16:creationId xmlns:a16="http://schemas.microsoft.com/office/drawing/2014/main" id="{B4B14F10-FBE2-40F6-8921-0A51346E2D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75" name="Freeform 115">
              <a:extLst>
                <a:ext uri="{FF2B5EF4-FFF2-40B4-BE49-F238E27FC236}">
                  <a16:creationId xmlns:a16="http://schemas.microsoft.com/office/drawing/2014/main" id="{4220E23E-9936-4065-9FCB-D9AACF8D1F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38272" name="页脚占位符 5">
            <a:extLst>
              <a:ext uri="{FF2B5EF4-FFF2-40B4-BE49-F238E27FC236}">
                <a16:creationId xmlns:a16="http://schemas.microsoft.com/office/drawing/2014/main" id="{2AFAD626-EDCB-45BA-8CDF-3DA1CDD2C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38273" name="灯片编号占位符 6">
            <a:extLst>
              <a:ext uri="{FF2B5EF4-FFF2-40B4-BE49-F238E27FC236}">
                <a16:creationId xmlns:a16="http://schemas.microsoft.com/office/drawing/2014/main" id="{379E5A5B-5927-4865-9DA3-F59DBC941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0226FFB-0399-4EDE-BD17-144F02A3957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标题 1">
            <a:extLst>
              <a:ext uri="{FF2B5EF4-FFF2-40B4-BE49-F238E27FC236}">
                <a16:creationId xmlns:a16="http://schemas.microsoft.com/office/drawing/2014/main" id="{B4272CDF-AE57-432B-A155-5E3493E891A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02625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NAT: Network Address Translation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39267" name="内容占位符 2">
            <a:extLst>
              <a:ext uri="{FF2B5EF4-FFF2-40B4-BE49-F238E27FC236}">
                <a16:creationId xmlns:a16="http://schemas.microsoft.com/office/drawing/2014/main" id="{5600173A-1C94-4214-B23C-BC5E79F4BFF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Motivation</a:t>
            </a:r>
            <a:r>
              <a:rPr lang="en-US" altLang="zh-CN">
                <a:ea typeface="宋体" panose="02010600030101010101" pitchFamily="2" charset="-122"/>
              </a:rPr>
              <a:t>: local network uses just one IP address as far as outside world is concerned</a:t>
            </a:r>
          </a:p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Implementation</a:t>
            </a:r>
            <a:r>
              <a:rPr lang="en-US" altLang="zh-CN">
                <a:ea typeface="宋体" panose="02010600030101010101" pitchFamily="2" charset="-122"/>
              </a:rPr>
              <a:t>: NAT router must: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>
                <a:solidFill>
                  <a:srgbClr val="2D2DB9"/>
                </a:solidFill>
                <a:ea typeface="宋体" panose="02010600030101010101" pitchFamily="2" charset="-122"/>
              </a:rPr>
              <a:t>Outgoing datagrams</a:t>
            </a:r>
            <a:r>
              <a:rPr lang="en-US" altLang="zh-CN" sz="2000">
                <a:ea typeface="宋体" panose="02010600030101010101" pitchFamily="2" charset="-122"/>
              </a:rPr>
              <a:t>: replace (source IP address, port #) to (NAT IP address, new port #)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>
                <a:solidFill>
                  <a:srgbClr val="2D2DB9"/>
                </a:solidFill>
                <a:ea typeface="宋体" panose="02010600030101010101" pitchFamily="2" charset="-122"/>
              </a:rPr>
              <a:t>Remember</a:t>
            </a:r>
            <a:r>
              <a:rPr lang="en-US" altLang="zh-CN" sz="2000">
                <a:ea typeface="宋体" panose="02010600030101010101" pitchFamily="2" charset="-122"/>
              </a:rPr>
              <a:t> (in NAT translation table) every translation pair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>
                <a:solidFill>
                  <a:srgbClr val="2D2DB9"/>
                </a:solidFill>
                <a:ea typeface="宋体" panose="02010600030101010101" pitchFamily="2" charset="-122"/>
              </a:rPr>
              <a:t>Incoming datagrams: </a:t>
            </a:r>
            <a:r>
              <a:rPr lang="en-US" altLang="zh-CN" sz="2000">
                <a:ea typeface="宋体" panose="02010600030101010101" pitchFamily="2" charset="-122"/>
              </a:rPr>
              <a:t>replace (NAT IP address, new port #) with correspongding (source IP address, port #) stored in NAT table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139268" name="页脚占位符 5">
            <a:extLst>
              <a:ext uri="{FF2B5EF4-FFF2-40B4-BE49-F238E27FC236}">
                <a16:creationId xmlns:a16="http://schemas.microsoft.com/office/drawing/2014/main" id="{2B2B6F3C-AEDA-43DF-A1A5-30A31D6CA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39269" name="灯片编号占位符 6">
            <a:extLst>
              <a:ext uri="{FF2B5EF4-FFF2-40B4-BE49-F238E27FC236}">
                <a16:creationId xmlns:a16="http://schemas.microsoft.com/office/drawing/2014/main" id="{77B92EE4-770F-4E5C-97D0-15E63CF2A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1CB6315-B0D1-45EE-9A20-B48047D4C18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标题 1">
            <a:extLst>
              <a:ext uri="{FF2B5EF4-FFF2-40B4-BE49-F238E27FC236}">
                <a16:creationId xmlns:a16="http://schemas.microsoft.com/office/drawing/2014/main" id="{A0D0459B-F790-4894-B77D-6E055FD42D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18488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NAT: Network Address Translation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40291" name="Freeform 139">
            <a:extLst>
              <a:ext uri="{FF2B5EF4-FFF2-40B4-BE49-F238E27FC236}">
                <a16:creationId xmlns:a16="http://schemas.microsoft.com/office/drawing/2014/main" id="{E2C3B78D-5F2B-4167-8972-BFBC5A43A772}"/>
              </a:ext>
            </a:extLst>
          </p:cNvPr>
          <p:cNvSpPr>
            <a:spLocks/>
          </p:cNvSpPr>
          <p:nvPr/>
        </p:nvSpPr>
        <p:spPr bwMode="auto">
          <a:xfrm>
            <a:off x="179388" y="3651250"/>
            <a:ext cx="4089400" cy="1355725"/>
          </a:xfrm>
          <a:custGeom>
            <a:avLst/>
            <a:gdLst>
              <a:gd name="T0" fmla="*/ 2147483646 w 2269"/>
              <a:gd name="T1" fmla="*/ 2147483646 h 854"/>
              <a:gd name="T2" fmla="*/ 2147483646 w 2269"/>
              <a:gd name="T3" fmla="*/ 2147483646 h 854"/>
              <a:gd name="T4" fmla="*/ 2147483646 w 2269"/>
              <a:gd name="T5" fmla="*/ 2147483646 h 854"/>
              <a:gd name="T6" fmla="*/ 2147483646 w 2269"/>
              <a:gd name="T7" fmla="*/ 2147483646 h 854"/>
              <a:gd name="T8" fmla="*/ 2147483646 w 2269"/>
              <a:gd name="T9" fmla="*/ 2147483646 h 854"/>
              <a:gd name="T10" fmla="*/ 2147483646 w 2269"/>
              <a:gd name="T11" fmla="*/ 2147483646 h 854"/>
              <a:gd name="T12" fmla="*/ 2147483646 w 2269"/>
              <a:gd name="T13" fmla="*/ 2147483646 h 8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269"/>
              <a:gd name="T22" fmla="*/ 0 h 854"/>
              <a:gd name="T23" fmla="*/ 2269 w 2269"/>
              <a:gd name="T24" fmla="*/ 854 h 8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269" h="854">
                <a:moveTo>
                  <a:pt x="1888" y="285"/>
                </a:moveTo>
                <a:cubicBezTo>
                  <a:pt x="1622" y="258"/>
                  <a:pt x="723" y="317"/>
                  <a:pt x="418" y="283"/>
                </a:cubicBezTo>
                <a:cubicBezTo>
                  <a:pt x="113" y="249"/>
                  <a:pt x="120" y="0"/>
                  <a:pt x="60" y="83"/>
                </a:cubicBezTo>
                <a:cubicBezTo>
                  <a:pt x="0" y="166"/>
                  <a:pt x="8" y="708"/>
                  <a:pt x="60" y="781"/>
                </a:cubicBezTo>
                <a:cubicBezTo>
                  <a:pt x="112" y="854"/>
                  <a:pt x="48" y="575"/>
                  <a:pt x="374" y="519"/>
                </a:cubicBezTo>
                <a:cubicBezTo>
                  <a:pt x="700" y="463"/>
                  <a:pt x="1765" y="486"/>
                  <a:pt x="2017" y="447"/>
                </a:cubicBezTo>
                <a:cubicBezTo>
                  <a:pt x="2269" y="408"/>
                  <a:pt x="2110" y="319"/>
                  <a:pt x="1888" y="285"/>
                </a:cubicBezTo>
                <a:close/>
              </a:path>
            </a:pathLst>
          </a:custGeom>
          <a:gradFill rotWithShape="1">
            <a:gsLst>
              <a:gs pos="0">
                <a:srgbClr val="FFFFFF">
                  <a:alpha val="98000"/>
                </a:srgbClr>
              </a:gs>
              <a:gs pos="100000">
                <a:srgbClr val="66CC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292" name="Freeform 29">
            <a:extLst>
              <a:ext uri="{FF2B5EF4-FFF2-40B4-BE49-F238E27FC236}">
                <a16:creationId xmlns:a16="http://schemas.microsoft.com/office/drawing/2014/main" id="{BB6822E0-AE8A-4414-90BE-D1DD776C2B63}"/>
              </a:ext>
            </a:extLst>
          </p:cNvPr>
          <p:cNvSpPr>
            <a:spLocks/>
          </p:cNvSpPr>
          <p:nvPr/>
        </p:nvSpPr>
        <p:spPr bwMode="auto">
          <a:xfrm>
            <a:off x="4468813" y="2922588"/>
            <a:ext cx="3738562" cy="2697162"/>
          </a:xfrm>
          <a:custGeom>
            <a:avLst/>
            <a:gdLst>
              <a:gd name="T0" fmla="*/ 2147483646 w 2355"/>
              <a:gd name="T1" fmla="*/ 2147483646 h 1699"/>
              <a:gd name="T2" fmla="*/ 2147483646 w 2355"/>
              <a:gd name="T3" fmla="*/ 2147483646 h 1699"/>
              <a:gd name="T4" fmla="*/ 2147483646 w 2355"/>
              <a:gd name="T5" fmla="*/ 2147483646 h 1699"/>
              <a:gd name="T6" fmla="*/ 2147483646 w 2355"/>
              <a:gd name="T7" fmla="*/ 2147483646 h 1699"/>
              <a:gd name="T8" fmla="*/ 2147483646 w 2355"/>
              <a:gd name="T9" fmla="*/ 2147483646 h 1699"/>
              <a:gd name="T10" fmla="*/ 2147483646 w 2355"/>
              <a:gd name="T11" fmla="*/ 2147483646 h 1699"/>
              <a:gd name="T12" fmla="*/ 2147483646 w 2355"/>
              <a:gd name="T13" fmla="*/ 2147483646 h 1699"/>
              <a:gd name="T14" fmla="*/ 2147483646 w 2355"/>
              <a:gd name="T15" fmla="*/ 2147483646 h 1699"/>
              <a:gd name="T16" fmla="*/ 2147483646 w 2355"/>
              <a:gd name="T17" fmla="*/ 2147483646 h 1699"/>
              <a:gd name="T18" fmla="*/ 2147483646 w 2355"/>
              <a:gd name="T19" fmla="*/ 2147483646 h 1699"/>
              <a:gd name="T20" fmla="*/ 2147483646 w 2355"/>
              <a:gd name="T21" fmla="*/ 2147483646 h 169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355"/>
              <a:gd name="T34" fmla="*/ 0 h 1699"/>
              <a:gd name="T35" fmla="*/ 2355 w 2355"/>
              <a:gd name="T36" fmla="*/ 1699 h 169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355" h="1699">
                <a:moveTo>
                  <a:pt x="349" y="761"/>
                </a:moveTo>
                <a:cubicBezTo>
                  <a:pt x="587" y="729"/>
                  <a:pt x="1414" y="820"/>
                  <a:pt x="1651" y="732"/>
                </a:cubicBezTo>
                <a:cubicBezTo>
                  <a:pt x="1888" y="644"/>
                  <a:pt x="1710" y="351"/>
                  <a:pt x="1773" y="230"/>
                </a:cubicBezTo>
                <a:cubicBezTo>
                  <a:pt x="1836" y="109"/>
                  <a:pt x="1947" y="16"/>
                  <a:pt x="2029" y="8"/>
                </a:cubicBezTo>
                <a:cubicBezTo>
                  <a:pt x="2111" y="0"/>
                  <a:pt x="2213" y="27"/>
                  <a:pt x="2267" y="183"/>
                </a:cubicBezTo>
                <a:cubicBezTo>
                  <a:pt x="2321" y="339"/>
                  <a:pt x="2355" y="707"/>
                  <a:pt x="2355" y="942"/>
                </a:cubicBezTo>
                <a:cubicBezTo>
                  <a:pt x="2355" y="1177"/>
                  <a:pt x="2353" y="1485"/>
                  <a:pt x="2267" y="1592"/>
                </a:cubicBezTo>
                <a:cubicBezTo>
                  <a:pt x="2181" y="1699"/>
                  <a:pt x="1939" y="1680"/>
                  <a:pt x="1840" y="1586"/>
                </a:cubicBezTo>
                <a:cubicBezTo>
                  <a:pt x="1741" y="1492"/>
                  <a:pt x="1940" y="1135"/>
                  <a:pt x="1670" y="1025"/>
                </a:cubicBezTo>
                <a:cubicBezTo>
                  <a:pt x="1400" y="915"/>
                  <a:pt x="440" y="967"/>
                  <a:pt x="220" y="923"/>
                </a:cubicBezTo>
                <a:cubicBezTo>
                  <a:pt x="0" y="879"/>
                  <a:pt x="127" y="795"/>
                  <a:pt x="349" y="76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0293" name="Line 32">
            <a:extLst>
              <a:ext uri="{FF2B5EF4-FFF2-40B4-BE49-F238E27FC236}">
                <a16:creationId xmlns:a16="http://schemas.microsoft.com/office/drawing/2014/main" id="{D1DE9CD0-2773-4296-BDCB-A5702FCDBA2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83113" y="4244975"/>
            <a:ext cx="6048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0294" name="Line 34">
            <a:extLst>
              <a:ext uri="{FF2B5EF4-FFF2-40B4-BE49-F238E27FC236}">
                <a16:creationId xmlns:a16="http://schemas.microsoft.com/office/drawing/2014/main" id="{D0987296-3936-4641-A403-EADF3C804BC5}"/>
              </a:ext>
            </a:extLst>
          </p:cNvPr>
          <p:cNvSpPr>
            <a:spLocks noChangeShapeType="1"/>
          </p:cNvSpPr>
          <p:nvPr/>
        </p:nvSpPr>
        <p:spPr bwMode="auto">
          <a:xfrm>
            <a:off x="7423150" y="3497263"/>
            <a:ext cx="13335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0295" name="Line 35">
            <a:extLst>
              <a:ext uri="{FF2B5EF4-FFF2-40B4-BE49-F238E27FC236}">
                <a16:creationId xmlns:a16="http://schemas.microsoft.com/office/drawing/2014/main" id="{DDD57948-413F-4A0D-B862-6D1202C6D1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9500" y="5002213"/>
            <a:ext cx="1714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0296" name="Text Box 36">
            <a:extLst>
              <a:ext uri="{FF2B5EF4-FFF2-40B4-BE49-F238E27FC236}">
                <a16:creationId xmlns:a16="http://schemas.microsoft.com/office/drawing/2014/main" id="{6592830D-13C6-4F1C-949B-6A26B0AB4B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8625" y="322738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10.0.0.1</a:t>
            </a:r>
          </a:p>
        </p:txBody>
      </p:sp>
      <p:sp>
        <p:nvSpPr>
          <p:cNvPr id="140297" name="Text Box 37">
            <a:extLst>
              <a:ext uri="{FF2B5EF4-FFF2-40B4-BE49-F238E27FC236}">
                <a16:creationId xmlns:a16="http://schemas.microsoft.com/office/drawing/2014/main" id="{20AECBCD-81F5-4684-9209-FCB87DB67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5625" y="399573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10.0.0.2</a:t>
            </a:r>
          </a:p>
        </p:txBody>
      </p:sp>
      <p:sp>
        <p:nvSpPr>
          <p:cNvPr id="140298" name="Text Box 38">
            <a:extLst>
              <a:ext uri="{FF2B5EF4-FFF2-40B4-BE49-F238E27FC236}">
                <a16:creationId xmlns:a16="http://schemas.microsoft.com/office/drawing/2014/main" id="{9A1C1052-7782-4368-ACF1-AEB37DA3AD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7525" y="489108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10.0.0.3</a:t>
            </a:r>
          </a:p>
        </p:txBody>
      </p:sp>
      <p:grpSp>
        <p:nvGrpSpPr>
          <p:cNvPr id="15" name="Group 88">
            <a:extLst>
              <a:ext uri="{FF2B5EF4-FFF2-40B4-BE49-F238E27FC236}">
                <a16:creationId xmlns:a16="http://schemas.microsoft.com/office/drawing/2014/main" id="{53CA8BC8-F611-4BDA-BA36-137897892073}"/>
              </a:ext>
            </a:extLst>
          </p:cNvPr>
          <p:cNvGrpSpPr>
            <a:grpSpLocks/>
          </p:cNvGrpSpPr>
          <p:nvPr/>
        </p:nvGrpSpPr>
        <p:grpSpPr bwMode="auto">
          <a:xfrm>
            <a:off x="5630863" y="2855913"/>
            <a:ext cx="1871662" cy="1033462"/>
            <a:chOff x="3550" y="2055"/>
            <a:chExt cx="1179" cy="651"/>
          </a:xfrm>
        </p:grpSpPr>
        <p:grpSp>
          <p:nvGrpSpPr>
            <p:cNvPr id="140390" name="Group 50">
              <a:extLst>
                <a:ext uri="{FF2B5EF4-FFF2-40B4-BE49-F238E27FC236}">
                  <a16:creationId xmlns:a16="http://schemas.microsoft.com/office/drawing/2014/main" id="{12DEF3DD-B2AB-4656-8829-149DE088AA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0" y="2055"/>
              <a:ext cx="1179" cy="357"/>
              <a:chOff x="4381" y="786"/>
              <a:chExt cx="1108" cy="357"/>
            </a:xfrm>
          </p:grpSpPr>
          <p:sp>
            <p:nvSpPr>
              <p:cNvPr id="140395" name="Rectangle 40">
                <a:extLst>
                  <a:ext uri="{FF2B5EF4-FFF2-40B4-BE49-F238E27FC236}">
                    <a16:creationId xmlns:a16="http://schemas.microsoft.com/office/drawing/2014/main" id="{28E0982C-C2E5-441A-96FE-7C81AFF952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396" name="Text Box 39">
                <a:extLst>
                  <a:ext uri="{FF2B5EF4-FFF2-40B4-BE49-F238E27FC236}">
                    <a16:creationId xmlns:a16="http://schemas.microsoft.com/office/drawing/2014/main" id="{3AB669C4-DBEB-4431-B013-06D5F638BE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  <a:ea typeface="MS PGothic" panose="020B0600070205080204" pitchFamily="34" charset="-128"/>
                  </a:rPr>
                  <a:t>S: 10.0.0.1, 3345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  <a:ea typeface="MS PGothic" panose="020B0600070205080204" pitchFamily="34" charset="-128"/>
                  </a:rPr>
                  <a:t>D: 128.119.40.186, 80</a:t>
                </a:r>
              </a:p>
            </p:txBody>
          </p:sp>
          <p:grpSp>
            <p:nvGrpSpPr>
              <p:cNvPr id="140397" name="Group 44">
                <a:extLst>
                  <a:ext uri="{FF2B5EF4-FFF2-40B4-BE49-F238E27FC236}">
                    <a16:creationId xmlns:a16="http://schemas.microsoft.com/office/drawing/2014/main" id="{2EC0D969-9665-4943-8D01-08DE6DF263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140402" name="Freeform 43">
                  <a:extLst>
                    <a:ext uri="{FF2B5EF4-FFF2-40B4-BE49-F238E27FC236}">
                      <a16:creationId xmlns:a16="http://schemas.microsoft.com/office/drawing/2014/main" id="{A273C7B8-62FA-4738-BB7A-328B5F8187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0403" name="Line 41">
                  <a:extLst>
                    <a:ext uri="{FF2B5EF4-FFF2-40B4-BE49-F238E27FC236}">
                      <a16:creationId xmlns:a16="http://schemas.microsoft.com/office/drawing/2014/main" id="{DBD2769C-F35D-4868-9CE6-56040FFED1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0404" name="Line 42">
                  <a:extLst>
                    <a:ext uri="{FF2B5EF4-FFF2-40B4-BE49-F238E27FC236}">
                      <a16:creationId xmlns:a16="http://schemas.microsoft.com/office/drawing/2014/main" id="{07D68F9F-2BE6-4444-993A-93D9E478FB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0398" name="Group 45">
                <a:extLst>
                  <a:ext uri="{FF2B5EF4-FFF2-40B4-BE49-F238E27FC236}">
                    <a16:creationId xmlns:a16="http://schemas.microsoft.com/office/drawing/2014/main" id="{43908472-3CFF-436F-BD7E-BAAA3E2384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140399" name="Freeform 46">
                  <a:extLst>
                    <a:ext uri="{FF2B5EF4-FFF2-40B4-BE49-F238E27FC236}">
                      <a16:creationId xmlns:a16="http://schemas.microsoft.com/office/drawing/2014/main" id="{560926BF-5A20-4056-8533-FB179942A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0400" name="Line 47">
                  <a:extLst>
                    <a:ext uri="{FF2B5EF4-FFF2-40B4-BE49-F238E27FC236}">
                      <a16:creationId xmlns:a16="http://schemas.microsoft.com/office/drawing/2014/main" id="{A5703FE7-CB45-4118-AA0B-B54BCDD635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2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0401" name="Line 48">
                  <a:extLst>
                    <a:ext uri="{FF2B5EF4-FFF2-40B4-BE49-F238E27FC236}">
                      <a16:creationId xmlns:a16="http://schemas.microsoft.com/office/drawing/2014/main" id="{76EE03C1-43BD-4966-95B3-8D27F238AD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0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0391" name="Freeform 51">
              <a:extLst>
                <a:ext uri="{FF2B5EF4-FFF2-40B4-BE49-F238E27FC236}">
                  <a16:creationId xmlns:a16="http://schemas.microsoft.com/office/drawing/2014/main" id="{EF5C0866-1612-4110-A6B4-3D86B05D1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" y="2364"/>
              <a:ext cx="564" cy="342"/>
            </a:xfrm>
            <a:custGeom>
              <a:avLst/>
              <a:gdLst>
                <a:gd name="T0" fmla="*/ 0 w 417"/>
                <a:gd name="T1" fmla="*/ 131845 h 264"/>
                <a:gd name="T2" fmla="*/ 585901 w 417"/>
                <a:gd name="T3" fmla="*/ 131845 h 264"/>
                <a:gd name="T4" fmla="*/ 585901 w 417"/>
                <a:gd name="T5" fmla="*/ 0 h 264"/>
                <a:gd name="T6" fmla="*/ 0 60000 65536"/>
                <a:gd name="T7" fmla="*/ 0 60000 65536"/>
                <a:gd name="T8" fmla="*/ 0 60000 65536"/>
                <a:gd name="T9" fmla="*/ 0 w 417"/>
                <a:gd name="T10" fmla="*/ 0 h 264"/>
                <a:gd name="T11" fmla="*/ 417 w 417"/>
                <a:gd name="T12" fmla="*/ 264 h 2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17" h="264">
                  <a:moveTo>
                    <a:pt x="0" y="264"/>
                  </a:moveTo>
                  <a:lnTo>
                    <a:pt x="417" y="264"/>
                  </a:lnTo>
                  <a:lnTo>
                    <a:pt x="417" y="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40392" name="Group 87">
              <a:extLst>
                <a:ext uri="{FF2B5EF4-FFF2-40B4-BE49-F238E27FC236}">
                  <a16:creationId xmlns:a16="http://schemas.microsoft.com/office/drawing/2014/main" id="{2F8D8AA8-E021-4F5D-9193-4712910ADF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2" y="2416"/>
              <a:ext cx="218" cy="231"/>
              <a:chOff x="5140" y="400"/>
              <a:chExt cx="218" cy="231"/>
            </a:xfrm>
          </p:grpSpPr>
          <p:sp>
            <p:nvSpPr>
              <p:cNvPr id="140393" name="Oval 86">
                <a:extLst>
                  <a:ext uri="{FF2B5EF4-FFF2-40B4-BE49-F238E27FC236}">
                    <a16:creationId xmlns:a16="http://schemas.microsoft.com/office/drawing/2014/main" id="{8CCD4EEF-3947-49A7-9C60-393D16F233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394" name="Text Box 52">
                <a:extLst>
                  <a:ext uri="{FF2B5EF4-FFF2-40B4-BE49-F238E27FC236}">
                    <a16:creationId xmlns:a16="http://schemas.microsoft.com/office/drawing/2014/main" id="{7A2E0610-8A53-40E6-A78B-31920358AC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CC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1</a:t>
                </a:r>
              </a:p>
            </p:txBody>
          </p:sp>
        </p:grpSp>
      </p:grpSp>
      <p:sp>
        <p:nvSpPr>
          <p:cNvPr id="140300" name="Text Box 54">
            <a:extLst>
              <a:ext uri="{FF2B5EF4-FFF2-40B4-BE49-F238E27FC236}">
                <a16:creationId xmlns:a16="http://schemas.microsoft.com/office/drawing/2014/main" id="{4636033A-D184-4687-AE6B-612607F826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900" y="3817938"/>
            <a:ext cx="9191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10.0.0.4</a:t>
            </a:r>
          </a:p>
        </p:txBody>
      </p:sp>
      <p:sp>
        <p:nvSpPr>
          <p:cNvPr id="140301" name="Line 55">
            <a:extLst>
              <a:ext uri="{FF2B5EF4-FFF2-40B4-BE49-F238E27FC236}">
                <a16:creationId xmlns:a16="http://schemas.microsoft.com/office/drawing/2014/main" id="{53B95EC3-EE74-4244-B3C8-A3E0D5C2A4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57725" y="4073525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0302" name="Text Box 56">
            <a:extLst>
              <a:ext uri="{FF2B5EF4-FFF2-40B4-BE49-F238E27FC236}">
                <a16:creationId xmlns:a16="http://schemas.microsoft.com/office/drawing/2014/main" id="{0F95EB93-A661-488B-AB93-EFC614BE51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5575" y="4375150"/>
            <a:ext cx="12573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138.76.29.7</a:t>
            </a:r>
          </a:p>
        </p:txBody>
      </p:sp>
      <p:sp>
        <p:nvSpPr>
          <p:cNvPr id="140303" name="Line 57">
            <a:extLst>
              <a:ext uri="{FF2B5EF4-FFF2-40B4-BE49-F238E27FC236}">
                <a16:creationId xmlns:a16="http://schemas.microsoft.com/office/drawing/2014/main" id="{B6178289-D38C-4B8F-9301-601026A3AA1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7950" y="4311650"/>
            <a:ext cx="85725" cy="128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35" name="Group 59">
            <a:extLst>
              <a:ext uri="{FF2B5EF4-FFF2-40B4-BE49-F238E27FC236}">
                <a16:creationId xmlns:a16="http://schemas.microsoft.com/office/drawing/2014/main" id="{7825C627-6FB4-41E7-8D26-3387F8050778}"/>
              </a:ext>
            </a:extLst>
          </p:cNvPr>
          <p:cNvGrpSpPr>
            <a:grpSpLocks/>
          </p:cNvGrpSpPr>
          <p:nvPr/>
        </p:nvGrpSpPr>
        <p:grpSpPr bwMode="auto">
          <a:xfrm>
            <a:off x="6469063" y="1570038"/>
            <a:ext cx="2433637" cy="1389062"/>
            <a:chOff x="3944" y="989"/>
            <a:chExt cx="1533" cy="875"/>
          </a:xfrm>
        </p:grpSpPr>
        <p:sp>
          <p:nvSpPr>
            <p:cNvPr id="140388" name="Text Box 53">
              <a:extLst>
                <a:ext uri="{FF2B5EF4-FFF2-40B4-BE49-F238E27FC236}">
                  <a16:creationId xmlns:a16="http://schemas.microsoft.com/office/drawing/2014/main" id="{922B0504-D24C-4060-A7C0-04EB707F74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1" y="989"/>
              <a:ext cx="1356" cy="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1:</a:t>
              </a:r>
              <a:r>
                <a:rPr lang="en-US" altLang="zh-CN" sz="1800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</a:t>
              </a:r>
              <a:r>
                <a:rPr lang="en-US" altLang="zh-CN" sz="180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host 10.0.0.1 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sends datagram to 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128.119.40.186, 80</a:t>
              </a:r>
            </a:p>
          </p:txBody>
        </p:sp>
        <p:sp>
          <p:nvSpPr>
            <p:cNvPr id="140389" name="Line 58">
              <a:extLst>
                <a:ext uri="{FF2B5EF4-FFF2-40B4-BE49-F238E27FC236}">
                  <a16:creationId xmlns:a16="http://schemas.microsoft.com/office/drawing/2014/main" id="{0344BFD5-F8F4-4965-B739-6EE0AA6257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44" y="1105"/>
              <a:ext cx="197" cy="759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0305" name="Freeform 67">
            <a:extLst>
              <a:ext uri="{FF2B5EF4-FFF2-40B4-BE49-F238E27FC236}">
                <a16:creationId xmlns:a16="http://schemas.microsoft.com/office/drawing/2014/main" id="{2E543D56-C16C-4C65-8C18-DFAC713DD382}"/>
              </a:ext>
            </a:extLst>
          </p:cNvPr>
          <p:cNvSpPr>
            <a:spLocks/>
          </p:cNvSpPr>
          <p:nvPr/>
        </p:nvSpPr>
        <p:spPr bwMode="auto">
          <a:xfrm>
            <a:off x="2344738" y="2627313"/>
            <a:ext cx="3862387" cy="1531937"/>
          </a:xfrm>
          <a:custGeom>
            <a:avLst/>
            <a:gdLst>
              <a:gd name="T0" fmla="*/ 0 w 2433"/>
              <a:gd name="T1" fmla="*/ 2147483646 h 965"/>
              <a:gd name="T2" fmla="*/ 2147483646 w 2433"/>
              <a:gd name="T3" fmla="*/ 2147483646 h 965"/>
              <a:gd name="T4" fmla="*/ 2147483646 w 2433"/>
              <a:gd name="T5" fmla="*/ 2147483646 h 965"/>
              <a:gd name="T6" fmla="*/ 2147483646 w 2433"/>
              <a:gd name="T7" fmla="*/ 2147483646 h 965"/>
              <a:gd name="T8" fmla="*/ 2147483646 w 2433"/>
              <a:gd name="T9" fmla="*/ 2147483646 h 965"/>
              <a:gd name="T10" fmla="*/ 2147483646 w 2433"/>
              <a:gd name="T11" fmla="*/ 2147483646 h 965"/>
              <a:gd name="T12" fmla="*/ 0 w 2433"/>
              <a:gd name="T13" fmla="*/ 2147483646 h 96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33"/>
              <a:gd name="T22" fmla="*/ 0 h 965"/>
              <a:gd name="T23" fmla="*/ 2433 w 2433"/>
              <a:gd name="T24" fmla="*/ 965 h 96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33" h="965">
                <a:moveTo>
                  <a:pt x="0" y="64"/>
                </a:moveTo>
                <a:cubicBezTo>
                  <a:pt x="0" y="64"/>
                  <a:pt x="2079" y="0"/>
                  <a:pt x="2352" y="64"/>
                </a:cubicBezTo>
                <a:cubicBezTo>
                  <a:pt x="2433" y="57"/>
                  <a:pt x="1814" y="309"/>
                  <a:pt x="1640" y="450"/>
                </a:cubicBezTo>
                <a:cubicBezTo>
                  <a:pt x="1466" y="591"/>
                  <a:pt x="1383" y="888"/>
                  <a:pt x="1308" y="965"/>
                </a:cubicBezTo>
                <a:lnTo>
                  <a:pt x="1159" y="965"/>
                </a:lnTo>
                <a:cubicBezTo>
                  <a:pt x="1078" y="870"/>
                  <a:pt x="1013" y="546"/>
                  <a:pt x="820" y="396"/>
                </a:cubicBezTo>
                <a:cubicBezTo>
                  <a:pt x="583" y="207"/>
                  <a:pt x="189" y="142"/>
                  <a:pt x="0" y="64"/>
                </a:cubicBezTo>
                <a:close/>
              </a:path>
            </a:pathLst>
          </a:custGeom>
          <a:gradFill rotWithShape="1">
            <a:gsLst>
              <a:gs pos="0">
                <a:schemeClr val="hlink"/>
              </a:gs>
              <a:gs pos="100000">
                <a:schemeClr val="bg1"/>
              </a:gs>
            </a:gsLst>
            <a:lin ang="5400000" scaled="1"/>
          </a:gradFill>
          <a:ln w="3175" cap="flat" cmpd="sng">
            <a:solidFill>
              <a:schemeClr val="hlink"/>
            </a:solidFill>
            <a:prstDash val="solid"/>
            <a:round/>
            <a:headEnd/>
            <a:tailEnd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40306" name="Rectangle 62">
            <a:extLst>
              <a:ext uri="{FF2B5EF4-FFF2-40B4-BE49-F238E27FC236}">
                <a16:creationId xmlns:a16="http://schemas.microsoft.com/office/drawing/2014/main" id="{9E9A9F8E-B520-4265-B088-57D7045AE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4738" y="1374775"/>
            <a:ext cx="3784600" cy="13541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0307" name="Text Box 60">
            <a:extLst>
              <a:ext uri="{FF2B5EF4-FFF2-40B4-BE49-F238E27FC236}">
                <a16:creationId xmlns:a16="http://schemas.microsoft.com/office/drawing/2014/main" id="{D19224A6-BF71-404F-B2B3-FF54239B9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3" y="1419225"/>
            <a:ext cx="3676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NAT translation table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WAN side addr        LAN side addr</a:t>
            </a:r>
          </a:p>
        </p:txBody>
      </p:sp>
      <p:sp>
        <p:nvSpPr>
          <p:cNvPr id="140308" name="Line 63">
            <a:extLst>
              <a:ext uri="{FF2B5EF4-FFF2-40B4-BE49-F238E27FC236}">
                <a16:creationId xmlns:a16="http://schemas.microsoft.com/office/drawing/2014/main" id="{4D30F44D-D7C8-4316-8A2A-6D2DBA6C088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44738" y="1747838"/>
            <a:ext cx="3790950" cy="11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0309" name="Line 64">
            <a:extLst>
              <a:ext uri="{FF2B5EF4-FFF2-40B4-BE49-F238E27FC236}">
                <a16:creationId xmlns:a16="http://schemas.microsoft.com/office/drawing/2014/main" id="{D4340FC4-47A2-47B1-95A0-4D48ACB7CCE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59025" y="2025650"/>
            <a:ext cx="3749675" cy="11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0310" name="Line 65">
            <a:extLst>
              <a:ext uri="{FF2B5EF4-FFF2-40B4-BE49-F238E27FC236}">
                <a16:creationId xmlns:a16="http://schemas.microsoft.com/office/drawing/2014/main" id="{711E2157-B6E4-4E6C-B52D-A02D2C657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8813" y="1770063"/>
            <a:ext cx="3175" cy="955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4" name="Text Box 61">
            <a:extLst>
              <a:ext uri="{FF2B5EF4-FFF2-40B4-BE49-F238E27FC236}">
                <a16:creationId xmlns:a16="http://schemas.microsoft.com/office/drawing/2014/main" id="{24D065C0-8061-45CF-B4E0-6D9C931FF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1888" y="2044700"/>
            <a:ext cx="3702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138.76.29.7, 5001   10.0.0.1, 3345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……                                         ……</a:t>
            </a:r>
          </a:p>
        </p:txBody>
      </p:sp>
      <p:grpSp>
        <p:nvGrpSpPr>
          <p:cNvPr id="45" name="Group 135">
            <a:extLst>
              <a:ext uri="{FF2B5EF4-FFF2-40B4-BE49-F238E27FC236}">
                <a16:creationId xmlns:a16="http://schemas.microsoft.com/office/drawing/2014/main" id="{A277B8B5-0D98-483D-8AEC-94FDFD2D3B0D}"/>
              </a:ext>
            </a:extLst>
          </p:cNvPr>
          <p:cNvGrpSpPr>
            <a:grpSpLocks/>
          </p:cNvGrpSpPr>
          <p:nvPr/>
        </p:nvGrpSpPr>
        <p:grpSpPr bwMode="auto">
          <a:xfrm>
            <a:off x="4765675" y="3435350"/>
            <a:ext cx="2784475" cy="1631950"/>
            <a:chOff x="3002" y="2417"/>
            <a:chExt cx="1754" cy="1028"/>
          </a:xfrm>
        </p:grpSpPr>
        <p:sp>
          <p:nvSpPr>
            <p:cNvPr id="140374" name="Rectangle 91">
              <a:extLst>
                <a:ext uri="{FF2B5EF4-FFF2-40B4-BE49-F238E27FC236}">
                  <a16:creationId xmlns:a16="http://schemas.microsoft.com/office/drawing/2014/main" id="{745A2EC6-F4BD-4646-933F-F910CAF58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" y="3051"/>
              <a:ext cx="1175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40375" name="Text Box 92">
              <a:extLst>
                <a:ext uri="{FF2B5EF4-FFF2-40B4-BE49-F238E27FC236}">
                  <a16:creationId xmlns:a16="http://schemas.microsoft.com/office/drawing/2014/main" id="{FE64885A-D014-4EE7-ABFA-8C000875DE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04" y="3042"/>
              <a:ext cx="1112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S: 128.119.40.186, 80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D: 10.0.0.1, 3345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2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40376" name="Group 93">
              <a:extLst>
                <a:ext uri="{FF2B5EF4-FFF2-40B4-BE49-F238E27FC236}">
                  <a16:creationId xmlns:a16="http://schemas.microsoft.com/office/drawing/2014/main" id="{F5DD985A-A1C1-4F92-ACE2-14D4A13FE1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4" y="3007"/>
              <a:ext cx="51" cy="99"/>
              <a:chOff x="5508" y="1599"/>
              <a:chExt cx="48" cy="99"/>
            </a:xfrm>
          </p:grpSpPr>
          <p:sp>
            <p:nvSpPr>
              <p:cNvPr id="140385" name="Freeform 94">
                <a:extLst>
                  <a:ext uri="{FF2B5EF4-FFF2-40B4-BE49-F238E27FC236}">
                    <a16:creationId xmlns:a16="http://schemas.microsoft.com/office/drawing/2014/main" id="{265CC290-8AA2-41A0-B548-51EADF61A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0386" name="Line 95">
                <a:extLst>
                  <a:ext uri="{FF2B5EF4-FFF2-40B4-BE49-F238E27FC236}">
                    <a16:creationId xmlns:a16="http://schemas.microsoft.com/office/drawing/2014/main" id="{C85971A4-B3A8-48C4-B377-B2303B1EB3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0387" name="Line 96">
                <a:extLst>
                  <a:ext uri="{FF2B5EF4-FFF2-40B4-BE49-F238E27FC236}">
                    <a16:creationId xmlns:a16="http://schemas.microsoft.com/office/drawing/2014/main" id="{BBC77BB7-2C0A-4AEE-80CA-6BC7CC81F0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40377" name="Group 97">
              <a:extLst>
                <a:ext uri="{FF2B5EF4-FFF2-40B4-BE49-F238E27FC236}">
                  <a16:creationId xmlns:a16="http://schemas.microsoft.com/office/drawing/2014/main" id="{EB7C3A99-C943-445F-B508-4679C90A6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59" y="3248"/>
              <a:ext cx="51" cy="99"/>
              <a:chOff x="5508" y="1599"/>
              <a:chExt cx="48" cy="99"/>
            </a:xfrm>
          </p:grpSpPr>
          <p:sp>
            <p:nvSpPr>
              <p:cNvPr id="140382" name="Freeform 98">
                <a:extLst>
                  <a:ext uri="{FF2B5EF4-FFF2-40B4-BE49-F238E27FC236}">
                    <a16:creationId xmlns:a16="http://schemas.microsoft.com/office/drawing/2014/main" id="{9481C218-4AEB-45DA-ABC9-942C5862C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0383" name="Line 99">
                <a:extLst>
                  <a:ext uri="{FF2B5EF4-FFF2-40B4-BE49-F238E27FC236}">
                    <a16:creationId xmlns:a16="http://schemas.microsoft.com/office/drawing/2014/main" id="{1671C656-C8CE-4CFA-BD24-7CAD9F462D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2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0384" name="Line 100">
                <a:extLst>
                  <a:ext uri="{FF2B5EF4-FFF2-40B4-BE49-F238E27FC236}">
                    <a16:creationId xmlns:a16="http://schemas.microsoft.com/office/drawing/2014/main" id="{BDEA89AD-A06B-4E4F-961A-BA2DA30D08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40378" name="Freeform 101">
              <a:extLst>
                <a:ext uri="{FF2B5EF4-FFF2-40B4-BE49-F238E27FC236}">
                  <a16:creationId xmlns:a16="http://schemas.microsoft.com/office/drawing/2014/main" id="{6F2B6414-E731-4C1C-8AD4-479350B3D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" y="2417"/>
              <a:ext cx="577" cy="768"/>
            </a:xfrm>
            <a:custGeom>
              <a:avLst/>
              <a:gdLst>
                <a:gd name="T0" fmla="*/ 577 w 577"/>
                <a:gd name="T1" fmla="*/ 0 h 768"/>
                <a:gd name="T2" fmla="*/ 342 w 577"/>
                <a:gd name="T3" fmla="*/ 0 h 768"/>
                <a:gd name="T4" fmla="*/ 342 w 577"/>
                <a:gd name="T5" fmla="*/ 768 h 768"/>
                <a:gd name="T6" fmla="*/ 0 w 577"/>
                <a:gd name="T7" fmla="*/ 760 h 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77"/>
                <a:gd name="T13" fmla="*/ 0 h 768"/>
                <a:gd name="T14" fmla="*/ 577 w 577"/>
                <a:gd name="T15" fmla="*/ 768 h 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77" h="768">
                  <a:moveTo>
                    <a:pt x="577" y="0"/>
                  </a:moveTo>
                  <a:lnTo>
                    <a:pt x="342" y="0"/>
                  </a:lnTo>
                  <a:lnTo>
                    <a:pt x="342" y="768"/>
                  </a:lnTo>
                  <a:lnTo>
                    <a:pt x="0" y="760"/>
                  </a:ln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40379" name="Group 102">
              <a:extLst>
                <a:ext uri="{FF2B5EF4-FFF2-40B4-BE49-F238E27FC236}">
                  <a16:creationId xmlns:a16="http://schemas.microsoft.com/office/drawing/2014/main" id="{21C58492-13C0-480C-B353-B4EE1CE245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40" y="3061"/>
              <a:ext cx="218" cy="231"/>
              <a:chOff x="5140" y="400"/>
              <a:chExt cx="218" cy="231"/>
            </a:xfrm>
          </p:grpSpPr>
          <p:sp>
            <p:nvSpPr>
              <p:cNvPr id="140380" name="Oval 103">
                <a:extLst>
                  <a:ext uri="{FF2B5EF4-FFF2-40B4-BE49-F238E27FC236}">
                    <a16:creationId xmlns:a16="http://schemas.microsoft.com/office/drawing/2014/main" id="{8473EF58-C533-40BF-8B06-5B0ADFFD4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381" name="Text Box 104">
                <a:extLst>
                  <a:ext uri="{FF2B5EF4-FFF2-40B4-BE49-F238E27FC236}">
                    <a16:creationId xmlns:a16="http://schemas.microsoft.com/office/drawing/2014/main" id="{8B5B711A-B183-4F6C-A23A-83896E91E8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CC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4</a:t>
                </a:r>
              </a:p>
            </p:txBody>
          </p:sp>
        </p:grpSp>
      </p:grpSp>
      <p:grpSp>
        <p:nvGrpSpPr>
          <p:cNvPr id="60" name="Group 108">
            <a:extLst>
              <a:ext uri="{FF2B5EF4-FFF2-40B4-BE49-F238E27FC236}">
                <a16:creationId xmlns:a16="http://schemas.microsoft.com/office/drawing/2014/main" id="{C906C866-837A-4EC1-95ED-42B8BABC0267}"/>
              </a:ext>
            </a:extLst>
          </p:cNvPr>
          <p:cNvGrpSpPr>
            <a:grpSpLocks/>
          </p:cNvGrpSpPr>
          <p:nvPr/>
        </p:nvGrpSpPr>
        <p:grpSpPr bwMode="auto">
          <a:xfrm>
            <a:off x="1531938" y="3652838"/>
            <a:ext cx="2497137" cy="566737"/>
            <a:chOff x="1026" y="3559"/>
            <a:chExt cx="1573" cy="357"/>
          </a:xfrm>
        </p:grpSpPr>
        <p:grpSp>
          <p:nvGrpSpPr>
            <p:cNvPr id="140359" name="Group 68">
              <a:extLst>
                <a:ext uri="{FF2B5EF4-FFF2-40B4-BE49-F238E27FC236}">
                  <a16:creationId xmlns:a16="http://schemas.microsoft.com/office/drawing/2014/main" id="{056EB861-8DDA-4759-933B-474D78AB73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12" y="3559"/>
              <a:ext cx="1187" cy="357"/>
              <a:chOff x="4381" y="786"/>
              <a:chExt cx="1108" cy="357"/>
            </a:xfrm>
          </p:grpSpPr>
          <p:sp>
            <p:nvSpPr>
              <p:cNvPr id="140364" name="Rectangle 69">
                <a:extLst>
                  <a:ext uri="{FF2B5EF4-FFF2-40B4-BE49-F238E27FC236}">
                    <a16:creationId xmlns:a16="http://schemas.microsoft.com/office/drawing/2014/main" id="{FED05C99-A98F-4C18-A7EC-E09D6931A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5" y="830"/>
                <a:ext cx="1104" cy="2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365" name="Text Box 70">
                <a:extLst>
                  <a:ext uri="{FF2B5EF4-FFF2-40B4-BE49-F238E27FC236}">
                    <a16:creationId xmlns:a16="http://schemas.microsoft.com/office/drawing/2014/main" id="{E71F04F3-F478-4816-BE88-2709EBD1D6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1" y="813"/>
                <a:ext cx="104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  <a:ea typeface="MS PGothic" panose="020B0600070205080204" pitchFamily="34" charset="-128"/>
                  </a:rPr>
                  <a:t>S: 138.76.29.7, 5001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  <a:ea typeface="MS PGothic" panose="020B0600070205080204" pitchFamily="34" charset="-128"/>
                  </a:rPr>
                  <a:t>D: 128.119.40.186, 80</a:t>
                </a:r>
              </a:p>
            </p:txBody>
          </p:sp>
          <p:grpSp>
            <p:nvGrpSpPr>
              <p:cNvPr id="140366" name="Group 71">
                <a:extLst>
                  <a:ext uri="{FF2B5EF4-FFF2-40B4-BE49-F238E27FC236}">
                    <a16:creationId xmlns:a16="http://schemas.microsoft.com/office/drawing/2014/main" id="{9B84F866-B6C2-40D7-93F2-8138FEAA1C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94" y="786"/>
                <a:ext cx="48" cy="99"/>
                <a:chOff x="5508" y="1599"/>
                <a:chExt cx="48" cy="99"/>
              </a:xfrm>
            </p:grpSpPr>
            <p:sp>
              <p:nvSpPr>
                <p:cNvPr id="140371" name="Freeform 72">
                  <a:extLst>
                    <a:ext uri="{FF2B5EF4-FFF2-40B4-BE49-F238E27FC236}">
                      <a16:creationId xmlns:a16="http://schemas.microsoft.com/office/drawing/2014/main" id="{9B27D5A3-8BF2-44B9-872C-5D9B4208B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0372" name="Line 73">
                  <a:extLst>
                    <a:ext uri="{FF2B5EF4-FFF2-40B4-BE49-F238E27FC236}">
                      <a16:creationId xmlns:a16="http://schemas.microsoft.com/office/drawing/2014/main" id="{A3DEDB10-3F5D-47F9-B89A-C74D70A6A6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2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0373" name="Line 74">
                  <a:extLst>
                    <a:ext uri="{FF2B5EF4-FFF2-40B4-BE49-F238E27FC236}">
                      <a16:creationId xmlns:a16="http://schemas.microsoft.com/office/drawing/2014/main" id="{0A1E79E5-34D9-45B2-83B0-5C55202F41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40367" name="Group 75">
                <a:extLst>
                  <a:ext uri="{FF2B5EF4-FFF2-40B4-BE49-F238E27FC236}">
                    <a16:creationId xmlns:a16="http://schemas.microsoft.com/office/drawing/2014/main" id="{FA3CFE3B-5D06-47A4-AABF-AAEF0181F8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382" y="1044"/>
                <a:ext cx="48" cy="99"/>
                <a:chOff x="5508" y="1599"/>
                <a:chExt cx="48" cy="99"/>
              </a:xfrm>
            </p:grpSpPr>
            <p:sp>
              <p:nvSpPr>
                <p:cNvPr id="140368" name="Freeform 76">
                  <a:extLst>
                    <a:ext uri="{FF2B5EF4-FFF2-40B4-BE49-F238E27FC236}">
                      <a16:creationId xmlns:a16="http://schemas.microsoft.com/office/drawing/2014/main" id="{A0AF5BBD-1B70-411E-AE79-E4CE6AE17B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08" y="1599"/>
                  <a:ext cx="48" cy="99"/>
                </a:xfrm>
                <a:custGeom>
                  <a:avLst/>
                  <a:gdLst>
                    <a:gd name="T0" fmla="*/ 21 w 48"/>
                    <a:gd name="T1" fmla="*/ 0 h 99"/>
                    <a:gd name="T2" fmla="*/ 0 w 48"/>
                    <a:gd name="T3" fmla="*/ 72 h 99"/>
                    <a:gd name="T4" fmla="*/ 27 w 48"/>
                    <a:gd name="T5" fmla="*/ 99 h 99"/>
                    <a:gd name="T6" fmla="*/ 48 w 48"/>
                    <a:gd name="T7" fmla="*/ 21 h 99"/>
                    <a:gd name="T8" fmla="*/ 21 w 48"/>
                    <a:gd name="T9" fmla="*/ 0 h 9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48"/>
                    <a:gd name="T16" fmla="*/ 0 h 99"/>
                    <a:gd name="T17" fmla="*/ 48 w 48"/>
                    <a:gd name="T18" fmla="*/ 99 h 99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48" h="99">
                      <a:moveTo>
                        <a:pt x="21" y="0"/>
                      </a:moveTo>
                      <a:lnTo>
                        <a:pt x="0" y="72"/>
                      </a:lnTo>
                      <a:lnTo>
                        <a:pt x="27" y="99"/>
                      </a:lnTo>
                      <a:lnTo>
                        <a:pt x="48" y="21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0369" name="Line 77">
                  <a:extLst>
                    <a:ext uri="{FF2B5EF4-FFF2-40B4-BE49-F238E27FC236}">
                      <a16:creationId xmlns:a16="http://schemas.microsoft.com/office/drawing/2014/main" id="{AAF39895-A55B-421A-AC86-BB3FF834B1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10" y="1608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140370" name="Line 78">
                  <a:extLst>
                    <a:ext uri="{FF2B5EF4-FFF2-40B4-BE49-F238E27FC236}">
                      <a16:creationId xmlns:a16="http://schemas.microsoft.com/office/drawing/2014/main" id="{134BC3F8-60CA-41D8-A1C5-3459A47822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536" y="1620"/>
                  <a:ext cx="21" cy="6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0360" name="Line 79">
              <a:extLst>
                <a:ext uri="{FF2B5EF4-FFF2-40B4-BE49-F238E27FC236}">
                  <a16:creationId xmlns:a16="http://schemas.microsoft.com/office/drawing/2014/main" id="{AFA35167-FB82-429F-BE8B-D3FAE96378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26" y="3729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40361" name="Group 105">
              <a:extLst>
                <a:ext uri="{FF2B5EF4-FFF2-40B4-BE49-F238E27FC236}">
                  <a16:creationId xmlns:a16="http://schemas.microsoft.com/office/drawing/2014/main" id="{2ECD36FE-3E2D-4C40-BE40-1632449180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3" y="3613"/>
              <a:ext cx="218" cy="231"/>
              <a:chOff x="5140" y="400"/>
              <a:chExt cx="218" cy="231"/>
            </a:xfrm>
          </p:grpSpPr>
          <p:sp>
            <p:nvSpPr>
              <p:cNvPr id="140362" name="Oval 106">
                <a:extLst>
                  <a:ext uri="{FF2B5EF4-FFF2-40B4-BE49-F238E27FC236}">
                    <a16:creationId xmlns:a16="http://schemas.microsoft.com/office/drawing/2014/main" id="{3D40E9AD-D400-4324-88B8-7C6FB9EA7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363" name="Text Box 107">
                <a:extLst>
                  <a:ext uri="{FF2B5EF4-FFF2-40B4-BE49-F238E27FC236}">
                    <a16:creationId xmlns:a16="http://schemas.microsoft.com/office/drawing/2014/main" id="{B61DD1DA-08E6-4268-9004-728505E3B1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CC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2</a:t>
                </a:r>
              </a:p>
            </p:txBody>
          </p:sp>
        </p:grpSp>
      </p:grpSp>
      <p:grpSp>
        <p:nvGrpSpPr>
          <p:cNvPr id="76" name="Group 112">
            <a:extLst>
              <a:ext uri="{FF2B5EF4-FFF2-40B4-BE49-F238E27FC236}">
                <a16:creationId xmlns:a16="http://schemas.microsoft.com/office/drawing/2014/main" id="{2497444C-13AF-4B3B-9EB4-D5F882B1A519}"/>
              </a:ext>
            </a:extLst>
          </p:cNvPr>
          <p:cNvGrpSpPr>
            <a:grpSpLocks/>
          </p:cNvGrpSpPr>
          <p:nvPr/>
        </p:nvGrpSpPr>
        <p:grpSpPr bwMode="auto">
          <a:xfrm>
            <a:off x="0" y="1671638"/>
            <a:ext cx="5154613" cy="2052637"/>
            <a:chOff x="0" y="1306"/>
            <a:chExt cx="3247" cy="1293"/>
          </a:xfrm>
        </p:grpSpPr>
        <p:sp>
          <p:nvSpPr>
            <p:cNvPr id="140355" name="Text Box 82">
              <a:extLst>
                <a:ext uri="{FF2B5EF4-FFF2-40B4-BE49-F238E27FC236}">
                  <a16:creationId xmlns:a16="http://schemas.microsoft.com/office/drawing/2014/main" id="{E09AC465-A068-4FEF-821F-F23787A618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306"/>
              <a:ext cx="1316" cy="9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 b="1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2:</a:t>
              </a:r>
              <a:r>
                <a:rPr lang="en-US" altLang="zh-CN" sz="1800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 </a:t>
              </a:r>
              <a:r>
                <a:rPr lang="en-US" altLang="zh-CN" sz="180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NAT router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changes datagram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source addr from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10.0.0.1, 3345 to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138.76.29.7, 5001,</a:t>
              </a:r>
            </a:p>
            <a:p>
              <a:pPr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updates table</a:t>
              </a:r>
            </a:p>
          </p:txBody>
        </p:sp>
        <p:sp>
          <p:nvSpPr>
            <p:cNvPr id="140356" name="Line 83">
              <a:extLst>
                <a:ext uri="{FF2B5EF4-FFF2-40B4-BE49-F238E27FC236}">
                  <a16:creationId xmlns:a16="http://schemas.microsoft.com/office/drawing/2014/main" id="{17EC82FB-32A6-4B9E-B323-50C1023F57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5" y="2243"/>
              <a:ext cx="147" cy="356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0357" name="Line 110">
              <a:extLst>
                <a:ext uri="{FF2B5EF4-FFF2-40B4-BE49-F238E27FC236}">
                  <a16:creationId xmlns:a16="http://schemas.microsoft.com/office/drawing/2014/main" id="{91743330-B5D7-441E-94D2-18505DABABB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88"/>
              <a:ext cx="663" cy="455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0358" name="Line 111">
              <a:extLst>
                <a:ext uri="{FF2B5EF4-FFF2-40B4-BE49-F238E27FC236}">
                  <a16:creationId xmlns:a16="http://schemas.microsoft.com/office/drawing/2014/main" id="{61835085-BCD2-42A4-97A3-C54E250C2B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75" y="1751"/>
              <a:ext cx="1972" cy="491"/>
            </a:xfrm>
            <a:prstGeom prst="line">
              <a:avLst/>
            </a:prstGeom>
            <a:noFill/>
            <a:ln w="127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81" name="Group 129">
            <a:extLst>
              <a:ext uri="{FF2B5EF4-FFF2-40B4-BE49-F238E27FC236}">
                <a16:creationId xmlns:a16="http://schemas.microsoft.com/office/drawing/2014/main" id="{A69A3DE0-929F-4918-8E12-D3479B906B4F}"/>
              </a:ext>
            </a:extLst>
          </p:cNvPr>
          <p:cNvGrpSpPr>
            <a:grpSpLocks/>
          </p:cNvGrpSpPr>
          <p:nvPr/>
        </p:nvGrpSpPr>
        <p:grpSpPr bwMode="auto">
          <a:xfrm>
            <a:off x="1360488" y="4681538"/>
            <a:ext cx="2471737" cy="696912"/>
            <a:chOff x="1163" y="3752"/>
            <a:chExt cx="1557" cy="439"/>
          </a:xfrm>
        </p:grpSpPr>
        <p:sp>
          <p:nvSpPr>
            <p:cNvPr id="140341" name="Rectangle 115">
              <a:extLst>
                <a:ext uri="{FF2B5EF4-FFF2-40B4-BE49-F238E27FC236}">
                  <a16:creationId xmlns:a16="http://schemas.microsoft.com/office/drawing/2014/main" id="{8575B976-D858-4313-B6A9-15862C72C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63" y="3796"/>
              <a:ext cx="118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40342" name="Text Box 116">
              <a:extLst>
                <a:ext uri="{FF2B5EF4-FFF2-40B4-BE49-F238E27FC236}">
                  <a16:creationId xmlns:a16="http://schemas.microsoft.com/office/drawing/2014/main" id="{13F82A15-4E6C-42E3-A612-DD60838700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1" y="3788"/>
              <a:ext cx="1120" cy="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S: 128.119.40.186, 80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D: 138.76.29.7, 5001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2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40343" name="Group 117">
              <a:extLst>
                <a:ext uri="{FF2B5EF4-FFF2-40B4-BE49-F238E27FC236}">
                  <a16:creationId xmlns:a16="http://schemas.microsoft.com/office/drawing/2014/main" id="{F9D75E5E-0A78-4F1A-B935-1437576884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14" y="3752"/>
              <a:ext cx="52" cy="99"/>
              <a:chOff x="5508" y="1599"/>
              <a:chExt cx="48" cy="99"/>
            </a:xfrm>
          </p:grpSpPr>
          <p:sp>
            <p:nvSpPr>
              <p:cNvPr id="140352" name="Freeform 118">
                <a:extLst>
                  <a:ext uri="{FF2B5EF4-FFF2-40B4-BE49-F238E27FC236}">
                    <a16:creationId xmlns:a16="http://schemas.microsoft.com/office/drawing/2014/main" id="{FFFE8C42-61E7-4B39-A7B3-F82EBB069C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0353" name="Line 119">
                <a:extLst>
                  <a:ext uri="{FF2B5EF4-FFF2-40B4-BE49-F238E27FC236}">
                    <a16:creationId xmlns:a16="http://schemas.microsoft.com/office/drawing/2014/main" id="{0A00AD59-23F8-427A-AE5B-DC6BF76BD5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0354" name="Line 120">
                <a:extLst>
                  <a:ext uri="{FF2B5EF4-FFF2-40B4-BE49-F238E27FC236}">
                    <a16:creationId xmlns:a16="http://schemas.microsoft.com/office/drawing/2014/main" id="{77E824C3-4803-4C43-B789-713B53A581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140344" name="Group 121">
              <a:extLst>
                <a:ext uri="{FF2B5EF4-FFF2-40B4-BE49-F238E27FC236}">
                  <a16:creationId xmlns:a16="http://schemas.microsoft.com/office/drawing/2014/main" id="{C316AB10-7A8D-49B8-91F6-360EDD7C8B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93" y="3984"/>
              <a:ext cx="52" cy="99"/>
              <a:chOff x="5508" y="1599"/>
              <a:chExt cx="48" cy="99"/>
            </a:xfrm>
          </p:grpSpPr>
          <p:sp>
            <p:nvSpPr>
              <p:cNvPr id="140349" name="Freeform 122">
                <a:extLst>
                  <a:ext uri="{FF2B5EF4-FFF2-40B4-BE49-F238E27FC236}">
                    <a16:creationId xmlns:a16="http://schemas.microsoft.com/office/drawing/2014/main" id="{BFB1F1C0-F5D2-4846-8866-145A7520BD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" y="1599"/>
                <a:ext cx="48" cy="99"/>
              </a:xfrm>
              <a:custGeom>
                <a:avLst/>
                <a:gdLst>
                  <a:gd name="T0" fmla="*/ 21 w 48"/>
                  <a:gd name="T1" fmla="*/ 0 h 99"/>
                  <a:gd name="T2" fmla="*/ 0 w 48"/>
                  <a:gd name="T3" fmla="*/ 72 h 99"/>
                  <a:gd name="T4" fmla="*/ 27 w 48"/>
                  <a:gd name="T5" fmla="*/ 99 h 99"/>
                  <a:gd name="T6" fmla="*/ 48 w 48"/>
                  <a:gd name="T7" fmla="*/ 21 h 99"/>
                  <a:gd name="T8" fmla="*/ 21 w 48"/>
                  <a:gd name="T9" fmla="*/ 0 h 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99"/>
                  <a:gd name="T17" fmla="*/ 48 w 48"/>
                  <a:gd name="T18" fmla="*/ 99 h 9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99">
                    <a:moveTo>
                      <a:pt x="21" y="0"/>
                    </a:moveTo>
                    <a:lnTo>
                      <a:pt x="0" y="72"/>
                    </a:lnTo>
                    <a:lnTo>
                      <a:pt x="27" y="99"/>
                    </a:lnTo>
                    <a:lnTo>
                      <a:pt x="48" y="21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0350" name="Line 123">
                <a:extLst>
                  <a:ext uri="{FF2B5EF4-FFF2-40B4-BE49-F238E27FC236}">
                    <a16:creationId xmlns:a16="http://schemas.microsoft.com/office/drawing/2014/main" id="{F04E205A-BC58-4D66-B483-C2DF8BB6BA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12" y="1608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40351" name="Line 124">
                <a:extLst>
                  <a:ext uri="{FF2B5EF4-FFF2-40B4-BE49-F238E27FC236}">
                    <a16:creationId xmlns:a16="http://schemas.microsoft.com/office/drawing/2014/main" id="{9C7C644C-7325-4147-B040-F51A6626F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536" y="1620"/>
                <a:ext cx="20" cy="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40345" name="Line 125">
              <a:extLst>
                <a:ext uri="{FF2B5EF4-FFF2-40B4-BE49-F238E27FC236}">
                  <a16:creationId xmlns:a16="http://schemas.microsoft.com/office/drawing/2014/main" id="{65202B86-A127-4BDB-9BD4-003E7FBF2A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44" y="3931"/>
              <a:ext cx="37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40346" name="Group 126">
              <a:extLst>
                <a:ext uri="{FF2B5EF4-FFF2-40B4-BE49-F238E27FC236}">
                  <a16:creationId xmlns:a16="http://schemas.microsoft.com/office/drawing/2014/main" id="{CB1E3BA2-0AF7-41FC-A9C7-CA1906C9FA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9" y="3815"/>
              <a:ext cx="218" cy="231"/>
              <a:chOff x="5140" y="400"/>
              <a:chExt cx="218" cy="231"/>
            </a:xfrm>
          </p:grpSpPr>
          <p:sp>
            <p:nvSpPr>
              <p:cNvPr id="140347" name="Oval 127">
                <a:extLst>
                  <a:ext uri="{FF2B5EF4-FFF2-40B4-BE49-F238E27FC236}">
                    <a16:creationId xmlns:a16="http://schemas.microsoft.com/office/drawing/2014/main" id="{2E4B53E6-7895-4D54-98F5-4875B8691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40" y="410"/>
                <a:ext cx="218" cy="21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CC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40348" name="Text Box 128">
                <a:extLst>
                  <a:ext uri="{FF2B5EF4-FFF2-40B4-BE49-F238E27FC236}">
                    <a16:creationId xmlns:a16="http://schemas.microsoft.com/office/drawing/2014/main" id="{FF4EE563-92BE-4709-A7DB-DEB5E2A60F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154" y="400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rgbClr val="CC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3</a:t>
                </a:r>
              </a:p>
            </p:txBody>
          </p:sp>
        </p:grpSp>
      </p:grpSp>
      <p:sp>
        <p:nvSpPr>
          <p:cNvPr id="96" name="Text Box 131">
            <a:extLst>
              <a:ext uri="{FF2B5EF4-FFF2-40B4-BE49-F238E27FC236}">
                <a16:creationId xmlns:a16="http://schemas.microsoft.com/office/drawing/2014/main" id="{9510506E-CAFD-4650-B03C-23CF8392F1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17625" y="5170488"/>
            <a:ext cx="208915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i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3: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zh-CN" sz="180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reply arrives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dest. address: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138.76.29.7, 5001</a:t>
            </a:r>
          </a:p>
        </p:txBody>
      </p:sp>
      <p:sp>
        <p:nvSpPr>
          <p:cNvPr id="97" name="Text Box 136">
            <a:extLst>
              <a:ext uri="{FF2B5EF4-FFF2-40B4-BE49-F238E27FC236}">
                <a16:creationId xmlns:a16="http://schemas.microsoft.com/office/drawing/2014/main" id="{13E14B80-A9A8-4492-B471-48565E8346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1863" y="5005388"/>
            <a:ext cx="3867150" cy="130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i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4:</a:t>
            </a: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 </a:t>
            </a:r>
            <a:r>
              <a:rPr lang="en-US" altLang="zh-CN" sz="180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NAT router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changes datagram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dest addr from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138.76.29.7, 5001 to 10.0.0.1, 3345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solidFill>
                <a:srgbClr val="000099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40318" name="Line 138">
            <a:extLst>
              <a:ext uri="{FF2B5EF4-FFF2-40B4-BE49-F238E27FC236}">
                <a16:creationId xmlns:a16="http://schemas.microsoft.com/office/drawing/2014/main" id="{605BCDF0-273A-4F2E-84CE-64DBDC1B2229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4273550"/>
            <a:ext cx="302577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40319" name="Group 143">
            <a:extLst>
              <a:ext uri="{FF2B5EF4-FFF2-40B4-BE49-F238E27FC236}">
                <a16:creationId xmlns:a16="http://schemas.microsoft.com/office/drawing/2014/main" id="{1B756277-C917-4BAC-A2C1-805C0E41D608}"/>
              </a:ext>
            </a:extLst>
          </p:cNvPr>
          <p:cNvGrpSpPr>
            <a:grpSpLocks/>
          </p:cNvGrpSpPr>
          <p:nvPr/>
        </p:nvGrpSpPr>
        <p:grpSpPr bwMode="auto">
          <a:xfrm>
            <a:off x="4035425" y="4095750"/>
            <a:ext cx="587375" cy="323850"/>
            <a:chOff x="4396" y="1245"/>
            <a:chExt cx="672" cy="248"/>
          </a:xfrm>
        </p:grpSpPr>
        <p:sp>
          <p:nvSpPr>
            <p:cNvPr id="140333" name="Oval 407">
              <a:extLst>
                <a:ext uri="{FF2B5EF4-FFF2-40B4-BE49-F238E27FC236}">
                  <a16:creationId xmlns:a16="http://schemas.microsoft.com/office/drawing/2014/main" id="{ECC80DCE-6E82-4D48-A37B-B0AB2317D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0334" name="Rectangle 410">
              <a:extLst>
                <a:ext uri="{FF2B5EF4-FFF2-40B4-BE49-F238E27FC236}">
                  <a16:creationId xmlns:a16="http://schemas.microsoft.com/office/drawing/2014/main" id="{43FA2573-2006-4C33-A2B8-28DAFF7D5F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40335" name="Oval 411">
              <a:extLst>
                <a:ext uri="{FF2B5EF4-FFF2-40B4-BE49-F238E27FC236}">
                  <a16:creationId xmlns:a16="http://schemas.microsoft.com/office/drawing/2014/main" id="{AC872DDD-783E-4A26-8725-627650453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905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40336" name="Group 147">
              <a:extLst>
                <a:ext uri="{FF2B5EF4-FFF2-40B4-BE49-F238E27FC236}">
                  <a16:creationId xmlns:a16="http://schemas.microsoft.com/office/drawing/2014/main" id="{C8099706-A3A0-4769-9C78-8F05D9BCE30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40339" name="Freeform 148">
                <a:extLst>
                  <a:ext uri="{FF2B5EF4-FFF2-40B4-BE49-F238E27FC236}">
                    <a16:creationId xmlns:a16="http://schemas.microsoft.com/office/drawing/2014/main" id="{06C8AC33-954E-4CFE-A788-C259113D5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340" name="Freeform 149">
                <a:extLst>
                  <a:ext uri="{FF2B5EF4-FFF2-40B4-BE49-F238E27FC236}">
                    <a16:creationId xmlns:a16="http://schemas.microsoft.com/office/drawing/2014/main" id="{81FAC1C1-B176-4B91-89F6-F056DE591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40337" name="Line 150">
              <a:extLst>
                <a:ext uri="{FF2B5EF4-FFF2-40B4-BE49-F238E27FC236}">
                  <a16:creationId xmlns:a16="http://schemas.microsoft.com/office/drawing/2014/main" id="{4EA1A0D4-2C9D-4117-AFAE-9D27574E1B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0" y="1322"/>
              <a:ext cx="0" cy="10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338" name="Line 151">
              <a:extLst>
                <a:ext uri="{FF2B5EF4-FFF2-40B4-BE49-F238E27FC236}">
                  <a16:creationId xmlns:a16="http://schemas.microsoft.com/office/drawing/2014/main" id="{92BAB1DF-5F6B-4AC0-97A9-A911B5DAD5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0320" name="Group 156">
            <a:extLst>
              <a:ext uri="{FF2B5EF4-FFF2-40B4-BE49-F238E27FC236}">
                <a16:creationId xmlns:a16="http://schemas.microsoft.com/office/drawing/2014/main" id="{8B8C1CB8-84C5-4F24-97BF-B1A9B79A5507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29513" y="3311525"/>
            <a:ext cx="641350" cy="558800"/>
            <a:chOff x="-44" y="1473"/>
            <a:chExt cx="981" cy="1105"/>
          </a:xfrm>
        </p:grpSpPr>
        <p:pic>
          <p:nvPicPr>
            <p:cNvPr id="140331" name="Picture 157" descr="desktop_computer_stylized_medium">
              <a:extLst>
                <a:ext uri="{FF2B5EF4-FFF2-40B4-BE49-F238E27FC236}">
                  <a16:creationId xmlns:a16="http://schemas.microsoft.com/office/drawing/2014/main" id="{937D7B0A-7227-4A36-8ED9-870C7C8DBC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332" name="Freeform 158">
              <a:extLst>
                <a:ext uri="{FF2B5EF4-FFF2-40B4-BE49-F238E27FC236}">
                  <a16:creationId xmlns:a16="http://schemas.microsoft.com/office/drawing/2014/main" id="{9C4AD369-C15A-4489-BAED-3E13928097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0321" name="Group 159">
            <a:extLst>
              <a:ext uri="{FF2B5EF4-FFF2-40B4-BE49-F238E27FC236}">
                <a16:creationId xmlns:a16="http://schemas.microsoft.com/office/drawing/2014/main" id="{DFC1D8BD-4603-48B4-B17C-A6A17A823DBD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40625" y="4054475"/>
            <a:ext cx="641350" cy="558800"/>
            <a:chOff x="-44" y="1473"/>
            <a:chExt cx="981" cy="1105"/>
          </a:xfrm>
        </p:grpSpPr>
        <p:pic>
          <p:nvPicPr>
            <p:cNvPr id="140329" name="Picture 160" descr="desktop_computer_stylized_medium">
              <a:extLst>
                <a:ext uri="{FF2B5EF4-FFF2-40B4-BE49-F238E27FC236}">
                  <a16:creationId xmlns:a16="http://schemas.microsoft.com/office/drawing/2014/main" id="{90C8371E-2AAE-4AF8-A9A6-B70F0A6915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330" name="Freeform 161">
              <a:extLst>
                <a:ext uri="{FF2B5EF4-FFF2-40B4-BE49-F238E27FC236}">
                  <a16:creationId xmlns:a16="http://schemas.microsoft.com/office/drawing/2014/main" id="{8AC27C91-A288-4730-82DB-06E66B2A80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0322" name="Group 162">
            <a:extLst>
              <a:ext uri="{FF2B5EF4-FFF2-40B4-BE49-F238E27FC236}">
                <a16:creationId xmlns:a16="http://schemas.microsoft.com/office/drawing/2014/main" id="{1BF55F2F-11A9-4C03-B6C9-47561F6A145C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48563" y="4808538"/>
            <a:ext cx="641350" cy="558800"/>
            <a:chOff x="-44" y="1473"/>
            <a:chExt cx="981" cy="1105"/>
          </a:xfrm>
        </p:grpSpPr>
        <p:pic>
          <p:nvPicPr>
            <p:cNvPr id="140327" name="Picture 163" descr="desktop_computer_stylized_medium">
              <a:extLst>
                <a:ext uri="{FF2B5EF4-FFF2-40B4-BE49-F238E27FC236}">
                  <a16:creationId xmlns:a16="http://schemas.microsoft.com/office/drawing/2014/main" id="{3A8BE47D-591F-45CD-8A61-697E3C3052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328" name="Freeform 164">
              <a:extLst>
                <a:ext uri="{FF2B5EF4-FFF2-40B4-BE49-F238E27FC236}">
                  <a16:creationId xmlns:a16="http://schemas.microsoft.com/office/drawing/2014/main" id="{C996695D-3E35-4475-8FCA-4CF69B549C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36349 w 356"/>
                <a:gd name="T3" fmla="*/ 29480 h 368"/>
                <a:gd name="T4" fmla="*/ 399006 w 356"/>
                <a:gd name="T5" fmla="*/ 614167 h 368"/>
                <a:gd name="T6" fmla="*/ 87935 w 356"/>
                <a:gd name="T7" fmla="*/ 76809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0323" name="Line 32">
            <a:extLst>
              <a:ext uri="{FF2B5EF4-FFF2-40B4-BE49-F238E27FC236}">
                <a16:creationId xmlns:a16="http://schemas.microsoft.com/office/drawing/2014/main" id="{A8EC236F-1E4A-4A35-815E-E37325592B72}"/>
              </a:ext>
            </a:extLst>
          </p:cNvPr>
          <p:cNvSpPr>
            <a:spLocks noChangeShapeType="1"/>
          </p:cNvSpPr>
          <p:nvPr/>
        </p:nvSpPr>
        <p:spPr bwMode="auto">
          <a:xfrm>
            <a:off x="7386638" y="4238625"/>
            <a:ext cx="21907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40324" name="TextBox 1">
            <a:extLst>
              <a:ext uri="{FF2B5EF4-FFF2-40B4-BE49-F238E27FC236}">
                <a16:creationId xmlns:a16="http://schemas.microsoft.com/office/drawing/2014/main" id="{82319091-41F7-4A7A-9CF5-5441304524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6199188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* Check out the online interactive exercises for more examples: h</a:t>
            </a: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ttp://gaia.cs.umass.edu/kurose_ross/interactive/</a:t>
            </a:r>
          </a:p>
        </p:txBody>
      </p:sp>
      <p:sp>
        <p:nvSpPr>
          <p:cNvPr id="140325" name="页脚占位符 5">
            <a:extLst>
              <a:ext uri="{FF2B5EF4-FFF2-40B4-BE49-F238E27FC236}">
                <a16:creationId xmlns:a16="http://schemas.microsoft.com/office/drawing/2014/main" id="{0B3F3CFE-047E-45DC-B3A6-B1D960ED0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40326" name="灯片编号占位符 6">
            <a:extLst>
              <a:ext uri="{FF2B5EF4-FFF2-40B4-BE49-F238E27FC236}">
                <a16:creationId xmlns:a16="http://schemas.microsoft.com/office/drawing/2014/main" id="{4715CD16-107D-41C6-A9F0-C1ED20BE1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57B4FCB-FAB6-4A2C-A7DF-A4417F5D08D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96" grpId="0"/>
      <p:bldP spid="97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标题 1">
            <a:extLst>
              <a:ext uri="{FF2B5EF4-FFF2-40B4-BE49-F238E27FC236}">
                <a16:creationId xmlns:a16="http://schemas.microsoft.com/office/drawing/2014/main" id="{53CBA98A-6753-41C5-B537-3DCD32B507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83563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NAT: Network Address Translation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141315" name="内容占位符 2">
            <a:extLst>
              <a:ext uri="{FF2B5EF4-FFF2-40B4-BE49-F238E27FC236}">
                <a16:creationId xmlns:a16="http://schemas.microsoft.com/office/drawing/2014/main" id="{2C351F95-5A61-4AC3-8741-4A7D24C801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7150100" cy="46482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Outside node cannot initiate the communication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Reserved addresses: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10.0.0.0 – 10.255.255.255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172.16.0.0 – 172.31.255.255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192.168.0.0 – 192.168.255.255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41316" name="页脚占位符 5">
            <a:extLst>
              <a:ext uri="{FF2B5EF4-FFF2-40B4-BE49-F238E27FC236}">
                <a16:creationId xmlns:a16="http://schemas.microsoft.com/office/drawing/2014/main" id="{D3047037-2CFA-45CF-893B-20589B595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41317" name="灯片编号占位符 6">
            <a:extLst>
              <a:ext uri="{FF2B5EF4-FFF2-40B4-BE49-F238E27FC236}">
                <a16:creationId xmlns:a16="http://schemas.microsoft.com/office/drawing/2014/main" id="{DE0F3621-C2D0-4AFD-B20D-CB1198F2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6C4F0FD-C003-4509-85A1-56942B6F883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18326BA8-FE22-42D0-A9ED-AC0DA2B4C7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LAN addresses and ARP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6134A1DA-77EA-43F5-BE22-7C24B03C90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</a:pPr>
            <a:r>
              <a:rPr lang="zh-CN" altLang="en-US">
                <a:solidFill>
                  <a:srgbClr val="FF0000"/>
                </a:solidFill>
                <a:ea typeface="宋体" panose="02010600030101010101" pitchFamily="2" charset="-122"/>
              </a:rPr>
              <a:t>32-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bit IP address: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400" i="1">
                <a:ea typeface="宋体" panose="02010600030101010101" pitchFamily="2" charset="-122"/>
              </a:rPr>
              <a:t>network-layer</a:t>
            </a:r>
            <a:r>
              <a:rPr lang="en-US" altLang="zh-CN" sz="2400">
                <a:ea typeface="宋体" panose="02010600030101010101" pitchFamily="2" charset="-122"/>
              </a:rPr>
              <a:t> address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used to get datagram to destination network (recall IP network definition)</a:t>
            </a:r>
            <a:endParaRPr lang="en-US" altLang="zh-CN" sz="2400" b="1">
              <a:ea typeface="宋体" panose="02010600030101010101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LAN (or MAC or physical) address: 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used to get datagram from one interface to another physically-connected interface (same network)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48 bit MAC address (for most LANs) </a:t>
            </a:r>
            <a:br>
              <a:rPr lang="en-US" altLang="zh-CN" sz="2400">
                <a:ea typeface="宋体" panose="02010600030101010101" pitchFamily="2" charset="-122"/>
              </a:rPr>
            </a:br>
            <a:r>
              <a:rPr lang="en-US" altLang="zh-CN" sz="2400">
                <a:ea typeface="宋体" panose="02010600030101010101" pitchFamily="2" charset="-122"/>
              </a:rPr>
              <a:t>burned in the adapter ROM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e.g.: 1A-2F-BB-76-09-AD</a:t>
            </a:r>
          </a:p>
          <a:p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142340" name="灯片编号占位符 5">
            <a:extLst>
              <a:ext uri="{FF2B5EF4-FFF2-40B4-BE49-F238E27FC236}">
                <a16:creationId xmlns:a16="http://schemas.microsoft.com/office/drawing/2014/main" id="{441527FC-B80A-4188-8C9A-F95655A9F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F443A7CA-FC6F-4679-ADD4-DEFFA76C050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42341" name="页脚占位符 5">
            <a:extLst>
              <a:ext uri="{FF2B5EF4-FFF2-40B4-BE49-F238E27FC236}">
                <a16:creationId xmlns:a16="http://schemas.microsoft.com/office/drawing/2014/main" id="{919F5828-D007-458C-827E-EF666CA6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3">
            <a:extLst>
              <a:ext uri="{FF2B5EF4-FFF2-40B4-BE49-F238E27FC236}">
                <a16:creationId xmlns:a16="http://schemas.microsoft.com/office/drawing/2014/main" id="{6A9FC078-B6AD-4000-B061-100A87BFF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01650" y="241300"/>
            <a:ext cx="8191500" cy="9017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ARP: Address Resolution Protocol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43363" name="Rectangle 4">
            <a:extLst>
              <a:ext uri="{FF2B5EF4-FFF2-40B4-BE49-F238E27FC236}">
                <a16:creationId xmlns:a16="http://schemas.microsoft.com/office/drawing/2014/main" id="{14FB6A52-E26A-4DFA-B901-F7CF7B6045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908550" y="1474788"/>
            <a:ext cx="3990975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Each IP node (Host, Router) on LAN has 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ARP </a:t>
            </a:r>
            <a:r>
              <a:rPr lang="en-US" altLang="zh-CN" sz="2400">
                <a:ea typeface="宋体" panose="02010600030101010101" pitchFamily="2" charset="-122"/>
              </a:rPr>
              <a:t>module, table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ARP Table: IP/MAC address mappings for some LAN nodes</a:t>
            </a:r>
          </a:p>
          <a:p>
            <a:pPr>
              <a:buFont typeface="ZapfDingbats" pitchFamily="8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    &lt; IP address; MAC address; TTL&gt;</a:t>
            </a:r>
          </a:p>
          <a:p>
            <a:pPr>
              <a:buFont typeface="ZapfDingbats" pitchFamily="8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     &lt;      …………………………..   &gt;</a:t>
            </a:r>
            <a:endParaRPr lang="en-US" altLang="zh-CN" sz="2000">
              <a:ea typeface="宋体" panose="02010600030101010101" pitchFamily="2" charset="-122"/>
            </a:endParaRP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TTL (Time To Live): time after which address mapping will be forgotten (typically 20 min)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43364" name="Group 5">
            <a:extLst>
              <a:ext uri="{FF2B5EF4-FFF2-40B4-BE49-F238E27FC236}">
                <a16:creationId xmlns:a16="http://schemas.microsoft.com/office/drawing/2014/main" id="{FA9457D6-275A-47E7-920D-3D3DCE4C669F}"/>
              </a:ext>
            </a:extLst>
          </p:cNvPr>
          <p:cNvGrpSpPr>
            <a:grpSpLocks/>
          </p:cNvGrpSpPr>
          <p:nvPr/>
        </p:nvGrpSpPr>
        <p:grpSpPr bwMode="auto">
          <a:xfrm>
            <a:off x="230188" y="1487488"/>
            <a:ext cx="4343400" cy="1277937"/>
            <a:chOff x="297" y="3336"/>
            <a:chExt cx="2788" cy="805"/>
          </a:xfrm>
        </p:grpSpPr>
        <p:sp>
          <p:nvSpPr>
            <p:cNvPr id="143407" name="Text Box 6">
              <a:extLst>
                <a:ext uri="{FF2B5EF4-FFF2-40B4-BE49-F238E27FC236}">
                  <a16:creationId xmlns:a16="http://schemas.microsoft.com/office/drawing/2014/main" id="{21973F45-15D8-4712-9813-0D6562AFEE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0" y="3350"/>
              <a:ext cx="2653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Question: how to determine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MAC address of B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given B’s IP address?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3408" name="Rectangle 7">
              <a:extLst>
                <a:ext uri="{FF2B5EF4-FFF2-40B4-BE49-F238E27FC236}">
                  <a16:creationId xmlns:a16="http://schemas.microsoft.com/office/drawing/2014/main" id="{E47B8F6C-EBD5-472E-880C-36B60BB588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3336"/>
              <a:ext cx="2788" cy="8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43365" name="Freeform 10">
            <a:extLst>
              <a:ext uri="{FF2B5EF4-FFF2-40B4-BE49-F238E27FC236}">
                <a16:creationId xmlns:a16="http://schemas.microsoft.com/office/drawing/2014/main" id="{FBCB3982-E138-4D96-B03A-4AEF2130B525}"/>
              </a:ext>
            </a:extLst>
          </p:cNvPr>
          <p:cNvSpPr>
            <a:spLocks/>
          </p:cNvSpPr>
          <p:nvPr/>
        </p:nvSpPr>
        <p:spPr bwMode="auto">
          <a:xfrm>
            <a:off x="1800225" y="3944938"/>
            <a:ext cx="1393825" cy="1525587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18">
            <a:extLst>
              <a:ext uri="{FF2B5EF4-FFF2-40B4-BE49-F238E27FC236}">
                <a16:creationId xmlns:a16="http://schemas.microsoft.com/office/drawing/2014/main" id="{8DEE5C95-A748-455A-BE3C-DBF775C4F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7313" y="4449763"/>
            <a:ext cx="476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2" name="Line 19">
            <a:extLst>
              <a:ext uri="{FF2B5EF4-FFF2-40B4-BE49-F238E27FC236}">
                <a16:creationId xmlns:a16="http://schemas.microsoft.com/office/drawing/2014/main" id="{0993C214-E35C-4D14-A3B7-A8DD5FCE86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7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3" name="Line 20">
            <a:extLst>
              <a:ext uri="{FF2B5EF4-FFF2-40B4-BE49-F238E27FC236}">
                <a16:creationId xmlns:a16="http://schemas.microsoft.com/office/drawing/2014/main" id="{B79B9800-D624-4897-9E03-2CF39B462AF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6588" y="4575175"/>
            <a:ext cx="447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4" name="Line 21">
            <a:extLst>
              <a:ext uri="{FF2B5EF4-FFF2-40B4-BE49-F238E27FC236}">
                <a16:creationId xmlns:a16="http://schemas.microsoft.com/office/drawing/2014/main" id="{79BBE185-10F6-4108-BF98-9E53E7C1CC2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62225" y="5322888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5" name="Text Box 22">
            <a:extLst>
              <a:ext uri="{FF2B5EF4-FFF2-40B4-BE49-F238E27FC236}">
                <a16:creationId xmlns:a16="http://schemas.microsoft.com/office/drawing/2014/main" id="{CAB5D2ED-D1F2-4AB1-A508-0ED284BA9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6700" y="3386138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1A-2F-BB-76-09-AD</a:t>
            </a:r>
          </a:p>
        </p:txBody>
      </p:sp>
      <p:sp>
        <p:nvSpPr>
          <p:cNvPr id="16" name="Line 23">
            <a:extLst>
              <a:ext uri="{FF2B5EF4-FFF2-40B4-BE49-F238E27FC236}">
                <a16:creationId xmlns:a16="http://schemas.microsoft.com/office/drawing/2014/main" id="{16B805A1-E908-4081-B903-4E88BA5E5DA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678113" y="3538538"/>
            <a:ext cx="204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7" name="Line 24">
            <a:extLst>
              <a:ext uri="{FF2B5EF4-FFF2-40B4-BE49-F238E27FC236}">
                <a16:creationId xmlns:a16="http://schemas.microsoft.com/office/drawing/2014/main" id="{D11B22A7-39E2-41AD-92C2-A859BFAA881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33788" y="465137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8" name="Text Box 25">
            <a:extLst>
              <a:ext uri="{FF2B5EF4-FFF2-40B4-BE49-F238E27FC236}">
                <a16:creationId xmlns:a16="http://schemas.microsoft.com/office/drawing/2014/main" id="{90A0E4D0-151F-4782-9DE7-C9D4F7EBD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700" y="4953000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58-23-D7-FA-20-B0</a:t>
            </a:r>
          </a:p>
        </p:txBody>
      </p:sp>
      <p:sp>
        <p:nvSpPr>
          <p:cNvPr id="19" name="Line 26">
            <a:extLst>
              <a:ext uri="{FF2B5EF4-FFF2-40B4-BE49-F238E27FC236}">
                <a16:creationId xmlns:a16="http://schemas.microsoft.com/office/drawing/2014/main" id="{CDDF5FF0-9D54-44D6-97B0-44666F27D73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32075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0" name="Text Box 27">
            <a:extLst>
              <a:ext uri="{FF2B5EF4-FFF2-40B4-BE49-F238E27FC236}">
                <a16:creationId xmlns:a16="http://schemas.microsoft.com/office/drawing/2014/main" id="{66929602-4457-4FC6-B699-331C0B8B7B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6225" y="5578475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0C-C4-11-6F-E3-98</a:t>
            </a:r>
          </a:p>
        </p:txBody>
      </p:sp>
      <p:sp>
        <p:nvSpPr>
          <p:cNvPr id="21" name="Line 28">
            <a:extLst>
              <a:ext uri="{FF2B5EF4-FFF2-40B4-BE49-F238E27FC236}">
                <a16:creationId xmlns:a16="http://schemas.microsoft.com/office/drawing/2014/main" id="{DCB4ABB2-0498-4589-A853-3A6BBD646F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20800" y="4552950"/>
            <a:ext cx="0" cy="331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2" name="Text Box 29">
            <a:extLst>
              <a:ext uri="{FF2B5EF4-FFF2-40B4-BE49-F238E27FC236}">
                <a16:creationId xmlns:a16="http://schemas.microsoft.com/office/drawing/2014/main" id="{C03605DE-6429-456A-812B-0FE95F73E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688" y="4811713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71-65-F7-2B-08-53</a:t>
            </a:r>
          </a:p>
        </p:txBody>
      </p:sp>
      <p:sp>
        <p:nvSpPr>
          <p:cNvPr id="23" name="Text Box 30">
            <a:extLst>
              <a:ext uri="{FF2B5EF4-FFF2-40B4-BE49-F238E27FC236}">
                <a16:creationId xmlns:a16="http://schemas.microsoft.com/office/drawing/2014/main" id="{570AF8F9-7896-4702-8073-EFF3B6971F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2950" y="443071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</a:rPr>
              <a:t>   LAN</a:t>
            </a:r>
          </a:p>
        </p:txBody>
      </p:sp>
      <p:sp>
        <p:nvSpPr>
          <p:cNvPr id="24" name="Text Box 31">
            <a:extLst>
              <a:ext uri="{FF2B5EF4-FFF2-40B4-BE49-F238E27FC236}">
                <a16:creationId xmlns:a16="http://schemas.microsoft.com/office/drawing/2014/main" id="{0120EEBB-9DB6-4714-958E-F772B7F07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538" y="366553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137.196.7.23</a:t>
            </a:r>
          </a:p>
        </p:txBody>
      </p:sp>
      <p:sp>
        <p:nvSpPr>
          <p:cNvPr id="25" name="Line 32">
            <a:extLst>
              <a:ext uri="{FF2B5EF4-FFF2-40B4-BE49-F238E27FC236}">
                <a16:creationId xmlns:a16="http://schemas.microsoft.com/office/drawing/2014/main" id="{347D2A84-F59E-4E3E-A7DE-E10FC6B19A63}"/>
              </a:ext>
            </a:extLst>
          </p:cNvPr>
          <p:cNvSpPr>
            <a:spLocks noChangeShapeType="1"/>
          </p:cNvSpPr>
          <p:nvPr/>
        </p:nvSpPr>
        <p:spPr bwMode="auto">
          <a:xfrm>
            <a:off x="1009650" y="392112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6" name="Text Box 33">
            <a:extLst>
              <a:ext uri="{FF2B5EF4-FFF2-40B4-BE49-F238E27FC236}">
                <a16:creationId xmlns:a16="http://schemas.microsoft.com/office/drawing/2014/main" id="{7030D082-C48D-4F7E-9FB8-07E463BB6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813" y="298767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137.196.7.78</a:t>
            </a:r>
          </a:p>
        </p:txBody>
      </p:sp>
      <p:sp>
        <p:nvSpPr>
          <p:cNvPr id="27" name="Line 34">
            <a:extLst>
              <a:ext uri="{FF2B5EF4-FFF2-40B4-BE49-F238E27FC236}">
                <a16:creationId xmlns:a16="http://schemas.microsoft.com/office/drawing/2014/main" id="{6D47F4C0-7100-4413-8B1F-9D7924AA09D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74950" y="3125788"/>
            <a:ext cx="234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8" name="Line 35">
            <a:extLst>
              <a:ext uri="{FF2B5EF4-FFF2-40B4-BE49-F238E27FC236}">
                <a16:creationId xmlns:a16="http://schemas.microsoft.com/office/drawing/2014/main" id="{F00FAB2C-51F1-4DC7-AC5E-7181194077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4463" y="4121150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29" name="Text Box 36">
            <a:extLst>
              <a:ext uri="{FF2B5EF4-FFF2-40B4-BE49-F238E27FC236}">
                <a16:creationId xmlns:a16="http://schemas.microsoft.com/office/drawing/2014/main" id="{26F2B9EA-4A99-4D26-AFC2-078C478C8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863" y="388778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137.196.7.14</a:t>
            </a:r>
          </a:p>
        </p:txBody>
      </p:sp>
      <p:sp>
        <p:nvSpPr>
          <p:cNvPr id="30" name="Line 38">
            <a:extLst>
              <a:ext uri="{FF2B5EF4-FFF2-40B4-BE49-F238E27FC236}">
                <a16:creationId xmlns:a16="http://schemas.microsoft.com/office/drawing/2014/main" id="{B6C2B511-37C9-4624-9609-C2110B45D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6775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31" name="Text Box 39">
            <a:extLst>
              <a:ext uri="{FF2B5EF4-FFF2-40B4-BE49-F238E27FC236}">
                <a16:creationId xmlns:a16="http://schemas.microsoft.com/office/drawing/2014/main" id="{B2623425-A08B-47B3-B90C-743011570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5675" y="5848350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</a:rPr>
              <a:t>137.196.7.88</a:t>
            </a:r>
          </a:p>
        </p:txBody>
      </p:sp>
      <p:sp>
        <p:nvSpPr>
          <p:cNvPr id="32" name="Rectangle 43">
            <a:extLst>
              <a:ext uri="{FF2B5EF4-FFF2-40B4-BE49-F238E27FC236}">
                <a16:creationId xmlns:a16="http://schemas.microsoft.com/office/drawing/2014/main" id="{F5AA3ACE-1126-43E3-8322-9C36B8C4F716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659982" y="4482306"/>
            <a:ext cx="127000" cy="1952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grpSp>
        <p:nvGrpSpPr>
          <p:cNvPr id="143388" name="Group 44">
            <a:extLst>
              <a:ext uri="{FF2B5EF4-FFF2-40B4-BE49-F238E27FC236}">
                <a16:creationId xmlns:a16="http://schemas.microsoft.com/office/drawing/2014/main" id="{0AB19A95-9397-4838-A8D8-7E0B9288518A}"/>
              </a:ext>
            </a:extLst>
          </p:cNvPr>
          <p:cNvGrpSpPr>
            <a:grpSpLocks/>
          </p:cNvGrpSpPr>
          <p:nvPr/>
        </p:nvGrpSpPr>
        <p:grpSpPr bwMode="auto">
          <a:xfrm>
            <a:off x="3562350" y="4357688"/>
            <a:ext cx="598488" cy="520700"/>
            <a:chOff x="-44" y="1473"/>
            <a:chExt cx="981" cy="1105"/>
          </a:xfrm>
        </p:grpSpPr>
        <p:pic>
          <p:nvPicPr>
            <p:cNvPr id="143405" name="Picture 45" descr="desktop_computer_stylized_medium">
              <a:extLst>
                <a:ext uri="{FF2B5EF4-FFF2-40B4-BE49-F238E27FC236}">
                  <a16:creationId xmlns:a16="http://schemas.microsoft.com/office/drawing/2014/main" id="{09ABDE3C-C88B-47FF-84B2-166F7704E8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06" name="Freeform 46">
              <a:extLst>
                <a:ext uri="{FF2B5EF4-FFF2-40B4-BE49-F238E27FC236}">
                  <a16:creationId xmlns:a16="http://schemas.microsoft.com/office/drawing/2014/main" id="{E4B98638-40C5-4AAD-8478-CEFC420EE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43389" name="Group 47">
            <a:extLst>
              <a:ext uri="{FF2B5EF4-FFF2-40B4-BE49-F238E27FC236}">
                <a16:creationId xmlns:a16="http://schemas.microsoft.com/office/drawing/2014/main" id="{889CC852-E514-452F-8ED4-B9B6E967BADC}"/>
              </a:ext>
            </a:extLst>
          </p:cNvPr>
          <p:cNvGrpSpPr>
            <a:grpSpLocks/>
          </p:cNvGrpSpPr>
          <p:nvPr/>
        </p:nvGrpSpPr>
        <p:grpSpPr bwMode="auto">
          <a:xfrm>
            <a:off x="657225" y="4160838"/>
            <a:ext cx="709613" cy="520700"/>
            <a:chOff x="267" y="2244"/>
            <a:chExt cx="581" cy="415"/>
          </a:xfrm>
        </p:grpSpPr>
        <p:sp>
          <p:nvSpPr>
            <p:cNvPr id="37" name="Rectangle 48">
              <a:extLst>
                <a:ext uri="{FF2B5EF4-FFF2-40B4-BE49-F238E27FC236}">
                  <a16:creationId xmlns:a16="http://schemas.microsoft.com/office/drawing/2014/main" id="{D60AC2A6-8E8D-41A6-A57C-ABC25E061AB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grpSp>
          <p:nvGrpSpPr>
            <p:cNvPr id="143402" name="Group 49">
              <a:extLst>
                <a:ext uri="{FF2B5EF4-FFF2-40B4-BE49-F238E27FC236}">
                  <a16:creationId xmlns:a16="http://schemas.microsoft.com/office/drawing/2014/main" id="{AA6B3CFE-0336-4D90-B2A9-02F75716C7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43403" name="Picture 50" descr="desktop_computer_stylized_medium">
                <a:extLst>
                  <a:ext uri="{FF2B5EF4-FFF2-40B4-BE49-F238E27FC236}">
                    <a16:creationId xmlns:a16="http://schemas.microsoft.com/office/drawing/2014/main" id="{E6698A2F-3FFB-4B27-9AF4-7E7C60AAF2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404" name="Freeform 51">
                <a:extLst>
                  <a:ext uri="{FF2B5EF4-FFF2-40B4-BE49-F238E27FC236}">
                    <a16:creationId xmlns:a16="http://schemas.microsoft.com/office/drawing/2014/main" id="{9ED4764E-D229-48D4-86E4-685F1C77E98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8127 w 356"/>
                  <a:gd name="T3" fmla="*/ 4362 h 368"/>
                  <a:gd name="T4" fmla="*/ 68956 w 356"/>
                  <a:gd name="T5" fmla="*/ 90881 h 368"/>
                  <a:gd name="T6" fmla="*/ 15197 w 356"/>
                  <a:gd name="T7" fmla="*/ 11365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grpSp>
        <p:nvGrpSpPr>
          <p:cNvPr id="143390" name="Group 52">
            <a:extLst>
              <a:ext uri="{FF2B5EF4-FFF2-40B4-BE49-F238E27FC236}">
                <a16:creationId xmlns:a16="http://schemas.microsoft.com/office/drawing/2014/main" id="{8970ED31-DBB3-4A93-9FFD-B9172A0B0137}"/>
              </a:ext>
            </a:extLst>
          </p:cNvPr>
          <p:cNvGrpSpPr>
            <a:grpSpLocks/>
          </p:cNvGrpSpPr>
          <p:nvPr/>
        </p:nvGrpSpPr>
        <p:grpSpPr bwMode="auto">
          <a:xfrm>
            <a:off x="2157413" y="3048000"/>
            <a:ext cx="631825" cy="554038"/>
            <a:chOff x="1745" y="1276"/>
            <a:chExt cx="512" cy="489"/>
          </a:xfrm>
        </p:grpSpPr>
        <p:sp>
          <p:nvSpPr>
            <p:cNvPr id="42" name="Rectangle 53">
              <a:extLst>
                <a:ext uri="{FF2B5EF4-FFF2-40B4-BE49-F238E27FC236}">
                  <a16:creationId xmlns:a16="http://schemas.microsoft.com/office/drawing/2014/main" id="{0DE1AA32-3EB6-496D-9330-08F2217AE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1604"/>
              <a:ext cx="100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grpSp>
          <p:nvGrpSpPr>
            <p:cNvPr id="143398" name="Group 54">
              <a:extLst>
                <a:ext uri="{FF2B5EF4-FFF2-40B4-BE49-F238E27FC236}">
                  <a16:creationId xmlns:a16="http://schemas.microsoft.com/office/drawing/2014/main" id="{4394F954-8C5D-4967-922F-E585E9F63F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143399" name="Picture 55" descr="desktop_computer_stylized_medium">
                <a:extLst>
                  <a:ext uri="{FF2B5EF4-FFF2-40B4-BE49-F238E27FC236}">
                    <a16:creationId xmlns:a16="http://schemas.microsoft.com/office/drawing/2014/main" id="{5BDC35EB-ADA1-450A-BE4B-F3033FE6D7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3400" name="Freeform 56">
                <a:extLst>
                  <a:ext uri="{FF2B5EF4-FFF2-40B4-BE49-F238E27FC236}">
                    <a16:creationId xmlns:a16="http://schemas.microsoft.com/office/drawing/2014/main" id="{6ECF41CE-461F-450F-AE47-F846D648135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8127 w 356"/>
                  <a:gd name="T3" fmla="*/ 4362 h 368"/>
                  <a:gd name="T4" fmla="*/ 68956 w 356"/>
                  <a:gd name="T5" fmla="*/ 90881 h 368"/>
                  <a:gd name="T6" fmla="*/ 15197 w 356"/>
                  <a:gd name="T7" fmla="*/ 11365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46" name="Rectangle 58">
            <a:extLst>
              <a:ext uri="{FF2B5EF4-FFF2-40B4-BE49-F238E27FC236}">
                <a16:creationId xmlns:a16="http://schemas.microsoft.com/office/drawing/2014/main" id="{23D94765-AC4D-4DDB-9246-15D978AB4F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1900" y="5645150"/>
            <a:ext cx="123825" cy="1825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grpSp>
        <p:nvGrpSpPr>
          <p:cNvPr id="143392" name="Group 59">
            <a:extLst>
              <a:ext uri="{FF2B5EF4-FFF2-40B4-BE49-F238E27FC236}">
                <a16:creationId xmlns:a16="http://schemas.microsoft.com/office/drawing/2014/main" id="{66E496B6-C11D-4FE0-8E85-C9439CDD9206}"/>
              </a:ext>
            </a:extLst>
          </p:cNvPr>
          <p:cNvGrpSpPr>
            <a:grpSpLocks/>
          </p:cNvGrpSpPr>
          <p:nvPr/>
        </p:nvGrpSpPr>
        <p:grpSpPr bwMode="auto">
          <a:xfrm>
            <a:off x="2166938" y="5784850"/>
            <a:ext cx="584200" cy="469900"/>
            <a:chOff x="-44" y="1473"/>
            <a:chExt cx="981" cy="1105"/>
          </a:xfrm>
        </p:grpSpPr>
        <p:pic>
          <p:nvPicPr>
            <p:cNvPr id="143395" name="Picture 60" descr="desktop_computer_stylized_medium">
              <a:extLst>
                <a:ext uri="{FF2B5EF4-FFF2-40B4-BE49-F238E27FC236}">
                  <a16:creationId xmlns:a16="http://schemas.microsoft.com/office/drawing/2014/main" id="{9F2471C1-45E8-4A6D-9576-2EC1B7CDE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396" name="Freeform 61">
              <a:extLst>
                <a:ext uri="{FF2B5EF4-FFF2-40B4-BE49-F238E27FC236}">
                  <a16:creationId xmlns:a16="http://schemas.microsoft.com/office/drawing/2014/main" id="{F89E7EC2-6585-4F2A-8BE9-979D426CFC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8127 w 356"/>
                <a:gd name="T3" fmla="*/ 4362 h 368"/>
                <a:gd name="T4" fmla="*/ 68956 w 356"/>
                <a:gd name="T5" fmla="*/ 90881 h 368"/>
                <a:gd name="T6" fmla="*/ 15197 w 356"/>
                <a:gd name="T7" fmla="*/ 11365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43393" name="灯片编号占位符 5">
            <a:extLst>
              <a:ext uri="{FF2B5EF4-FFF2-40B4-BE49-F238E27FC236}">
                <a16:creationId xmlns:a16="http://schemas.microsoft.com/office/drawing/2014/main" id="{FC24AA0F-84E8-464B-9B75-F38BED7C3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4AAE2ABF-03B0-40CA-B33C-41AAB91A91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43394" name="页脚占位符 5">
            <a:extLst>
              <a:ext uri="{FF2B5EF4-FFF2-40B4-BE49-F238E27FC236}">
                <a16:creationId xmlns:a16="http://schemas.microsoft.com/office/drawing/2014/main" id="{2E6E24D0-F3CE-41FD-B7EA-17D3A6B8C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24D078B2-7ED9-4E5C-B022-754A52FFBC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ARP protocol</a:t>
            </a:r>
            <a:r>
              <a:rPr lang="zh-CN" altLang="en-US">
                <a:ea typeface="宋体" panose="02010600030101010101" pitchFamily="2" charset="-122"/>
              </a:rPr>
              <a:t>：</a:t>
            </a:r>
            <a:r>
              <a:rPr lang="en-US" altLang="zh-CN">
                <a:ea typeface="宋体" panose="02010600030101010101" pitchFamily="2" charset="-122"/>
              </a:rPr>
              <a:t>same LAN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6966034D-3A35-4B6A-B97C-55B9B18849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413" y="1277938"/>
            <a:ext cx="424815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81038" indent="-223838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A wants to send datagram to B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B</a:t>
            </a:r>
            <a:r>
              <a:rPr lang="ja-JP" altLang="en-US" sz="2000">
                <a:ea typeface="MS PGothic" panose="020B0600070205080204" pitchFamily="34" charset="-128"/>
              </a:rPr>
              <a:t>’</a:t>
            </a:r>
            <a:r>
              <a:rPr lang="en-US" altLang="zh-CN" sz="2000">
                <a:ea typeface="宋体" panose="02010600030101010101" pitchFamily="2" charset="-122"/>
              </a:rPr>
              <a:t>s MAC address not in A</a:t>
            </a:r>
            <a:r>
              <a:rPr lang="ja-JP" altLang="en-US" sz="2000">
                <a:ea typeface="MS PGothic" panose="020B0600070205080204" pitchFamily="34" charset="-128"/>
              </a:rPr>
              <a:t>’</a:t>
            </a:r>
            <a:r>
              <a:rPr lang="en-US" altLang="zh-CN" sz="2000">
                <a:ea typeface="宋体" panose="02010600030101010101" pitchFamily="2" charset="-122"/>
              </a:rPr>
              <a:t>s ARP table.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A </a:t>
            </a:r>
            <a:r>
              <a:rPr lang="en-US" altLang="zh-CN" sz="2000">
                <a:solidFill>
                  <a:srgbClr val="CC0000"/>
                </a:solidFill>
                <a:ea typeface="宋体" panose="02010600030101010101" pitchFamily="2" charset="-122"/>
              </a:rPr>
              <a:t>broadcasts</a:t>
            </a:r>
            <a:r>
              <a:rPr lang="en-US" altLang="zh-CN" sz="2000">
                <a:ea typeface="宋体" panose="02010600030101010101" pitchFamily="2" charset="-122"/>
              </a:rPr>
              <a:t> ARP query packet, containing B's IP address 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destination MAC address = FF-FF-FF-FF-FF-FF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all nodes on LAN receive ARP query 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B receives ARP packet, replies to A with its (B's) MAC address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frame sent to A</a:t>
            </a:r>
            <a:r>
              <a:rPr lang="ja-JP" altLang="en-US" sz="2000">
                <a:ea typeface="MS PGothic" panose="020B0600070205080204" pitchFamily="34" charset="-128"/>
              </a:rPr>
              <a:t>’</a:t>
            </a:r>
            <a:r>
              <a:rPr lang="en-US" altLang="zh-CN" sz="2000">
                <a:ea typeface="宋体" panose="02010600030101010101" pitchFamily="2" charset="-122"/>
              </a:rPr>
              <a:t>s MAC address (unicast)</a:t>
            </a:r>
          </a:p>
          <a:p>
            <a:endParaRPr lang="en-US" altLang="zh-CN" sz="2400">
              <a:latin typeface="Gill Sans MT" panose="020B0502020104020203" pitchFamily="34" charset="0"/>
              <a:ea typeface="宋体" panose="02010600030101010101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43A3009-6B3E-48E2-AA55-23FCC0DF9D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5863" y="1878013"/>
            <a:ext cx="3810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681038" indent="-223838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000">
                <a:ea typeface="宋体" panose="02010600030101010101" pitchFamily="2" charset="-122"/>
              </a:rPr>
              <a:t>A caches (saves) IP-to-MAC address pair in its ARP table until information becomes old (times out) 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soft state: information that times out (goes away) unless refreshed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ARP is </a:t>
            </a:r>
            <a:r>
              <a:rPr lang="ja-JP" altLang="en-US" sz="2000">
                <a:ea typeface="MS PGothic" panose="020B0600070205080204" pitchFamily="34" charset="-128"/>
              </a:rPr>
              <a:t>“</a:t>
            </a:r>
            <a:r>
              <a:rPr lang="en-US" altLang="zh-CN" sz="2000">
                <a:ea typeface="宋体" panose="02010600030101010101" pitchFamily="2" charset="-122"/>
              </a:rPr>
              <a:t>plug-and-play</a:t>
            </a:r>
            <a:r>
              <a:rPr lang="ja-JP" altLang="en-US" sz="2000">
                <a:ea typeface="MS PGothic" panose="020B0600070205080204" pitchFamily="34" charset="-128"/>
              </a:rPr>
              <a:t>”</a:t>
            </a:r>
            <a:r>
              <a:rPr lang="en-US" altLang="zh-CN" sz="200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nodes create their ARP tables </a:t>
            </a:r>
            <a:r>
              <a:rPr lang="en-US" altLang="zh-CN" sz="2000" i="1">
                <a:ea typeface="宋体" panose="02010600030101010101" pitchFamily="2" charset="-122"/>
              </a:rPr>
              <a:t>without intervention from net administrator</a:t>
            </a:r>
          </a:p>
        </p:txBody>
      </p:sp>
      <p:sp>
        <p:nvSpPr>
          <p:cNvPr id="144389" name="灯片编号占位符 5">
            <a:extLst>
              <a:ext uri="{FF2B5EF4-FFF2-40B4-BE49-F238E27FC236}">
                <a16:creationId xmlns:a16="http://schemas.microsoft.com/office/drawing/2014/main" id="{AFB8EAA4-1BF9-494A-8B9D-E81EE544C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8CC116F-D0FB-410B-93AF-F945B36FFBA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44390" name="页脚占位符 5">
            <a:extLst>
              <a:ext uri="{FF2B5EF4-FFF2-40B4-BE49-F238E27FC236}">
                <a16:creationId xmlns:a16="http://schemas.microsoft.com/office/drawing/2014/main" id="{C3AADE74-3A69-4C64-A218-AD1BB9AFC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3">
            <a:extLst>
              <a:ext uri="{FF2B5EF4-FFF2-40B4-BE49-F238E27FC236}">
                <a16:creationId xmlns:a16="http://schemas.microsoft.com/office/drawing/2014/main" id="{D82DFC39-2FDD-4AB9-971E-236170FA9F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Routing to another LAN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64F0E51-C67A-4397-BBAA-279261212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25" y="1057275"/>
            <a:ext cx="8675688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111125" indent="-111125">
              <a:buFont typeface="Wingdings" charset="0"/>
              <a:buNone/>
              <a:defRPr/>
            </a:pPr>
            <a:r>
              <a:rPr lang="en-US" sz="2400" kern="0" dirty="0">
                <a:latin typeface="Gill Sans MT" charset="0"/>
              </a:rPr>
              <a:t>walkthrough</a:t>
            </a:r>
            <a:r>
              <a:rPr lang="en-US" sz="2400" kern="0" dirty="0">
                <a:solidFill>
                  <a:srgbClr val="CC0000"/>
                </a:solidFill>
                <a:latin typeface="Gill Sans MT" charset="0"/>
              </a:rPr>
              <a:t>: send datagram from A to B via R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kern="0" dirty="0"/>
              <a:t>focus on addressing – at IP (datagram) and MAC layer (frame)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kern="0" dirty="0"/>
              <a:t>assume A knows B</a:t>
            </a:r>
            <a:r>
              <a:rPr lang="ja-JP" altLang="en-US" kern="0" dirty="0"/>
              <a:t>’</a:t>
            </a:r>
            <a:r>
              <a:rPr lang="en-US" kern="0" dirty="0"/>
              <a:t>s IP address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kern="0" dirty="0"/>
              <a:t>assume A knows IP address of first hop router, R (how?)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kern="0" dirty="0"/>
              <a:t>assume A knows R</a:t>
            </a:r>
            <a:r>
              <a:rPr lang="ja-JP" altLang="en-US" kern="0" dirty="0"/>
              <a:t>’</a:t>
            </a:r>
            <a:r>
              <a:rPr lang="en-US" kern="0" dirty="0"/>
              <a:t>s MAC address (how?)</a:t>
            </a:r>
          </a:p>
        </p:txBody>
      </p:sp>
      <p:grpSp>
        <p:nvGrpSpPr>
          <p:cNvPr id="146436" name="Group 4">
            <a:extLst>
              <a:ext uri="{FF2B5EF4-FFF2-40B4-BE49-F238E27FC236}">
                <a16:creationId xmlns:a16="http://schemas.microsoft.com/office/drawing/2014/main" id="{D4321CEC-3505-475C-97D2-30ACB551426F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46439" name="Group 99">
              <a:extLst>
                <a:ext uri="{FF2B5EF4-FFF2-40B4-BE49-F238E27FC236}">
                  <a16:creationId xmlns:a16="http://schemas.microsoft.com/office/drawing/2014/main" id="{46D0BED0-F4AB-49BD-B391-F34F50E600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46498" name="Group 44">
                <a:extLst>
                  <a:ext uri="{FF2B5EF4-FFF2-40B4-BE49-F238E27FC236}">
                    <a16:creationId xmlns:a16="http://schemas.microsoft.com/office/drawing/2014/main" id="{00B4A6B8-66AD-423E-BFE0-5B4F025CA1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6500" name="Picture 45" descr="desktop_computer_stylized_medium">
                  <a:extLst>
                    <a:ext uri="{FF2B5EF4-FFF2-40B4-BE49-F238E27FC236}">
                      <a16:creationId xmlns:a16="http://schemas.microsoft.com/office/drawing/2014/main" id="{FA96AB42-5B64-4276-BC85-F271FB43A5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6501" name="Freeform 46">
                  <a:extLst>
                    <a:ext uri="{FF2B5EF4-FFF2-40B4-BE49-F238E27FC236}">
                      <a16:creationId xmlns:a16="http://schemas.microsoft.com/office/drawing/2014/main" id="{5588CE33-8184-442B-AF3B-DC172053DD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73" name="Rectangle 43">
                <a:extLst>
                  <a:ext uri="{FF2B5EF4-FFF2-40B4-BE49-F238E27FC236}">
                    <a16:creationId xmlns:a16="http://schemas.microsoft.com/office/drawing/2014/main" id="{BF17901B-D2A1-4C16-96C4-8ACA004F7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6440" name="Group 2">
              <a:extLst>
                <a:ext uri="{FF2B5EF4-FFF2-40B4-BE49-F238E27FC236}">
                  <a16:creationId xmlns:a16="http://schemas.microsoft.com/office/drawing/2014/main" id="{5A0D5238-8897-4CF0-BF1F-8663D85BAC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8" name="Rectangle 48">
                <a:extLst>
                  <a:ext uri="{FF2B5EF4-FFF2-40B4-BE49-F238E27FC236}">
                    <a16:creationId xmlns:a16="http://schemas.microsoft.com/office/drawing/2014/main" id="{7E992960-E118-4329-B055-25E38F98B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46495" name="Group 49">
                <a:extLst>
                  <a:ext uri="{FF2B5EF4-FFF2-40B4-BE49-F238E27FC236}">
                    <a16:creationId xmlns:a16="http://schemas.microsoft.com/office/drawing/2014/main" id="{C59BE47F-1F10-4AC7-AED8-B2EF924EC1A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6496" name="Picture 50" descr="desktop_computer_stylized_medium">
                  <a:extLst>
                    <a:ext uri="{FF2B5EF4-FFF2-40B4-BE49-F238E27FC236}">
                      <a16:creationId xmlns:a16="http://schemas.microsoft.com/office/drawing/2014/main" id="{F7407278-AF24-4368-8EEE-5FAE3AA2947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6497" name="Freeform 51">
                  <a:extLst>
                    <a:ext uri="{FF2B5EF4-FFF2-40B4-BE49-F238E27FC236}">
                      <a16:creationId xmlns:a16="http://schemas.microsoft.com/office/drawing/2014/main" id="{0956CEE9-3DC6-45FC-98CF-7EB5A115E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6441" name="Text Box 4">
              <a:extLst>
                <a:ext uri="{FF2B5EF4-FFF2-40B4-BE49-F238E27FC236}">
                  <a16:creationId xmlns:a16="http://schemas.microsoft.com/office/drawing/2014/main" id="{9293BCFC-C8FE-42E8-8D6D-11E38218A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6" name="Text Box 21">
              <a:extLst>
                <a:ext uri="{FF2B5EF4-FFF2-40B4-BE49-F238E27FC236}">
                  <a16:creationId xmlns:a16="http://schemas.microsoft.com/office/drawing/2014/main" id="{19D5D538-6696-4BB8-B568-D4A890FEB4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1A-23-F9-CD-06-9B</a:t>
              </a: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A6AFE9D3-EA86-4419-B467-0DFD6BFB2F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222.222.222.220</a:t>
              </a:r>
            </a:p>
          </p:txBody>
        </p:sp>
        <p:grpSp>
          <p:nvGrpSpPr>
            <p:cNvPr id="146444" name="Group 23">
              <a:extLst>
                <a:ext uri="{FF2B5EF4-FFF2-40B4-BE49-F238E27FC236}">
                  <a16:creationId xmlns:a16="http://schemas.microsoft.com/office/drawing/2014/main" id="{25C878D4-639A-481C-AD7A-E8BC8780DA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66" name="Text Box 24">
                <a:extLst>
                  <a:ext uri="{FF2B5EF4-FFF2-40B4-BE49-F238E27FC236}">
                    <a16:creationId xmlns:a16="http://schemas.microsoft.com/office/drawing/2014/main" id="{49B5585D-EBED-4889-B9B7-390B0E11E1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67" name="Text Box 25">
                <a:extLst>
                  <a:ext uri="{FF2B5EF4-FFF2-40B4-BE49-F238E27FC236}">
                    <a16:creationId xmlns:a16="http://schemas.microsoft.com/office/drawing/2014/main" id="{AAEE0E98-D3E7-4663-848E-13DE48FC26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19" name="Text Box 26">
              <a:extLst>
                <a:ext uri="{FF2B5EF4-FFF2-40B4-BE49-F238E27FC236}">
                  <a16:creationId xmlns:a16="http://schemas.microsoft.com/office/drawing/2014/main" id="{F55A812E-4905-46BC-922A-53C3C45035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CC-49-DE-D0-AB-7D</a:t>
              </a:r>
            </a:p>
          </p:txBody>
        </p:sp>
        <p:sp>
          <p:nvSpPr>
            <p:cNvPr id="20" name="Text Box 27">
              <a:extLst>
                <a:ext uri="{FF2B5EF4-FFF2-40B4-BE49-F238E27FC236}">
                  <a16:creationId xmlns:a16="http://schemas.microsoft.com/office/drawing/2014/main" id="{FCFD1F41-9D8A-434F-95BC-9ED569EB41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111.111.111.112</a:t>
              </a:r>
            </a:p>
          </p:txBody>
        </p:sp>
        <p:sp>
          <p:nvSpPr>
            <p:cNvPr id="21" name="Text Box 30">
              <a:extLst>
                <a:ext uri="{FF2B5EF4-FFF2-40B4-BE49-F238E27FC236}">
                  <a16:creationId xmlns:a16="http://schemas.microsoft.com/office/drawing/2014/main" id="{5CD94101-488F-47BB-A5BD-13D531F08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111.111.111.111</a:t>
              </a:r>
            </a:p>
          </p:txBody>
        </p:sp>
        <p:sp>
          <p:nvSpPr>
            <p:cNvPr id="22" name="Text Box 33">
              <a:extLst>
                <a:ext uri="{FF2B5EF4-FFF2-40B4-BE49-F238E27FC236}">
                  <a16:creationId xmlns:a16="http://schemas.microsoft.com/office/drawing/2014/main" id="{656FF198-4071-4440-9EDC-9CF5906F32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74-29-9C-E8-FF-55</a:t>
              </a:r>
            </a:p>
          </p:txBody>
        </p:sp>
        <p:sp>
          <p:nvSpPr>
            <p:cNvPr id="146449" name="Freeform 39">
              <a:extLst>
                <a:ext uri="{FF2B5EF4-FFF2-40B4-BE49-F238E27FC236}">
                  <a16:creationId xmlns:a16="http://schemas.microsoft.com/office/drawing/2014/main" id="{027F3386-06E6-4579-95DE-D82E52500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4" name="Line 40">
              <a:extLst>
                <a:ext uri="{FF2B5EF4-FFF2-40B4-BE49-F238E27FC236}">
                  <a16:creationId xmlns:a16="http://schemas.microsoft.com/office/drawing/2014/main" id="{D516A3C5-5F7D-46E6-8296-0D3F237497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Line 41">
              <a:extLst>
                <a:ext uri="{FF2B5EF4-FFF2-40B4-BE49-F238E27FC236}">
                  <a16:creationId xmlns:a16="http://schemas.microsoft.com/office/drawing/2014/main" id="{09E42A1D-889C-49DC-8C40-DB172C1BA90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Line 42">
              <a:extLst>
                <a:ext uri="{FF2B5EF4-FFF2-40B4-BE49-F238E27FC236}">
                  <a16:creationId xmlns:a16="http://schemas.microsoft.com/office/drawing/2014/main" id="{57CF7CCD-975C-4557-8DCD-860AC336AE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Line 44">
              <a:extLst>
                <a:ext uri="{FF2B5EF4-FFF2-40B4-BE49-F238E27FC236}">
                  <a16:creationId xmlns:a16="http://schemas.microsoft.com/office/drawing/2014/main" id="{578C1BCF-5F6C-435B-A895-714C0A7F4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Line 45">
              <a:extLst>
                <a:ext uri="{FF2B5EF4-FFF2-40B4-BE49-F238E27FC236}">
                  <a16:creationId xmlns:a16="http://schemas.microsoft.com/office/drawing/2014/main" id="{2A9FE00E-2ADD-4109-8AE1-70AC319BCC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Line 46">
              <a:extLst>
                <a:ext uri="{FF2B5EF4-FFF2-40B4-BE49-F238E27FC236}">
                  <a16:creationId xmlns:a16="http://schemas.microsoft.com/office/drawing/2014/main" id="{3D2EFC9D-9243-44A2-B1E5-643267ECE7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0" name="Line 47">
              <a:extLst>
                <a:ext uri="{FF2B5EF4-FFF2-40B4-BE49-F238E27FC236}">
                  <a16:creationId xmlns:a16="http://schemas.microsoft.com/office/drawing/2014/main" id="{4F3BAE64-D795-46F4-B08A-4B061374E6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1" name="Text Box 58">
              <a:extLst>
                <a:ext uri="{FF2B5EF4-FFF2-40B4-BE49-F238E27FC236}">
                  <a16:creationId xmlns:a16="http://schemas.microsoft.com/office/drawing/2014/main" id="{31DB19B7-2D7A-4F7A-A4C8-022318E779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</a:t>
              </a:r>
            </a:p>
          </p:txBody>
        </p:sp>
        <p:sp>
          <p:nvSpPr>
            <p:cNvPr id="32" name="Line 60">
              <a:extLst>
                <a:ext uri="{FF2B5EF4-FFF2-40B4-BE49-F238E27FC236}">
                  <a16:creationId xmlns:a16="http://schemas.microsoft.com/office/drawing/2014/main" id="{249E27A8-61DE-47AF-AFCD-19039CCB8A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146459" name="Group 63">
              <a:extLst>
                <a:ext uri="{FF2B5EF4-FFF2-40B4-BE49-F238E27FC236}">
                  <a16:creationId xmlns:a16="http://schemas.microsoft.com/office/drawing/2014/main" id="{8B91A3B9-38B9-4FC5-BA21-388B36ECB2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64" name="Text Box 64">
                <a:extLst>
                  <a:ext uri="{FF2B5EF4-FFF2-40B4-BE49-F238E27FC236}">
                    <a16:creationId xmlns:a16="http://schemas.microsoft.com/office/drawing/2014/main" id="{F1924FB5-2C61-4551-A5E3-08F5276253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65" name="Text Box 65">
                <a:extLst>
                  <a:ext uri="{FF2B5EF4-FFF2-40B4-BE49-F238E27FC236}">
                    <a16:creationId xmlns:a16="http://schemas.microsoft.com/office/drawing/2014/main" id="{526B5A3A-D2DF-41E0-9380-F8AB677752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34" name="Line 67">
              <a:extLst>
                <a:ext uri="{FF2B5EF4-FFF2-40B4-BE49-F238E27FC236}">
                  <a16:creationId xmlns:a16="http://schemas.microsoft.com/office/drawing/2014/main" id="{9567DAA8-BC36-4F27-B8E3-043FF4050E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5" name="Line 68">
              <a:extLst>
                <a:ext uri="{FF2B5EF4-FFF2-40B4-BE49-F238E27FC236}">
                  <a16:creationId xmlns:a16="http://schemas.microsoft.com/office/drawing/2014/main" id="{801BED06-2D08-4AA3-960E-95463B6835D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6" name="Text Box 71">
              <a:extLst>
                <a:ext uri="{FF2B5EF4-FFF2-40B4-BE49-F238E27FC236}">
                  <a16:creationId xmlns:a16="http://schemas.microsoft.com/office/drawing/2014/main" id="{E7199D34-6E06-4489-A33A-5F52C6754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222.222.222.221</a:t>
              </a:r>
            </a:p>
          </p:txBody>
        </p:sp>
        <p:sp>
          <p:nvSpPr>
            <p:cNvPr id="37" name="Text Box 72">
              <a:extLst>
                <a:ext uri="{FF2B5EF4-FFF2-40B4-BE49-F238E27FC236}">
                  <a16:creationId xmlns:a16="http://schemas.microsoft.com/office/drawing/2014/main" id="{569AA337-78F5-4A48-8F54-FD005B1B07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88-B2-2F-54-1A-0F</a:t>
              </a:r>
            </a:p>
          </p:txBody>
        </p:sp>
        <p:sp>
          <p:nvSpPr>
            <p:cNvPr id="38" name="Line 73">
              <a:extLst>
                <a:ext uri="{FF2B5EF4-FFF2-40B4-BE49-F238E27FC236}">
                  <a16:creationId xmlns:a16="http://schemas.microsoft.com/office/drawing/2014/main" id="{45F1B43D-79B2-4C78-AD6F-1F6D5551F4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9" name="Line 74">
              <a:extLst>
                <a:ext uri="{FF2B5EF4-FFF2-40B4-BE49-F238E27FC236}">
                  <a16:creationId xmlns:a16="http://schemas.microsoft.com/office/drawing/2014/main" id="{BAD0FD3A-DC86-4CB3-9B44-743CA955E5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6466" name="Freeform 75">
              <a:extLst>
                <a:ext uri="{FF2B5EF4-FFF2-40B4-BE49-F238E27FC236}">
                  <a16:creationId xmlns:a16="http://schemas.microsoft.com/office/drawing/2014/main" id="{4615FA83-2EDC-4115-81D1-42C979C7A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Text Box 76">
              <a:extLst>
                <a:ext uri="{FF2B5EF4-FFF2-40B4-BE49-F238E27FC236}">
                  <a16:creationId xmlns:a16="http://schemas.microsoft.com/office/drawing/2014/main" id="{49484C0B-94BF-458A-91DF-67EFE4BC76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B</a:t>
              </a:r>
            </a:p>
          </p:txBody>
        </p:sp>
        <p:grpSp>
          <p:nvGrpSpPr>
            <p:cNvPr id="146468" name="Group 3">
              <a:extLst>
                <a:ext uri="{FF2B5EF4-FFF2-40B4-BE49-F238E27FC236}">
                  <a16:creationId xmlns:a16="http://schemas.microsoft.com/office/drawing/2014/main" id="{2DF97485-DE7F-4B4B-8966-3F3741F159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6486" name="Group 44">
                <a:extLst>
                  <a:ext uri="{FF2B5EF4-FFF2-40B4-BE49-F238E27FC236}">
                    <a16:creationId xmlns:a16="http://schemas.microsoft.com/office/drawing/2014/main" id="{9FD8DB40-7C95-483E-803B-353C791CDD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6488" name="Picture 45" descr="desktop_computer_stylized_medium">
                  <a:extLst>
                    <a:ext uri="{FF2B5EF4-FFF2-40B4-BE49-F238E27FC236}">
                      <a16:creationId xmlns:a16="http://schemas.microsoft.com/office/drawing/2014/main" id="{97888B66-DAE6-4B3C-9BB4-89DCD4D4758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6489" name="Freeform 46">
                  <a:extLst>
                    <a:ext uri="{FF2B5EF4-FFF2-40B4-BE49-F238E27FC236}">
                      <a16:creationId xmlns:a16="http://schemas.microsoft.com/office/drawing/2014/main" id="{D5159505-355A-444F-98DC-223BCCC3E1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61" name="Rectangle 43">
                <a:extLst>
                  <a:ext uri="{FF2B5EF4-FFF2-40B4-BE49-F238E27FC236}">
                    <a16:creationId xmlns:a16="http://schemas.microsoft.com/office/drawing/2014/main" id="{539EEBA5-E0C8-4631-A7D1-A9ECF40A5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6469" name="Group 1">
              <a:extLst>
                <a:ext uri="{FF2B5EF4-FFF2-40B4-BE49-F238E27FC236}">
                  <a16:creationId xmlns:a16="http://schemas.microsoft.com/office/drawing/2014/main" id="{A5FEBB18-A2B2-43C4-890F-D1CC6CD3D7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49" name="Rectangle 43">
                <a:extLst>
                  <a:ext uri="{FF2B5EF4-FFF2-40B4-BE49-F238E27FC236}">
                    <a16:creationId xmlns:a16="http://schemas.microsoft.com/office/drawing/2014/main" id="{3EB6EEB6-5FD6-44A3-A5CA-D68204367E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46476" name="Group 1185">
                <a:extLst>
                  <a:ext uri="{FF2B5EF4-FFF2-40B4-BE49-F238E27FC236}">
                    <a16:creationId xmlns:a16="http://schemas.microsoft.com/office/drawing/2014/main" id="{CE87BCF7-9C60-492E-B4C3-262EFFCF9B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6478" name="Oval 407">
                  <a:extLst>
                    <a:ext uri="{FF2B5EF4-FFF2-40B4-BE49-F238E27FC236}">
                      <a16:creationId xmlns:a16="http://schemas.microsoft.com/office/drawing/2014/main" id="{6219E0DE-73C3-4412-B2E0-37E252E0EA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479" name="Rectangle 410">
                  <a:extLst>
                    <a:ext uri="{FF2B5EF4-FFF2-40B4-BE49-F238E27FC236}">
                      <a16:creationId xmlns:a16="http://schemas.microsoft.com/office/drawing/2014/main" id="{AEF13E45-72D5-4226-9890-3CF5F2CC8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6480" name="Oval 411">
                  <a:extLst>
                    <a:ext uri="{FF2B5EF4-FFF2-40B4-BE49-F238E27FC236}">
                      <a16:creationId xmlns:a16="http://schemas.microsoft.com/office/drawing/2014/main" id="{D2831147-4C7D-4E3E-9EE4-496E9238EB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6481" name="Group 1189">
                  <a:extLst>
                    <a:ext uri="{FF2B5EF4-FFF2-40B4-BE49-F238E27FC236}">
                      <a16:creationId xmlns:a16="http://schemas.microsoft.com/office/drawing/2014/main" id="{7C3540BD-0317-4B37-A7B6-C6FE878F52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6484" name="Freeform 1190">
                    <a:extLst>
                      <a:ext uri="{FF2B5EF4-FFF2-40B4-BE49-F238E27FC236}">
                        <a16:creationId xmlns:a16="http://schemas.microsoft.com/office/drawing/2014/main" id="{27ED1543-12C8-4391-B7C1-5766A20987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6485" name="Freeform 1191">
                    <a:extLst>
                      <a:ext uri="{FF2B5EF4-FFF2-40B4-BE49-F238E27FC236}">
                        <a16:creationId xmlns:a16="http://schemas.microsoft.com/office/drawing/2014/main" id="{2F1A9291-7485-4DAF-ACF9-B4C60BB6F17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6" name="Line 1192">
                  <a:extLst>
                    <a:ext uri="{FF2B5EF4-FFF2-40B4-BE49-F238E27FC236}">
                      <a16:creationId xmlns:a16="http://schemas.microsoft.com/office/drawing/2014/main" id="{F641129E-DA9A-41A8-8883-F751358728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57" name="Line 1193">
                  <a:extLst>
                    <a:ext uri="{FF2B5EF4-FFF2-40B4-BE49-F238E27FC236}">
                      <a16:creationId xmlns:a16="http://schemas.microsoft.com/office/drawing/2014/main" id="{F108B952-E613-418F-9659-768A479264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51" name="Rectangle 43">
                <a:extLst>
                  <a:ext uri="{FF2B5EF4-FFF2-40B4-BE49-F238E27FC236}">
                    <a16:creationId xmlns:a16="http://schemas.microsoft.com/office/drawing/2014/main" id="{FCE86A8C-990A-45B2-975F-764FF45DC7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6470" name="Group 93">
              <a:extLst>
                <a:ext uri="{FF2B5EF4-FFF2-40B4-BE49-F238E27FC236}">
                  <a16:creationId xmlns:a16="http://schemas.microsoft.com/office/drawing/2014/main" id="{5C4F7F91-F066-473C-8C10-66DDEA1BD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45" name="Rectangle 48">
                <a:extLst>
                  <a:ext uri="{FF2B5EF4-FFF2-40B4-BE49-F238E27FC236}">
                    <a16:creationId xmlns:a16="http://schemas.microsoft.com/office/drawing/2014/main" id="{F27DA429-3433-4E68-B31E-75E0B9C9D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46472" name="Group 49">
                <a:extLst>
                  <a:ext uri="{FF2B5EF4-FFF2-40B4-BE49-F238E27FC236}">
                    <a16:creationId xmlns:a16="http://schemas.microsoft.com/office/drawing/2014/main" id="{0CF6C993-6E16-4E09-80A7-8B890AFEF7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6473" name="Picture 50" descr="desktop_computer_stylized_medium">
                  <a:extLst>
                    <a:ext uri="{FF2B5EF4-FFF2-40B4-BE49-F238E27FC236}">
                      <a16:creationId xmlns:a16="http://schemas.microsoft.com/office/drawing/2014/main" id="{0426A050-40D0-43AD-B14E-92CC712D78B5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6474" name="Freeform 51">
                  <a:extLst>
                    <a:ext uri="{FF2B5EF4-FFF2-40B4-BE49-F238E27FC236}">
                      <a16:creationId xmlns:a16="http://schemas.microsoft.com/office/drawing/2014/main" id="{9FF641AD-1AB5-4F30-8B04-4A1D0BDB7F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46437" name="灯片编号占位符 5">
            <a:extLst>
              <a:ext uri="{FF2B5EF4-FFF2-40B4-BE49-F238E27FC236}">
                <a16:creationId xmlns:a16="http://schemas.microsoft.com/office/drawing/2014/main" id="{DC0F9C72-4E1A-42AC-8F2B-207232B82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27B44849-DB7F-465A-B015-779CAB95A46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46438" name="页脚占位符 5">
            <a:extLst>
              <a:ext uri="{FF2B5EF4-FFF2-40B4-BE49-F238E27FC236}">
                <a16:creationId xmlns:a16="http://schemas.microsoft.com/office/drawing/2014/main" id="{854D70BC-01AD-4AC2-A6EF-34D151FC5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458" name="Group 94">
            <a:extLst>
              <a:ext uri="{FF2B5EF4-FFF2-40B4-BE49-F238E27FC236}">
                <a16:creationId xmlns:a16="http://schemas.microsoft.com/office/drawing/2014/main" id="{F90352B2-5740-4BF0-BD0A-9B2D3966B205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47495" name="Group 95">
              <a:extLst>
                <a:ext uri="{FF2B5EF4-FFF2-40B4-BE49-F238E27FC236}">
                  <a16:creationId xmlns:a16="http://schemas.microsoft.com/office/drawing/2014/main" id="{3642EC1B-ACD9-4E2A-805A-BE2078B812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47554" name="Group 44">
                <a:extLst>
                  <a:ext uri="{FF2B5EF4-FFF2-40B4-BE49-F238E27FC236}">
                    <a16:creationId xmlns:a16="http://schemas.microsoft.com/office/drawing/2014/main" id="{B05D73F1-7BBF-4B9E-9293-FEAF0F872A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7556" name="Picture 45" descr="desktop_computer_stylized_medium">
                  <a:extLst>
                    <a:ext uri="{FF2B5EF4-FFF2-40B4-BE49-F238E27FC236}">
                      <a16:creationId xmlns:a16="http://schemas.microsoft.com/office/drawing/2014/main" id="{50D53D99-1F72-4574-B1DB-6406832CDE4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7557" name="Freeform 46">
                  <a:extLst>
                    <a:ext uri="{FF2B5EF4-FFF2-40B4-BE49-F238E27FC236}">
                      <a16:creationId xmlns:a16="http://schemas.microsoft.com/office/drawing/2014/main" id="{76BD5428-51D2-47F4-B4D3-89F7AE279E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71" name="Rectangle 43">
                <a:extLst>
                  <a:ext uri="{FF2B5EF4-FFF2-40B4-BE49-F238E27FC236}">
                    <a16:creationId xmlns:a16="http://schemas.microsoft.com/office/drawing/2014/main" id="{64FFF5C4-E809-4BB8-939D-F3C3B2BEE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7496" name="Group 96">
              <a:extLst>
                <a:ext uri="{FF2B5EF4-FFF2-40B4-BE49-F238E27FC236}">
                  <a16:creationId xmlns:a16="http://schemas.microsoft.com/office/drawing/2014/main" id="{70938DEA-1BD5-436B-8D24-C4080E9430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6" name="Rectangle 48">
                <a:extLst>
                  <a:ext uri="{FF2B5EF4-FFF2-40B4-BE49-F238E27FC236}">
                    <a16:creationId xmlns:a16="http://schemas.microsoft.com/office/drawing/2014/main" id="{69F2FEF0-4422-4CDF-A717-996E2E94D3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47551" name="Group 49">
                <a:extLst>
                  <a:ext uri="{FF2B5EF4-FFF2-40B4-BE49-F238E27FC236}">
                    <a16:creationId xmlns:a16="http://schemas.microsoft.com/office/drawing/2014/main" id="{691275DD-E945-4918-9FB1-5319CF0672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7552" name="Picture 50" descr="desktop_computer_stylized_medium">
                  <a:extLst>
                    <a:ext uri="{FF2B5EF4-FFF2-40B4-BE49-F238E27FC236}">
                      <a16:creationId xmlns:a16="http://schemas.microsoft.com/office/drawing/2014/main" id="{BC0061F5-75F9-484C-AC59-B664007DAB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7553" name="Freeform 51">
                  <a:extLst>
                    <a:ext uri="{FF2B5EF4-FFF2-40B4-BE49-F238E27FC236}">
                      <a16:creationId xmlns:a16="http://schemas.microsoft.com/office/drawing/2014/main" id="{5E588B48-C0C4-4D85-9865-066BC0B7C4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7497" name="Text Box 4">
              <a:extLst>
                <a:ext uri="{FF2B5EF4-FFF2-40B4-BE49-F238E27FC236}">
                  <a16:creationId xmlns:a16="http://schemas.microsoft.com/office/drawing/2014/main" id="{5571BC01-291D-46E6-A619-CA5960897E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14" name="Text Box 21">
              <a:extLst>
                <a:ext uri="{FF2B5EF4-FFF2-40B4-BE49-F238E27FC236}">
                  <a16:creationId xmlns:a16="http://schemas.microsoft.com/office/drawing/2014/main" id="{79BC378E-8861-460A-B9D9-CF5F4F1F1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1A-23-F9-CD-06-9B</a:t>
              </a:r>
            </a:p>
          </p:txBody>
        </p:sp>
        <p:sp>
          <p:nvSpPr>
            <p:cNvPr id="15" name="Text Box 22">
              <a:extLst>
                <a:ext uri="{FF2B5EF4-FFF2-40B4-BE49-F238E27FC236}">
                  <a16:creationId xmlns:a16="http://schemas.microsoft.com/office/drawing/2014/main" id="{E98DE9CC-3B72-4333-BB36-6607DB36C6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222.222.222.220</a:t>
              </a:r>
            </a:p>
          </p:txBody>
        </p:sp>
        <p:grpSp>
          <p:nvGrpSpPr>
            <p:cNvPr id="147500" name="Group 23">
              <a:extLst>
                <a:ext uri="{FF2B5EF4-FFF2-40B4-BE49-F238E27FC236}">
                  <a16:creationId xmlns:a16="http://schemas.microsoft.com/office/drawing/2014/main" id="{DF362C19-FCB4-41DD-99EC-6A5347D20D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64" name="Text Box 24">
                <a:extLst>
                  <a:ext uri="{FF2B5EF4-FFF2-40B4-BE49-F238E27FC236}">
                    <a16:creationId xmlns:a16="http://schemas.microsoft.com/office/drawing/2014/main" id="{AEAB27E4-2B7E-4EF5-BE80-2D0FB1B8F0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65" name="Text Box 25">
                <a:extLst>
                  <a:ext uri="{FF2B5EF4-FFF2-40B4-BE49-F238E27FC236}">
                    <a16:creationId xmlns:a16="http://schemas.microsoft.com/office/drawing/2014/main" id="{5EEE537C-6EA5-4AC8-8F43-705D00FB97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17" name="Text Box 26">
              <a:extLst>
                <a:ext uri="{FF2B5EF4-FFF2-40B4-BE49-F238E27FC236}">
                  <a16:creationId xmlns:a16="http://schemas.microsoft.com/office/drawing/2014/main" id="{C7583A5A-0DC6-4EC3-BAB0-1F32DD31A5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CC-49-DE-D0-AB-7D</a:t>
              </a:r>
            </a:p>
          </p:txBody>
        </p:sp>
        <p:sp>
          <p:nvSpPr>
            <p:cNvPr id="18" name="Text Box 27">
              <a:extLst>
                <a:ext uri="{FF2B5EF4-FFF2-40B4-BE49-F238E27FC236}">
                  <a16:creationId xmlns:a16="http://schemas.microsoft.com/office/drawing/2014/main" id="{8DC71A74-B0BF-445A-AF73-E6D442E16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111.111.111.112</a:t>
              </a:r>
            </a:p>
          </p:txBody>
        </p:sp>
        <p:sp>
          <p:nvSpPr>
            <p:cNvPr id="19" name="Text Box 30">
              <a:extLst>
                <a:ext uri="{FF2B5EF4-FFF2-40B4-BE49-F238E27FC236}">
                  <a16:creationId xmlns:a16="http://schemas.microsoft.com/office/drawing/2014/main" id="{CAC63B65-E8AE-452A-9F70-B0F437C7B2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111.111.111.111</a:t>
              </a:r>
            </a:p>
          </p:txBody>
        </p:sp>
        <p:sp>
          <p:nvSpPr>
            <p:cNvPr id="20" name="Text Box 33">
              <a:extLst>
                <a:ext uri="{FF2B5EF4-FFF2-40B4-BE49-F238E27FC236}">
                  <a16:creationId xmlns:a16="http://schemas.microsoft.com/office/drawing/2014/main" id="{83271261-418C-4C05-9515-69217DB367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74-29-9C-E8-FF-55</a:t>
              </a:r>
            </a:p>
          </p:txBody>
        </p:sp>
        <p:sp>
          <p:nvSpPr>
            <p:cNvPr id="147505" name="Freeform 39">
              <a:extLst>
                <a:ext uri="{FF2B5EF4-FFF2-40B4-BE49-F238E27FC236}">
                  <a16:creationId xmlns:a16="http://schemas.microsoft.com/office/drawing/2014/main" id="{DC6F6F29-6B87-4ACD-A8C4-5AB0B0B11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2" name="Line 40">
              <a:extLst>
                <a:ext uri="{FF2B5EF4-FFF2-40B4-BE49-F238E27FC236}">
                  <a16:creationId xmlns:a16="http://schemas.microsoft.com/office/drawing/2014/main" id="{29507F85-1329-495F-88C9-E10B1C79DC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3" name="Line 41">
              <a:extLst>
                <a:ext uri="{FF2B5EF4-FFF2-40B4-BE49-F238E27FC236}">
                  <a16:creationId xmlns:a16="http://schemas.microsoft.com/office/drawing/2014/main" id="{2FCA27E8-6F7D-4F0E-9E38-F7F1D053C16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4" name="Line 42">
              <a:extLst>
                <a:ext uri="{FF2B5EF4-FFF2-40B4-BE49-F238E27FC236}">
                  <a16:creationId xmlns:a16="http://schemas.microsoft.com/office/drawing/2014/main" id="{5343149C-6F87-4346-8712-785E43680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5" name="Line 44">
              <a:extLst>
                <a:ext uri="{FF2B5EF4-FFF2-40B4-BE49-F238E27FC236}">
                  <a16:creationId xmlns:a16="http://schemas.microsoft.com/office/drawing/2014/main" id="{233F5147-A049-462E-89F4-D2D387C2D0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6" name="Line 45">
              <a:extLst>
                <a:ext uri="{FF2B5EF4-FFF2-40B4-BE49-F238E27FC236}">
                  <a16:creationId xmlns:a16="http://schemas.microsoft.com/office/drawing/2014/main" id="{30675208-AEF2-4FE8-B1C8-1377F91CC3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7" name="Line 46">
              <a:extLst>
                <a:ext uri="{FF2B5EF4-FFF2-40B4-BE49-F238E27FC236}">
                  <a16:creationId xmlns:a16="http://schemas.microsoft.com/office/drawing/2014/main" id="{6EEBAF71-5D0F-4741-86B0-E7DD4A08C3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8" name="Line 47">
              <a:extLst>
                <a:ext uri="{FF2B5EF4-FFF2-40B4-BE49-F238E27FC236}">
                  <a16:creationId xmlns:a16="http://schemas.microsoft.com/office/drawing/2014/main" id="{04959F6D-AADC-49FE-9F62-43181EEB7E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9" name="Text Box 58">
              <a:extLst>
                <a:ext uri="{FF2B5EF4-FFF2-40B4-BE49-F238E27FC236}">
                  <a16:creationId xmlns:a16="http://schemas.microsoft.com/office/drawing/2014/main" id="{558F8EB8-B6DC-431E-B247-6D7B5225C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</a:t>
              </a:r>
            </a:p>
          </p:txBody>
        </p:sp>
        <p:sp>
          <p:nvSpPr>
            <p:cNvPr id="30" name="Line 60">
              <a:extLst>
                <a:ext uri="{FF2B5EF4-FFF2-40B4-BE49-F238E27FC236}">
                  <a16:creationId xmlns:a16="http://schemas.microsoft.com/office/drawing/2014/main" id="{F44F4866-DAAB-4F36-84D0-6DA42A778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147515" name="Group 63">
              <a:extLst>
                <a:ext uri="{FF2B5EF4-FFF2-40B4-BE49-F238E27FC236}">
                  <a16:creationId xmlns:a16="http://schemas.microsoft.com/office/drawing/2014/main" id="{F8C47930-0CDD-4A6B-AC04-92084372D8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62" name="Text Box 64">
                <a:extLst>
                  <a:ext uri="{FF2B5EF4-FFF2-40B4-BE49-F238E27FC236}">
                    <a16:creationId xmlns:a16="http://schemas.microsoft.com/office/drawing/2014/main" id="{D5FC9ECA-917E-4FBB-A646-AAD7F0969C3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63" name="Text Box 65">
                <a:extLst>
                  <a:ext uri="{FF2B5EF4-FFF2-40B4-BE49-F238E27FC236}">
                    <a16:creationId xmlns:a16="http://schemas.microsoft.com/office/drawing/2014/main" id="{2D89C940-7C38-4A76-9350-561B53709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32" name="Line 67">
              <a:extLst>
                <a:ext uri="{FF2B5EF4-FFF2-40B4-BE49-F238E27FC236}">
                  <a16:creationId xmlns:a16="http://schemas.microsoft.com/office/drawing/2014/main" id="{24EB1DA7-A5AD-4219-83FA-680CD12390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3" name="Line 68">
              <a:extLst>
                <a:ext uri="{FF2B5EF4-FFF2-40B4-BE49-F238E27FC236}">
                  <a16:creationId xmlns:a16="http://schemas.microsoft.com/office/drawing/2014/main" id="{B2E6B210-C961-4F29-9723-62CCAB574B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4" name="Text Box 71">
              <a:extLst>
                <a:ext uri="{FF2B5EF4-FFF2-40B4-BE49-F238E27FC236}">
                  <a16:creationId xmlns:a16="http://schemas.microsoft.com/office/drawing/2014/main" id="{984EBAF1-7720-41CA-B9CA-0913ED8188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222.222.222.221</a:t>
              </a:r>
            </a:p>
          </p:txBody>
        </p:sp>
        <p:sp>
          <p:nvSpPr>
            <p:cNvPr id="35" name="Text Box 72">
              <a:extLst>
                <a:ext uri="{FF2B5EF4-FFF2-40B4-BE49-F238E27FC236}">
                  <a16:creationId xmlns:a16="http://schemas.microsoft.com/office/drawing/2014/main" id="{DDA67E41-A885-4CEF-926A-7ABA12B246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88-B2-2F-54-1A-0F</a:t>
              </a:r>
            </a:p>
          </p:txBody>
        </p:sp>
        <p:sp>
          <p:nvSpPr>
            <p:cNvPr id="36" name="Line 73">
              <a:extLst>
                <a:ext uri="{FF2B5EF4-FFF2-40B4-BE49-F238E27FC236}">
                  <a16:creationId xmlns:a16="http://schemas.microsoft.com/office/drawing/2014/main" id="{DD75B5A5-037B-4712-882C-6A1F113BC6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37" name="Line 74">
              <a:extLst>
                <a:ext uri="{FF2B5EF4-FFF2-40B4-BE49-F238E27FC236}">
                  <a16:creationId xmlns:a16="http://schemas.microsoft.com/office/drawing/2014/main" id="{9C2F8A06-E943-4CA0-B52E-A37B8C9EE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7522" name="Freeform 75">
              <a:extLst>
                <a:ext uri="{FF2B5EF4-FFF2-40B4-BE49-F238E27FC236}">
                  <a16:creationId xmlns:a16="http://schemas.microsoft.com/office/drawing/2014/main" id="{4B7DEFF3-3EF2-41B6-845C-2C58595DE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Text Box 76">
              <a:extLst>
                <a:ext uri="{FF2B5EF4-FFF2-40B4-BE49-F238E27FC236}">
                  <a16:creationId xmlns:a16="http://schemas.microsoft.com/office/drawing/2014/main" id="{9E189048-C8F2-4B41-96B5-9BF3597C9A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B</a:t>
              </a:r>
            </a:p>
          </p:txBody>
        </p:sp>
        <p:grpSp>
          <p:nvGrpSpPr>
            <p:cNvPr id="147524" name="Group 124">
              <a:extLst>
                <a:ext uri="{FF2B5EF4-FFF2-40B4-BE49-F238E27FC236}">
                  <a16:creationId xmlns:a16="http://schemas.microsoft.com/office/drawing/2014/main" id="{9AC84180-3A05-41D7-BCB8-E0C34D4824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7542" name="Group 44">
                <a:extLst>
                  <a:ext uri="{FF2B5EF4-FFF2-40B4-BE49-F238E27FC236}">
                    <a16:creationId xmlns:a16="http://schemas.microsoft.com/office/drawing/2014/main" id="{6F94E194-97ED-479A-A2A9-BA4A738926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7544" name="Picture 45" descr="desktop_computer_stylized_medium">
                  <a:extLst>
                    <a:ext uri="{FF2B5EF4-FFF2-40B4-BE49-F238E27FC236}">
                      <a16:creationId xmlns:a16="http://schemas.microsoft.com/office/drawing/2014/main" id="{4139C249-D480-4FD3-BA41-2248306592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7545" name="Freeform 46">
                  <a:extLst>
                    <a:ext uri="{FF2B5EF4-FFF2-40B4-BE49-F238E27FC236}">
                      <a16:creationId xmlns:a16="http://schemas.microsoft.com/office/drawing/2014/main" id="{4C48704B-95B8-48BC-BECB-405EE6E16F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59" name="Rectangle 43">
                <a:extLst>
                  <a:ext uri="{FF2B5EF4-FFF2-40B4-BE49-F238E27FC236}">
                    <a16:creationId xmlns:a16="http://schemas.microsoft.com/office/drawing/2014/main" id="{D99CBD1A-3DE0-4B2D-B553-A25FB05004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7525" name="Group 125">
              <a:extLst>
                <a:ext uri="{FF2B5EF4-FFF2-40B4-BE49-F238E27FC236}">
                  <a16:creationId xmlns:a16="http://schemas.microsoft.com/office/drawing/2014/main" id="{441F1238-E4B0-4511-9B87-0E944C409B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47" name="Rectangle 43">
                <a:extLst>
                  <a:ext uri="{FF2B5EF4-FFF2-40B4-BE49-F238E27FC236}">
                    <a16:creationId xmlns:a16="http://schemas.microsoft.com/office/drawing/2014/main" id="{54FE49E6-3F33-4C99-8465-80F3F54F0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47532" name="Group 1185">
                <a:extLst>
                  <a:ext uri="{FF2B5EF4-FFF2-40B4-BE49-F238E27FC236}">
                    <a16:creationId xmlns:a16="http://schemas.microsoft.com/office/drawing/2014/main" id="{A189BFB2-7CF8-4A18-8A9F-3212350A21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7534" name="Oval 407">
                  <a:extLst>
                    <a:ext uri="{FF2B5EF4-FFF2-40B4-BE49-F238E27FC236}">
                      <a16:creationId xmlns:a16="http://schemas.microsoft.com/office/drawing/2014/main" id="{748F0018-6EAE-44A1-98DA-1EEA9BFF380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535" name="Rectangle 410">
                  <a:extLst>
                    <a:ext uri="{FF2B5EF4-FFF2-40B4-BE49-F238E27FC236}">
                      <a16:creationId xmlns:a16="http://schemas.microsoft.com/office/drawing/2014/main" id="{15C23EC3-8E8D-4887-8177-562E4FE3D3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7536" name="Oval 411">
                  <a:extLst>
                    <a:ext uri="{FF2B5EF4-FFF2-40B4-BE49-F238E27FC236}">
                      <a16:creationId xmlns:a16="http://schemas.microsoft.com/office/drawing/2014/main" id="{CDC5F8F0-A190-4EC6-BBE9-385D8E8D5C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7537" name="Group 1189">
                  <a:extLst>
                    <a:ext uri="{FF2B5EF4-FFF2-40B4-BE49-F238E27FC236}">
                      <a16:creationId xmlns:a16="http://schemas.microsoft.com/office/drawing/2014/main" id="{C12D543C-DE2E-415E-94CF-1A2B77505E0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7540" name="Freeform 1190">
                    <a:extLst>
                      <a:ext uri="{FF2B5EF4-FFF2-40B4-BE49-F238E27FC236}">
                        <a16:creationId xmlns:a16="http://schemas.microsoft.com/office/drawing/2014/main" id="{EBD7BACE-321F-4750-9A02-50A111AE2CD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7541" name="Freeform 1191">
                    <a:extLst>
                      <a:ext uri="{FF2B5EF4-FFF2-40B4-BE49-F238E27FC236}">
                        <a16:creationId xmlns:a16="http://schemas.microsoft.com/office/drawing/2014/main" id="{4AA751E6-BC0F-42D9-B356-B026BA6825B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4" name="Line 1192">
                  <a:extLst>
                    <a:ext uri="{FF2B5EF4-FFF2-40B4-BE49-F238E27FC236}">
                      <a16:creationId xmlns:a16="http://schemas.microsoft.com/office/drawing/2014/main" id="{D4399025-6658-469F-A464-DE8E4BF3EF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55" name="Line 1193">
                  <a:extLst>
                    <a:ext uri="{FF2B5EF4-FFF2-40B4-BE49-F238E27FC236}">
                      <a16:creationId xmlns:a16="http://schemas.microsoft.com/office/drawing/2014/main" id="{3253589F-63B1-458E-9964-CA2C558E85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49" name="Rectangle 43">
                <a:extLst>
                  <a:ext uri="{FF2B5EF4-FFF2-40B4-BE49-F238E27FC236}">
                    <a16:creationId xmlns:a16="http://schemas.microsoft.com/office/drawing/2014/main" id="{C838C4CC-BD95-496B-B917-D1AF4D20D5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7526" name="Group 126">
              <a:extLst>
                <a:ext uri="{FF2B5EF4-FFF2-40B4-BE49-F238E27FC236}">
                  <a16:creationId xmlns:a16="http://schemas.microsoft.com/office/drawing/2014/main" id="{84F7A4B3-D8B7-41A3-A637-4A39F1E22E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43" name="Rectangle 48">
                <a:extLst>
                  <a:ext uri="{FF2B5EF4-FFF2-40B4-BE49-F238E27FC236}">
                    <a16:creationId xmlns:a16="http://schemas.microsoft.com/office/drawing/2014/main" id="{5ECC59C1-3EF1-427E-9C33-389FCB985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47528" name="Group 49">
                <a:extLst>
                  <a:ext uri="{FF2B5EF4-FFF2-40B4-BE49-F238E27FC236}">
                    <a16:creationId xmlns:a16="http://schemas.microsoft.com/office/drawing/2014/main" id="{BE5F61E9-C248-478A-A9E5-F047AFD455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7529" name="Picture 50" descr="desktop_computer_stylized_medium">
                  <a:extLst>
                    <a:ext uri="{FF2B5EF4-FFF2-40B4-BE49-F238E27FC236}">
                      <a16:creationId xmlns:a16="http://schemas.microsoft.com/office/drawing/2014/main" id="{B2632D8A-2962-4421-B5B4-D582129525D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7530" name="Freeform 51">
                  <a:extLst>
                    <a:ext uri="{FF2B5EF4-FFF2-40B4-BE49-F238E27FC236}">
                      <a16:creationId xmlns:a16="http://schemas.microsoft.com/office/drawing/2014/main" id="{EC97581C-B91D-4032-B730-69028BCFD6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4" name="AutoShape 153">
            <a:extLst>
              <a:ext uri="{FF2B5EF4-FFF2-40B4-BE49-F238E27FC236}">
                <a16:creationId xmlns:a16="http://schemas.microsoft.com/office/drawing/2014/main" id="{30D8E81B-A4D2-40E4-85B2-FCAE9BD63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7600" y="308610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grpSp>
        <p:nvGrpSpPr>
          <p:cNvPr id="75" name="Group 130">
            <a:extLst>
              <a:ext uri="{FF2B5EF4-FFF2-40B4-BE49-F238E27FC236}">
                <a16:creationId xmlns:a16="http://schemas.microsoft.com/office/drawing/2014/main" id="{88E37BF8-F2B4-48BB-93DE-476D20FA21EB}"/>
              </a:ext>
            </a:extLst>
          </p:cNvPr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47488" name="Freeform 65">
              <a:extLst>
                <a:ext uri="{FF2B5EF4-FFF2-40B4-BE49-F238E27FC236}">
                  <a16:creationId xmlns:a16="http://schemas.microsoft.com/office/drawing/2014/main" id="{F8361143-DBAA-4098-99F8-07B9C2E8D1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7" name="Rectangle 67">
              <a:extLst>
                <a:ext uri="{FF2B5EF4-FFF2-40B4-BE49-F238E27FC236}">
                  <a16:creationId xmlns:a16="http://schemas.microsoft.com/office/drawing/2014/main" id="{8AE6402F-6449-465D-81D8-5B5D3C0A2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78" name="Text Box 68">
              <a:extLst>
                <a:ext uri="{FF2B5EF4-FFF2-40B4-BE49-F238E27FC236}">
                  <a16:creationId xmlns:a16="http://schemas.microsoft.com/office/drawing/2014/main" id="{D9EE21A5-5CCA-4578-81B5-417322D065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Eth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Phy</a:t>
              </a:r>
            </a:p>
          </p:txBody>
        </p:sp>
        <p:sp>
          <p:nvSpPr>
            <p:cNvPr id="79" name="Line 69">
              <a:extLst>
                <a:ext uri="{FF2B5EF4-FFF2-40B4-BE49-F238E27FC236}">
                  <a16:creationId xmlns:a16="http://schemas.microsoft.com/office/drawing/2014/main" id="{5BA526E5-A9CF-4E5F-85CC-B84CFF03C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0" name="Line 70">
              <a:extLst>
                <a:ext uri="{FF2B5EF4-FFF2-40B4-BE49-F238E27FC236}">
                  <a16:creationId xmlns:a16="http://schemas.microsoft.com/office/drawing/2014/main" id="{432800C5-D3A3-4EF5-8F44-0A5FA9196C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1" name="Line 71">
              <a:extLst>
                <a:ext uri="{FF2B5EF4-FFF2-40B4-BE49-F238E27FC236}">
                  <a16:creationId xmlns:a16="http://schemas.microsoft.com/office/drawing/2014/main" id="{D38066DC-7975-480F-B838-1B5651627D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82" name="Line 72">
              <a:extLst>
                <a:ext uri="{FF2B5EF4-FFF2-40B4-BE49-F238E27FC236}">
                  <a16:creationId xmlns:a16="http://schemas.microsoft.com/office/drawing/2014/main" id="{04101B48-F726-4767-B6DF-73B9FAE5E9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83" name="Group 151">
            <a:extLst>
              <a:ext uri="{FF2B5EF4-FFF2-40B4-BE49-F238E27FC236}">
                <a16:creationId xmlns:a16="http://schemas.microsoft.com/office/drawing/2014/main" id="{31F759DE-BC81-4EB9-8861-30A3581D25FF}"/>
              </a:ext>
            </a:extLst>
          </p:cNvPr>
          <p:cNvGrpSpPr>
            <a:grpSpLocks/>
          </p:cNvGrpSpPr>
          <p:nvPr/>
        </p:nvGrpSpPr>
        <p:grpSpPr bwMode="auto">
          <a:xfrm>
            <a:off x="1893888" y="2643188"/>
            <a:ext cx="2011362" cy="760412"/>
            <a:chOff x="1197" y="1665"/>
            <a:chExt cx="1267" cy="479"/>
          </a:xfrm>
        </p:grpSpPr>
        <p:grpSp>
          <p:nvGrpSpPr>
            <p:cNvPr id="147483" name="Group 150">
              <a:extLst>
                <a:ext uri="{FF2B5EF4-FFF2-40B4-BE49-F238E27FC236}">
                  <a16:creationId xmlns:a16="http://schemas.microsoft.com/office/drawing/2014/main" id="{FE01BBD4-1E56-438C-9328-68931CB840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86" name="Rectangle 123">
                <a:extLst>
                  <a:ext uri="{FF2B5EF4-FFF2-40B4-BE49-F238E27FC236}">
                    <a16:creationId xmlns:a16="http://schemas.microsoft.com/office/drawing/2014/main" id="{0651812D-4CCB-42FE-BD09-E2E461A925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87" name="Line 124">
                <a:extLst>
                  <a:ext uri="{FF2B5EF4-FFF2-40B4-BE49-F238E27FC236}">
                    <a16:creationId xmlns:a16="http://schemas.microsoft.com/office/drawing/2014/main" id="{F3D457B4-2583-466C-BC49-F8DD5087C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88" name="Line 125">
                <a:extLst>
                  <a:ext uri="{FF2B5EF4-FFF2-40B4-BE49-F238E27FC236}">
                    <a16:creationId xmlns:a16="http://schemas.microsoft.com/office/drawing/2014/main" id="{70FD3811-B092-4C59-9B02-ECBA2980C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85" name="Text Box 126">
              <a:extLst>
                <a:ext uri="{FF2B5EF4-FFF2-40B4-BE49-F238E27FC236}">
                  <a16:creationId xmlns:a16="http://schemas.microsoft.com/office/drawing/2014/main" id="{546EC091-E034-44FB-8829-43529771F1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89" name="Group 141">
            <a:extLst>
              <a:ext uri="{FF2B5EF4-FFF2-40B4-BE49-F238E27FC236}">
                <a16:creationId xmlns:a16="http://schemas.microsoft.com/office/drawing/2014/main" id="{E1C0A890-F704-408C-8530-3132DCE12F96}"/>
              </a:ext>
            </a:extLst>
          </p:cNvPr>
          <p:cNvGrpSpPr>
            <a:grpSpLocks/>
          </p:cNvGrpSpPr>
          <p:nvPr/>
        </p:nvGrpSpPr>
        <p:grpSpPr bwMode="auto">
          <a:xfrm>
            <a:off x="2027238" y="2903538"/>
            <a:ext cx="146050" cy="385762"/>
            <a:chOff x="1272" y="1762"/>
            <a:chExt cx="92" cy="243"/>
          </a:xfrm>
        </p:grpSpPr>
        <p:sp>
          <p:nvSpPr>
            <p:cNvPr id="90" name="Line 127">
              <a:extLst>
                <a:ext uri="{FF2B5EF4-FFF2-40B4-BE49-F238E27FC236}">
                  <a16:creationId xmlns:a16="http://schemas.microsoft.com/office/drawing/2014/main" id="{5E374C45-757E-46E9-AD75-76CEC8DCB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1" name="Line 128">
              <a:extLst>
                <a:ext uri="{FF2B5EF4-FFF2-40B4-BE49-F238E27FC236}">
                  <a16:creationId xmlns:a16="http://schemas.microsoft.com/office/drawing/2014/main" id="{53BE657A-8EB0-4680-BC74-F8F1A71B8C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92" name="Rectangle 143">
            <a:extLst>
              <a:ext uri="{FF2B5EF4-FFF2-40B4-BE49-F238E27FC236}">
                <a16:creationId xmlns:a16="http://schemas.microsoft.com/office/drawing/2014/main" id="{7083B903-D9EC-4DD6-B055-26F7131E8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Gill Sans MT" charset="0"/>
              </a:rPr>
              <a:t>A creates IP datagram with IP source A, destination B </a:t>
            </a:r>
          </a:p>
        </p:txBody>
      </p:sp>
      <p:sp>
        <p:nvSpPr>
          <p:cNvPr id="93" name="Rectangle 144">
            <a:extLst>
              <a:ext uri="{FF2B5EF4-FFF2-40B4-BE49-F238E27FC236}">
                <a16:creationId xmlns:a16="http://schemas.microsoft.com/office/drawing/2014/main" id="{F2479C98-7107-496B-BAD5-464DA3EAE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31775" indent="-231775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zh-CN" sz="2000">
                <a:latin typeface="Gill Sans MT" pitchFamily="34" charset="0"/>
                <a:ea typeface="宋体" pitchFamily="2" charset="-122"/>
              </a:rPr>
              <a:t>A creates link-layer frame with R's MAC address as destination address, frame contains A-to-B IP datagram</a:t>
            </a:r>
            <a:endParaRPr lang="en-US" altLang="zh-CN" sz="2800">
              <a:latin typeface="Gill Sans MT" pitchFamily="34" charset="0"/>
              <a:ea typeface="宋体" pitchFamily="2" charset="-122"/>
            </a:endParaRPr>
          </a:p>
        </p:txBody>
      </p:sp>
      <p:grpSp>
        <p:nvGrpSpPr>
          <p:cNvPr id="94" name="Group 152">
            <a:extLst>
              <a:ext uri="{FF2B5EF4-FFF2-40B4-BE49-F238E27FC236}">
                <a16:creationId xmlns:a16="http://schemas.microsoft.com/office/drawing/2014/main" id="{A8E29AA7-8957-48B9-96DF-AB119F35E6BC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2244725"/>
            <a:ext cx="2443162" cy="1519238"/>
            <a:chOff x="931" y="1414"/>
            <a:chExt cx="1539" cy="957"/>
          </a:xfrm>
        </p:grpSpPr>
        <p:sp>
          <p:nvSpPr>
            <p:cNvPr id="95" name="Text Box 135">
              <a:extLst>
                <a:ext uri="{FF2B5EF4-FFF2-40B4-BE49-F238E27FC236}">
                  <a16:creationId xmlns:a16="http://schemas.microsoft.com/office/drawing/2014/main" id="{D16AA3B1-04BD-45C5-BAD3-41FBC8AD22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</a:rPr>
                <a:t>E6-E9-00-17-BB-4B</a:t>
              </a:r>
            </a:p>
          </p:txBody>
        </p:sp>
        <p:grpSp>
          <p:nvGrpSpPr>
            <p:cNvPr id="147470" name="Group 145">
              <a:extLst>
                <a:ext uri="{FF2B5EF4-FFF2-40B4-BE49-F238E27FC236}">
                  <a16:creationId xmlns:a16="http://schemas.microsoft.com/office/drawing/2014/main" id="{BE782491-21E5-4960-9AE1-B357900F63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101" name="Rectangle 138">
                <a:extLst>
                  <a:ext uri="{FF2B5EF4-FFF2-40B4-BE49-F238E27FC236}">
                    <a16:creationId xmlns:a16="http://schemas.microsoft.com/office/drawing/2014/main" id="{8B98FDCD-AEBF-4D46-AA56-381262ABED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102" name="Rectangle 132">
                <a:extLst>
                  <a:ext uri="{FF2B5EF4-FFF2-40B4-BE49-F238E27FC236}">
                    <a16:creationId xmlns:a16="http://schemas.microsoft.com/office/drawing/2014/main" id="{1D2EC8E1-A497-4371-8D50-1BCA93AB45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103" name="Line 133">
                <a:extLst>
                  <a:ext uri="{FF2B5EF4-FFF2-40B4-BE49-F238E27FC236}">
                    <a16:creationId xmlns:a16="http://schemas.microsoft.com/office/drawing/2014/main" id="{5CF96B57-9011-42CB-8949-1438C113D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04" name="Line 134">
                <a:extLst>
                  <a:ext uri="{FF2B5EF4-FFF2-40B4-BE49-F238E27FC236}">
                    <a16:creationId xmlns:a16="http://schemas.microsoft.com/office/drawing/2014/main" id="{F43384A7-915F-41E9-8445-1EC477EAFC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05" name="Line 139">
                <a:extLst>
                  <a:ext uri="{FF2B5EF4-FFF2-40B4-BE49-F238E27FC236}">
                    <a16:creationId xmlns:a16="http://schemas.microsoft.com/office/drawing/2014/main" id="{3DC71AE3-9B62-4F4D-959F-E7DBA7F069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106" name="Line 140">
                <a:extLst>
                  <a:ext uri="{FF2B5EF4-FFF2-40B4-BE49-F238E27FC236}">
                    <a16:creationId xmlns:a16="http://schemas.microsoft.com/office/drawing/2014/main" id="{AFE5616C-0416-49B7-B38E-431D0BC979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97" name="Line 146">
              <a:extLst>
                <a:ext uri="{FF2B5EF4-FFF2-40B4-BE49-F238E27FC236}">
                  <a16:creationId xmlns:a16="http://schemas.microsoft.com/office/drawing/2014/main" id="{03D07CE6-6C26-4A22-A89C-27BC453581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8" name="Line 147">
              <a:extLst>
                <a:ext uri="{FF2B5EF4-FFF2-40B4-BE49-F238E27FC236}">
                  <a16:creationId xmlns:a16="http://schemas.microsoft.com/office/drawing/2014/main" id="{F103165D-20CD-47BA-95E7-10C17A3447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99" name="Line 148">
              <a:extLst>
                <a:ext uri="{FF2B5EF4-FFF2-40B4-BE49-F238E27FC236}">
                  <a16:creationId xmlns:a16="http://schemas.microsoft.com/office/drawing/2014/main" id="{53A12240-EDB9-4A8A-ABF3-35CFE7F287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00" name="Line 149">
              <a:extLst>
                <a:ext uri="{FF2B5EF4-FFF2-40B4-BE49-F238E27FC236}">
                  <a16:creationId xmlns:a16="http://schemas.microsoft.com/office/drawing/2014/main" id="{479824B1-62DA-468F-8809-83F7E13EE5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47466" name="Rectangle 3">
            <a:extLst>
              <a:ext uri="{FF2B5EF4-FFF2-40B4-BE49-F238E27FC236}">
                <a16:creationId xmlns:a16="http://schemas.microsoft.com/office/drawing/2014/main" id="{7C9A66BA-A5B0-4CAA-BDD5-81D5771C86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Routing to another LAN</a:t>
            </a:r>
          </a:p>
        </p:txBody>
      </p:sp>
      <p:sp>
        <p:nvSpPr>
          <p:cNvPr id="147467" name="灯片编号占位符 5">
            <a:extLst>
              <a:ext uri="{FF2B5EF4-FFF2-40B4-BE49-F238E27FC236}">
                <a16:creationId xmlns:a16="http://schemas.microsoft.com/office/drawing/2014/main" id="{AEDEADBD-1B7F-4884-A5DB-205DFD817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E9A2EE8-A168-4149-AEF3-0216194E303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139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47468" name="页脚占位符 5">
            <a:extLst>
              <a:ext uri="{FF2B5EF4-FFF2-40B4-BE49-F238E27FC236}">
                <a16:creationId xmlns:a16="http://schemas.microsoft.com/office/drawing/2014/main" id="{016B23E6-8AB1-48A4-A48C-5C7AA90C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92" grpId="0"/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6B06B8D6-CFEB-40A4-A9DF-8663E63E825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1507" name="内容占位符 3">
            <a:extLst>
              <a:ext uri="{FF2B5EF4-FFF2-40B4-BE49-F238E27FC236}">
                <a16:creationId xmlns:a16="http://schemas.microsoft.com/office/drawing/2014/main" id="{6B6CF61B-7C14-4F4D-8C89-A07E1106CAC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D4AD39FF-171E-4D75-BC24-8D20CD9B378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3400" y="338138"/>
            <a:ext cx="8301038" cy="5435600"/>
          </a:xfrm>
          <a:noFill/>
        </p:spPr>
      </p:pic>
      <p:sp>
        <p:nvSpPr>
          <p:cNvPr id="21509" name="页脚占位符 5">
            <a:extLst>
              <a:ext uri="{FF2B5EF4-FFF2-40B4-BE49-F238E27FC236}">
                <a16:creationId xmlns:a16="http://schemas.microsoft.com/office/drawing/2014/main" id="{8340AFD0-FD15-4D79-8C17-B112618C1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1510" name="灯片编号占位符 6">
            <a:extLst>
              <a:ext uri="{FF2B5EF4-FFF2-40B4-BE49-F238E27FC236}">
                <a16:creationId xmlns:a16="http://schemas.microsoft.com/office/drawing/2014/main" id="{06AFCE73-9D52-4C99-9F46-A61AAB9F3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A0E33291-063F-49E5-93E1-7CA617CC115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482" name="Group 163">
            <a:extLst>
              <a:ext uri="{FF2B5EF4-FFF2-40B4-BE49-F238E27FC236}">
                <a16:creationId xmlns:a16="http://schemas.microsoft.com/office/drawing/2014/main" id="{EAECF148-660F-4D73-8028-7BCC6D95C82B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48524" name="Group 164">
              <a:extLst>
                <a:ext uri="{FF2B5EF4-FFF2-40B4-BE49-F238E27FC236}">
                  <a16:creationId xmlns:a16="http://schemas.microsoft.com/office/drawing/2014/main" id="{96826065-97AE-4126-83AF-90D9F636AE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48583" name="Group 44">
                <a:extLst>
                  <a:ext uri="{FF2B5EF4-FFF2-40B4-BE49-F238E27FC236}">
                    <a16:creationId xmlns:a16="http://schemas.microsoft.com/office/drawing/2014/main" id="{5ACBD0AE-E206-40B7-8BC8-1D2792D7CC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8585" name="Picture 45" descr="desktop_computer_stylized_medium">
                  <a:extLst>
                    <a:ext uri="{FF2B5EF4-FFF2-40B4-BE49-F238E27FC236}">
                      <a16:creationId xmlns:a16="http://schemas.microsoft.com/office/drawing/2014/main" id="{41545B36-7479-4B79-AEA6-1354C0E435C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8586" name="Freeform 46">
                  <a:extLst>
                    <a:ext uri="{FF2B5EF4-FFF2-40B4-BE49-F238E27FC236}">
                      <a16:creationId xmlns:a16="http://schemas.microsoft.com/office/drawing/2014/main" id="{5CC4C1BA-30E7-488B-949B-E6679E704A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25" name="Rectangle 43">
                <a:extLst>
                  <a:ext uri="{FF2B5EF4-FFF2-40B4-BE49-F238E27FC236}">
                    <a16:creationId xmlns:a16="http://schemas.microsoft.com/office/drawing/2014/main" id="{C813F68F-4FA8-449B-A1A4-E184FE5749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8525" name="Group 165">
              <a:extLst>
                <a:ext uri="{FF2B5EF4-FFF2-40B4-BE49-F238E27FC236}">
                  <a16:creationId xmlns:a16="http://schemas.microsoft.com/office/drawing/2014/main" id="{E14989E2-CD18-4CEC-ADD1-878E30A1B4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220" name="Rectangle 48">
                <a:extLst>
                  <a:ext uri="{FF2B5EF4-FFF2-40B4-BE49-F238E27FC236}">
                    <a16:creationId xmlns:a16="http://schemas.microsoft.com/office/drawing/2014/main" id="{81AABC5D-1624-4C75-A2E9-075A4498EC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48580" name="Group 49">
                <a:extLst>
                  <a:ext uri="{FF2B5EF4-FFF2-40B4-BE49-F238E27FC236}">
                    <a16:creationId xmlns:a16="http://schemas.microsoft.com/office/drawing/2014/main" id="{409CB316-9EE8-4C70-AD7A-B33666CC51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8581" name="Picture 50" descr="desktop_computer_stylized_medium">
                  <a:extLst>
                    <a:ext uri="{FF2B5EF4-FFF2-40B4-BE49-F238E27FC236}">
                      <a16:creationId xmlns:a16="http://schemas.microsoft.com/office/drawing/2014/main" id="{533C161D-A32D-4E8A-9D3C-8A1665442BA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8582" name="Freeform 51">
                  <a:extLst>
                    <a:ext uri="{FF2B5EF4-FFF2-40B4-BE49-F238E27FC236}">
                      <a16:creationId xmlns:a16="http://schemas.microsoft.com/office/drawing/2014/main" id="{BFEE34A9-7CB4-485F-9384-231D57DE7D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48526" name="Text Box 4">
              <a:extLst>
                <a:ext uri="{FF2B5EF4-FFF2-40B4-BE49-F238E27FC236}">
                  <a16:creationId xmlns:a16="http://schemas.microsoft.com/office/drawing/2014/main" id="{6C66A500-267A-4F55-BE82-DE3DD1846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52" name="Text Box 21">
              <a:extLst>
                <a:ext uri="{FF2B5EF4-FFF2-40B4-BE49-F238E27FC236}">
                  <a16:creationId xmlns:a16="http://schemas.microsoft.com/office/drawing/2014/main" id="{0434F733-5A45-4E0C-897F-FBDDF45BF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1A-23-F9-CD-06-9B</a:t>
              </a:r>
            </a:p>
          </p:txBody>
        </p:sp>
        <p:sp>
          <p:nvSpPr>
            <p:cNvPr id="47153" name="Text Box 22">
              <a:extLst>
                <a:ext uri="{FF2B5EF4-FFF2-40B4-BE49-F238E27FC236}">
                  <a16:creationId xmlns:a16="http://schemas.microsoft.com/office/drawing/2014/main" id="{51029D2A-7D36-4CA0-9527-B031A8F8C8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222.222.222.220</a:t>
              </a:r>
            </a:p>
          </p:txBody>
        </p:sp>
        <p:grpSp>
          <p:nvGrpSpPr>
            <p:cNvPr id="148529" name="Group 23">
              <a:extLst>
                <a:ext uri="{FF2B5EF4-FFF2-40B4-BE49-F238E27FC236}">
                  <a16:creationId xmlns:a16="http://schemas.microsoft.com/office/drawing/2014/main" id="{AA28CC7F-7B87-41A2-A9C2-C7D16A9901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7202" name="Text Box 24">
                <a:extLst>
                  <a:ext uri="{FF2B5EF4-FFF2-40B4-BE49-F238E27FC236}">
                    <a16:creationId xmlns:a16="http://schemas.microsoft.com/office/drawing/2014/main" id="{E34DB58F-D9E4-4931-A83C-25A87C30EC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7203" name="Text Box 25">
                <a:extLst>
                  <a:ext uri="{FF2B5EF4-FFF2-40B4-BE49-F238E27FC236}">
                    <a16:creationId xmlns:a16="http://schemas.microsoft.com/office/drawing/2014/main" id="{0DBC1CAC-E88E-4805-8CD5-561378F7B5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7155" name="Text Box 26">
              <a:extLst>
                <a:ext uri="{FF2B5EF4-FFF2-40B4-BE49-F238E27FC236}">
                  <a16:creationId xmlns:a16="http://schemas.microsoft.com/office/drawing/2014/main" id="{14C386FA-2C86-4338-A07B-84F851BF0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CC-49-DE-D0-AB-7D</a:t>
              </a:r>
            </a:p>
          </p:txBody>
        </p:sp>
        <p:sp>
          <p:nvSpPr>
            <p:cNvPr id="47156" name="Text Box 27">
              <a:extLst>
                <a:ext uri="{FF2B5EF4-FFF2-40B4-BE49-F238E27FC236}">
                  <a16:creationId xmlns:a16="http://schemas.microsoft.com/office/drawing/2014/main" id="{34DD50C3-A50C-4012-A0BB-4ADDCAD2C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111.111.111.112</a:t>
              </a:r>
            </a:p>
          </p:txBody>
        </p:sp>
        <p:sp>
          <p:nvSpPr>
            <p:cNvPr id="47157" name="Text Box 30">
              <a:extLst>
                <a:ext uri="{FF2B5EF4-FFF2-40B4-BE49-F238E27FC236}">
                  <a16:creationId xmlns:a16="http://schemas.microsoft.com/office/drawing/2014/main" id="{468ABF17-A178-4052-A192-91FCFAEAAF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111.111.111.111</a:t>
              </a:r>
            </a:p>
          </p:txBody>
        </p:sp>
        <p:sp>
          <p:nvSpPr>
            <p:cNvPr id="47158" name="Text Box 33">
              <a:extLst>
                <a:ext uri="{FF2B5EF4-FFF2-40B4-BE49-F238E27FC236}">
                  <a16:creationId xmlns:a16="http://schemas.microsoft.com/office/drawing/2014/main" id="{76BEBEE9-CD63-4B12-BA85-FE9CC54F55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74-29-9C-E8-FF-55</a:t>
              </a:r>
            </a:p>
          </p:txBody>
        </p:sp>
        <p:sp>
          <p:nvSpPr>
            <p:cNvPr id="148534" name="Freeform 39">
              <a:extLst>
                <a:ext uri="{FF2B5EF4-FFF2-40B4-BE49-F238E27FC236}">
                  <a16:creationId xmlns:a16="http://schemas.microsoft.com/office/drawing/2014/main" id="{FA74CCE8-20A8-49C0-8E0A-BE2C057FD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160" name="Line 40">
              <a:extLst>
                <a:ext uri="{FF2B5EF4-FFF2-40B4-BE49-F238E27FC236}">
                  <a16:creationId xmlns:a16="http://schemas.microsoft.com/office/drawing/2014/main" id="{CFFCB80E-7FA7-440B-9E0A-1D2CDB9F14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61" name="Line 41">
              <a:extLst>
                <a:ext uri="{FF2B5EF4-FFF2-40B4-BE49-F238E27FC236}">
                  <a16:creationId xmlns:a16="http://schemas.microsoft.com/office/drawing/2014/main" id="{868A7D10-1296-4481-9D7A-E74579591B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62" name="Line 42">
              <a:extLst>
                <a:ext uri="{FF2B5EF4-FFF2-40B4-BE49-F238E27FC236}">
                  <a16:creationId xmlns:a16="http://schemas.microsoft.com/office/drawing/2014/main" id="{7C81553A-333F-4D06-AEF5-5309DD34FF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63" name="Line 44">
              <a:extLst>
                <a:ext uri="{FF2B5EF4-FFF2-40B4-BE49-F238E27FC236}">
                  <a16:creationId xmlns:a16="http://schemas.microsoft.com/office/drawing/2014/main" id="{85707734-5305-4C65-8A3E-CE8EB695BC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64" name="Line 45">
              <a:extLst>
                <a:ext uri="{FF2B5EF4-FFF2-40B4-BE49-F238E27FC236}">
                  <a16:creationId xmlns:a16="http://schemas.microsoft.com/office/drawing/2014/main" id="{96570F34-E66F-435A-8D34-41EAB97D03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65" name="Line 46">
              <a:extLst>
                <a:ext uri="{FF2B5EF4-FFF2-40B4-BE49-F238E27FC236}">
                  <a16:creationId xmlns:a16="http://schemas.microsoft.com/office/drawing/2014/main" id="{A6EE649F-8660-4567-8E19-676004291E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66" name="Line 47">
              <a:extLst>
                <a:ext uri="{FF2B5EF4-FFF2-40B4-BE49-F238E27FC236}">
                  <a16:creationId xmlns:a16="http://schemas.microsoft.com/office/drawing/2014/main" id="{D2B33077-FA00-492A-8B12-9A8C5B85B5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83" name="Text Box 58">
              <a:extLst>
                <a:ext uri="{FF2B5EF4-FFF2-40B4-BE49-F238E27FC236}">
                  <a16:creationId xmlns:a16="http://schemas.microsoft.com/office/drawing/2014/main" id="{1BD6F9F0-237C-452F-98C1-E75F4BBC31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</a:t>
              </a:r>
            </a:p>
          </p:txBody>
        </p:sp>
        <p:sp>
          <p:nvSpPr>
            <p:cNvPr id="47168" name="Line 60">
              <a:extLst>
                <a:ext uri="{FF2B5EF4-FFF2-40B4-BE49-F238E27FC236}">
                  <a16:creationId xmlns:a16="http://schemas.microsoft.com/office/drawing/2014/main" id="{AC08910A-3028-4F6B-80F1-091872872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148544" name="Group 63">
              <a:extLst>
                <a:ext uri="{FF2B5EF4-FFF2-40B4-BE49-F238E27FC236}">
                  <a16:creationId xmlns:a16="http://schemas.microsoft.com/office/drawing/2014/main" id="{1542805C-1E2B-46BD-B4F0-483DFC588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7200" name="Text Box 64">
                <a:extLst>
                  <a:ext uri="{FF2B5EF4-FFF2-40B4-BE49-F238E27FC236}">
                    <a16:creationId xmlns:a16="http://schemas.microsoft.com/office/drawing/2014/main" id="{3D1E92FA-E885-4E77-9338-E07040F342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7201" name="Text Box 65">
                <a:extLst>
                  <a:ext uri="{FF2B5EF4-FFF2-40B4-BE49-F238E27FC236}">
                    <a16:creationId xmlns:a16="http://schemas.microsoft.com/office/drawing/2014/main" id="{31F91009-E02D-46DE-8742-1D5A9E8F961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7170" name="Line 67">
              <a:extLst>
                <a:ext uri="{FF2B5EF4-FFF2-40B4-BE49-F238E27FC236}">
                  <a16:creationId xmlns:a16="http://schemas.microsoft.com/office/drawing/2014/main" id="{FF5BA41E-1A28-4B75-AA64-A4BA287E55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71" name="Line 68">
              <a:extLst>
                <a:ext uri="{FF2B5EF4-FFF2-40B4-BE49-F238E27FC236}">
                  <a16:creationId xmlns:a16="http://schemas.microsoft.com/office/drawing/2014/main" id="{F7785904-7097-450B-87DA-DACFCF62B8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72" name="Text Box 71">
              <a:extLst>
                <a:ext uri="{FF2B5EF4-FFF2-40B4-BE49-F238E27FC236}">
                  <a16:creationId xmlns:a16="http://schemas.microsoft.com/office/drawing/2014/main" id="{193D16DC-1A3D-432B-A11A-135E34E75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222.222.222.221</a:t>
              </a:r>
            </a:p>
          </p:txBody>
        </p:sp>
        <p:sp>
          <p:nvSpPr>
            <p:cNvPr id="47173" name="Text Box 72">
              <a:extLst>
                <a:ext uri="{FF2B5EF4-FFF2-40B4-BE49-F238E27FC236}">
                  <a16:creationId xmlns:a16="http://schemas.microsoft.com/office/drawing/2014/main" id="{1C761833-5BBF-4878-B214-3E4EB68194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88-B2-2F-54-1A-0F</a:t>
              </a:r>
            </a:p>
          </p:txBody>
        </p:sp>
        <p:sp>
          <p:nvSpPr>
            <p:cNvPr id="47174" name="Line 73">
              <a:extLst>
                <a:ext uri="{FF2B5EF4-FFF2-40B4-BE49-F238E27FC236}">
                  <a16:creationId xmlns:a16="http://schemas.microsoft.com/office/drawing/2014/main" id="{0A343BCA-951E-4DC8-B347-6D6F222E5A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75" name="Line 74">
              <a:extLst>
                <a:ext uri="{FF2B5EF4-FFF2-40B4-BE49-F238E27FC236}">
                  <a16:creationId xmlns:a16="http://schemas.microsoft.com/office/drawing/2014/main" id="{38D34EE6-767B-4864-9D38-818D73B322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48551" name="Freeform 75">
              <a:extLst>
                <a:ext uri="{FF2B5EF4-FFF2-40B4-BE49-F238E27FC236}">
                  <a16:creationId xmlns:a16="http://schemas.microsoft.com/office/drawing/2014/main" id="{C216F3D4-0CD7-48F9-A45C-8B99357BD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93" name="Text Box 76">
              <a:extLst>
                <a:ext uri="{FF2B5EF4-FFF2-40B4-BE49-F238E27FC236}">
                  <a16:creationId xmlns:a16="http://schemas.microsoft.com/office/drawing/2014/main" id="{B5386A36-E7D7-41EF-B6FD-A25A8A86E5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B</a:t>
              </a:r>
            </a:p>
          </p:txBody>
        </p:sp>
        <p:grpSp>
          <p:nvGrpSpPr>
            <p:cNvPr id="148553" name="Group 193">
              <a:extLst>
                <a:ext uri="{FF2B5EF4-FFF2-40B4-BE49-F238E27FC236}">
                  <a16:creationId xmlns:a16="http://schemas.microsoft.com/office/drawing/2014/main" id="{B4A2812C-953C-4C84-AED8-860ADF7C10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8571" name="Group 44">
                <a:extLst>
                  <a:ext uri="{FF2B5EF4-FFF2-40B4-BE49-F238E27FC236}">
                    <a16:creationId xmlns:a16="http://schemas.microsoft.com/office/drawing/2014/main" id="{0E37BE06-A50E-47CC-8115-293767EE64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8573" name="Picture 45" descr="desktop_computer_stylized_medium">
                  <a:extLst>
                    <a:ext uri="{FF2B5EF4-FFF2-40B4-BE49-F238E27FC236}">
                      <a16:creationId xmlns:a16="http://schemas.microsoft.com/office/drawing/2014/main" id="{8F53215D-1DF8-4B13-8A9F-1C1CDADFB8F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8574" name="Freeform 46">
                  <a:extLst>
                    <a:ext uri="{FF2B5EF4-FFF2-40B4-BE49-F238E27FC236}">
                      <a16:creationId xmlns:a16="http://schemas.microsoft.com/office/drawing/2014/main" id="{C8B4F5D4-FF3C-4DED-819E-9D8AEFC0D5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213" name="Rectangle 43">
                <a:extLst>
                  <a:ext uri="{FF2B5EF4-FFF2-40B4-BE49-F238E27FC236}">
                    <a16:creationId xmlns:a16="http://schemas.microsoft.com/office/drawing/2014/main" id="{89A22ED5-75C5-4A75-BE1C-31F3B8A1B3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8554" name="Group 194">
              <a:extLst>
                <a:ext uri="{FF2B5EF4-FFF2-40B4-BE49-F238E27FC236}">
                  <a16:creationId xmlns:a16="http://schemas.microsoft.com/office/drawing/2014/main" id="{548B2FDB-1803-4D5F-9156-EDF5D0A1EB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201" name="Rectangle 43">
                <a:extLst>
                  <a:ext uri="{FF2B5EF4-FFF2-40B4-BE49-F238E27FC236}">
                    <a16:creationId xmlns:a16="http://schemas.microsoft.com/office/drawing/2014/main" id="{0CB4E2AF-EB9A-4F93-B8B5-79C56710E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48561" name="Group 1185">
                <a:extLst>
                  <a:ext uri="{FF2B5EF4-FFF2-40B4-BE49-F238E27FC236}">
                    <a16:creationId xmlns:a16="http://schemas.microsoft.com/office/drawing/2014/main" id="{9D337F9A-A5A3-4D6C-BFA3-5BC9000D2D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8563" name="Oval 407">
                  <a:extLst>
                    <a:ext uri="{FF2B5EF4-FFF2-40B4-BE49-F238E27FC236}">
                      <a16:creationId xmlns:a16="http://schemas.microsoft.com/office/drawing/2014/main" id="{14E60726-4E94-48AB-8B6B-5508DA391D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564" name="Rectangle 410">
                  <a:extLst>
                    <a:ext uri="{FF2B5EF4-FFF2-40B4-BE49-F238E27FC236}">
                      <a16:creationId xmlns:a16="http://schemas.microsoft.com/office/drawing/2014/main" id="{B3CB1212-8CF3-4736-828E-83E2996D4E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8565" name="Oval 411">
                  <a:extLst>
                    <a:ext uri="{FF2B5EF4-FFF2-40B4-BE49-F238E27FC236}">
                      <a16:creationId xmlns:a16="http://schemas.microsoft.com/office/drawing/2014/main" id="{73D5DDE9-E343-424A-97DA-A42B21B634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48566" name="Group 1189">
                  <a:extLst>
                    <a:ext uri="{FF2B5EF4-FFF2-40B4-BE49-F238E27FC236}">
                      <a16:creationId xmlns:a16="http://schemas.microsoft.com/office/drawing/2014/main" id="{43E40F95-A017-463C-9433-E4329206F2A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8569" name="Freeform 1190">
                    <a:extLst>
                      <a:ext uri="{FF2B5EF4-FFF2-40B4-BE49-F238E27FC236}">
                        <a16:creationId xmlns:a16="http://schemas.microsoft.com/office/drawing/2014/main" id="{69D25233-2C26-4DB9-B8E2-45903E85FC1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48570" name="Freeform 1191">
                    <a:extLst>
                      <a:ext uri="{FF2B5EF4-FFF2-40B4-BE49-F238E27FC236}">
                        <a16:creationId xmlns:a16="http://schemas.microsoft.com/office/drawing/2014/main" id="{4EF528E1-31B8-4907-87EA-EF87FB8F0E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7192" name="Line 1192">
                  <a:extLst>
                    <a:ext uri="{FF2B5EF4-FFF2-40B4-BE49-F238E27FC236}">
                      <a16:creationId xmlns:a16="http://schemas.microsoft.com/office/drawing/2014/main" id="{80649330-EBC7-4661-9CBA-C6FDE45D0D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47193" name="Line 1193">
                  <a:extLst>
                    <a:ext uri="{FF2B5EF4-FFF2-40B4-BE49-F238E27FC236}">
                      <a16:creationId xmlns:a16="http://schemas.microsoft.com/office/drawing/2014/main" id="{782F603E-95FE-4B50-A507-E990FCBD20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203" name="Rectangle 43">
                <a:extLst>
                  <a:ext uri="{FF2B5EF4-FFF2-40B4-BE49-F238E27FC236}">
                    <a16:creationId xmlns:a16="http://schemas.microsoft.com/office/drawing/2014/main" id="{5F78155E-2346-4A07-BEBB-84B0C472EB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48555" name="Group 195">
              <a:extLst>
                <a:ext uri="{FF2B5EF4-FFF2-40B4-BE49-F238E27FC236}">
                  <a16:creationId xmlns:a16="http://schemas.microsoft.com/office/drawing/2014/main" id="{AE4BBD3E-8E11-4D62-9C8B-402C832A7B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97" name="Rectangle 48">
                <a:extLst>
                  <a:ext uri="{FF2B5EF4-FFF2-40B4-BE49-F238E27FC236}">
                    <a16:creationId xmlns:a16="http://schemas.microsoft.com/office/drawing/2014/main" id="{B90E3570-4F20-4E24-BDD9-63054930D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48557" name="Group 49">
                <a:extLst>
                  <a:ext uri="{FF2B5EF4-FFF2-40B4-BE49-F238E27FC236}">
                    <a16:creationId xmlns:a16="http://schemas.microsoft.com/office/drawing/2014/main" id="{4B2CF517-7C3A-4AEA-9258-22A4AAF7AA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8558" name="Picture 50" descr="desktop_computer_stylized_medium">
                  <a:extLst>
                    <a:ext uri="{FF2B5EF4-FFF2-40B4-BE49-F238E27FC236}">
                      <a16:creationId xmlns:a16="http://schemas.microsoft.com/office/drawing/2014/main" id="{B6A27FD0-CEA8-46C1-A6FB-5C41B7D44F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8559" name="Freeform 51">
                  <a:extLst>
                    <a:ext uri="{FF2B5EF4-FFF2-40B4-BE49-F238E27FC236}">
                      <a16:creationId xmlns:a16="http://schemas.microsoft.com/office/drawing/2014/main" id="{2D052705-8A2B-4535-845C-E26740BE5F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714811" name="Group 59">
            <a:extLst>
              <a:ext uri="{FF2B5EF4-FFF2-40B4-BE49-F238E27FC236}">
                <a16:creationId xmlns:a16="http://schemas.microsoft.com/office/drawing/2014/main" id="{EDB84859-EF3A-431E-82F2-EB0F1AA169C8}"/>
              </a:ext>
            </a:extLst>
          </p:cNvPr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48517" name="Freeform 60">
              <a:extLst>
                <a:ext uri="{FF2B5EF4-FFF2-40B4-BE49-F238E27FC236}">
                  <a16:creationId xmlns:a16="http://schemas.microsoft.com/office/drawing/2014/main" id="{07613B73-0F81-4196-97C2-92248AA9B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143" name="Rectangle 61">
              <a:extLst>
                <a:ext uri="{FF2B5EF4-FFF2-40B4-BE49-F238E27FC236}">
                  <a16:creationId xmlns:a16="http://schemas.microsoft.com/office/drawing/2014/main" id="{305110F9-4D78-4999-99C6-64A0500BE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47144" name="Text Box 62">
              <a:extLst>
                <a:ext uri="{FF2B5EF4-FFF2-40B4-BE49-F238E27FC236}">
                  <a16:creationId xmlns:a16="http://schemas.microsoft.com/office/drawing/2014/main" id="{9E1BBEC0-A8C9-4CB9-B9B4-A1B7BBC814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Eth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Phy</a:t>
              </a:r>
            </a:p>
          </p:txBody>
        </p:sp>
        <p:sp>
          <p:nvSpPr>
            <p:cNvPr id="47145" name="Line 63">
              <a:extLst>
                <a:ext uri="{FF2B5EF4-FFF2-40B4-BE49-F238E27FC236}">
                  <a16:creationId xmlns:a16="http://schemas.microsoft.com/office/drawing/2014/main" id="{5762E5CF-143C-4236-943A-C44AE6B940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46" name="Line 64">
              <a:extLst>
                <a:ext uri="{FF2B5EF4-FFF2-40B4-BE49-F238E27FC236}">
                  <a16:creationId xmlns:a16="http://schemas.microsoft.com/office/drawing/2014/main" id="{64F36323-0760-4B02-B90C-DC059627DC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47" name="Line 65">
              <a:extLst>
                <a:ext uri="{FF2B5EF4-FFF2-40B4-BE49-F238E27FC236}">
                  <a16:creationId xmlns:a16="http://schemas.microsoft.com/office/drawing/2014/main" id="{319E654C-82F9-4BBF-A2F2-77BA411A2C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48" name="Line 66">
              <a:extLst>
                <a:ext uri="{FF2B5EF4-FFF2-40B4-BE49-F238E27FC236}">
                  <a16:creationId xmlns:a16="http://schemas.microsoft.com/office/drawing/2014/main" id="{851B3F1C-3B3D-4606-829C-2895120E56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7111" name="Rectangle 76">
            <a:extLst>
              <a:ext uri="{FF2B5EF4-FFF2-40B4-BE49-F238E27FC236}">
                <a16:creationId xmlns:a16="http://schemas.microsoft.com/office/drawing/2014/main" id="{2FBF642A-389D-483C-B027-2EFF6BD0A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8" y="1084263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Gill Sans MT" charset="0"/>
              </a:rPr>
              <a:t>frame sent from A to R</a:t>
            </a:r>
          </a:p>
        </p:txBody>
      </p:sp>
      <p:grpSp>
        <p:nvGrpSpPr>
          <p:cNvPr id="714820" name="Group 68">
            <a:extLst>
              <a:ext uri="{FF2B5EF4-FFF2-40B4-BE49-F238E27FC236}">
                <a16:creationId xmlns:a16="http://schemas.microsoft.com/office/drawing/2014/main" id="{CB22CB8C-3B1B-413D-A1C4-374A373BCF53}"/>
              </a:ext>
            </a:extLst>
          </p:cNvPr>
          <p:cNvGrpSpPr>
            <a:grpSpLocks/>
          </p:cNvGrpSpPr>
          <p:nvPr/>
        </p:nvGrpSpPr>
        <p:grpSpPr bwMode="auto">
          <a:xfrm>
            <a:off x="2713038" y="3265488"/>
            <a:ext cx="1096962" cy="244475"/>
            <a:chOff x="1231" y="1990"/>
            <a:chExt cx="691" cy="154"/>
          </a:xfrm>
        </p:grpSpPr>
        <p:sp>
          <p:nvSpPr>
            <p:cNvPr id="47139" name="Rectangle 69">
              <a:extLst>
                <a:ext uri="{FF2B5EF4-FFF2-40B4-BE49-F238E27FC236}">
                  <a16:creationId xmlns:a16="http://schemas.microsoft.com/office/drawing/2014/main" id="{2EDFDCC7-D8C6-4A62-A472-610D95A86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47140" name="Line 70">
              <a:extLst>
                <a:ext uri="{FF2B5EF4-FFF2-40B4-BE49-F238E27FC236}">
                  <a16:creationId xmlns:a16="http://schemas.microsoft.com/office/drawing/2014/main" id="{7C671451-5F43-40B8-9D6D-C4ACD9901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41" name="Line 71">
              <a:extLst>
                <a:ext uri="{FF2B5EF4-FFF2-40B4-BE49-F238E27FC236}">
                  <a16:creationId xmlns:a16="http://schemas.microsoft.com/office/drawing/2014/main" id="{9BDCB707-507E-4D6E-A8C3-A237A8D9AB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714852" name="Group 100">
            <a:extLst>
              <a:ext uri="{FF2B5EF4-FFF2-40B4-BE49-F238E27FC236}">
                <a16:creationId xmlns:a16="http://schemas.microsoft.com/office/drawing/2014/main" id="{89F77CB0-2017-4D3C-85B5-9666339D716D}"/>
              </a:ext>
            </a:extLst>
          </p:cNvPr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48509" name="Freeform 93">
              <a:extLst>
                <a:ext uri="{FF2B5EF4-FFF2-40B4-BE49-F238E27FC236}">
                  <a16:creationId xmlns:a16="http://schemas.microsoft.com/office/drawing/2014/main" id="{5D84EB48-1265-4CA3-AE9E-F5DE56348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135" name="Rectangle 94">
              <a:extLst>
                <a:ext uri="{FF2B5EF4-FFF2-40B4-BE49-F238E27FC236}">
                  <a16:creationId xmlns:a16="http://schemas.microsoft.com/office/drawing/2014/main" id="{7EEFF6E9-8F6A-4F2A-8716-0FDCD2466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47136" name="Text Box 95">
              <a:extLst>
                <a:ext uri="{FF2B5EF4-FFF2-40B4-BE49-F238E27FC236}">
                  <a16:creationId xmlns:a16="http://schemas.microsoft.com/office/drawing/2014/main" id="{CABC6B9A-B126-4395-A9A7-0598CAD34B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Eth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Phy</a:t>
              </a:r>
            </a:p>
          </p:txBody>
        </p:sp>
        <p:sp>
          <p:nvSpPr>
            <p:cNvPr id="47137" name="Line 98">
              <a:extLst>
                <a:ext uri="{FF2B5EF4-FFF2-40B4-BE49-F238E27FC236}">
                  <a16:creationId xmlns:a16="http://schemas.microsoft.com/office/drawing/2014/main" id="{FE135E21-85F1-49FD-9642-E0E796171C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38" name="Line 99">
              <a:extLst>
                <a:ext uri="{FF2B5EF4-FFF2-40B4-BE49-F238E27FC236}">
                  <a16:creationId xmlns:a16="http://schemas.microsoft.com/office/drawing/2014/main" id="{43F780BD-E710-48E0-9284-D3A8F6B101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714853" name="Rectangle 101">
            <a:extLst>
              <a:ext uri="{FF2B5EF4-FFF2-40B4-BE49-F238E27FC236}">
                <a16:creationId xmlns:a16="http://schemas.microsoft.com/office/drawing/2014/main" id="{063C64C6-82EB-4FCD-9C62-F1BF10FF7E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13" y="1439863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Gill Sans MT" charset="0"/>
              </a:rPr>
              <a:t>frame received at R, datagram removed, passed up to IP</a:t>
            </a:r>
          </a:p>
        </p:txBody>
      </p:sp>
      <p:grpSp>
        <p:nvGrpSpPr>
          <p:cNvPr id="714883" name="Group 131">
            <a:extLst>
              <a:ext uri="{FF2B5EF4-FFF2-40B4-BE49-F238E27FC236}">
                <a16:creationId xmlns:a16="http://schemas.microsoft.com/office/drawing/2014/main" id="{AF7EF02E-9AF8-4B77-A934-0A3210A51F92}"/>
              </a:ext>
            </a:extLst>
          </p:cNvPr>
          <p:cNvGrpSpPr>
            <a:grpSpLocks/>
          </p:cNvGrpSpPr>
          <p:nvPr/>
        </p:nvGrpSpPr>
        <p:grpSpPr bwMode="auto">
          <a:xfrm>
            <a:off x="1477963" y="2244725"/>
            <a:ext cx="2443162" cy="1519238"/>
            <a:chOff x="931" y="1414"/>
            <a:chExt cx="1539" cy="957"/>
          </a:xfrm>
        </p:grpSpPr>
        <p:sp>
          <p:nvSpPr>
            <p:cNvPr id="47121" name="Text Box 79">
              <a:extLst>
                <a:ext uri="{FF2B5EF4-FFF2-40B4-BE49-F238E27FC236}">
                  <a16:creationId xmlns:a16="http://schemas.microsoft.com/office/drawing/2014/main" id="{F69CB11D-4FC0-4DED-9766-2F8909D4ED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MAC dest: E6-E9-00-17-BB-4B</a:t>
              </a:r>
            </a:p>
          </p:txBody>
        </p:sp>
        <p:grpSp>
          <p:nvGrpSpPr>
            <p:cNvPr id="148497" name="Group 80">
              <a:extLst>
                <a:ext uri="{FF2B5EF4-FFF2-40B4-BE49-F238E27FC236}">
                  <a16:creationId xmlns:a16="http://schemas.microsoft.com/office/drawing/2014/main" id="{30EFF8CB-A1E9-4821-9610-D15B540AA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7128" name="Rectangle 81">
                <a:extLst>
                  <a:ext uri="{FF2B5EF4-FFF2-40B4-BE49-F238E27FC236}">
                    <a16:creationId xmlns:a16="http://schemas.microsoft.com/office/drawing/2014/main" id="{E3741EF4-8EF0-44B4-A2F1-464C7D979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47129" name="Rectangle 82">
                <a:extLst>
                  <a:ext uri="{FF2B5EF4-FFF2-40B4-BE49-F238E27FC236}">
                    <a16:creationId xmlns:a16="http://schemas.microsoft.com/office/drawing/2014/main" id="{0B213259-C0E8-4C94-8D6E-1AFEAF6DD3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47130" name="Line 83">
                <a:extLst>
                  <a:ext uri="{FF2B5EF4-FFF2-40B4-BE49-F238E27FC236}">
                    <a16:creationId xmlns:a16="http://schemas.microsoft.com/office/drawing/2014/main" id="{83F39218-7230-4876-B352-0EE7B562D4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7131" name="Line 84">
                <a:extLst>
                  <a:ext uri="{FF2B5EF4-FFF2-40B4-BE49-F238E27FC236}">
                    <a16:creationId xmlns:a16="http://schemas.microsoft.com/office/drawing/2014/main" id="{1F941FDF-1964-4D9A-A1EA-F88034DE5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7132" name="Line 85">
                <a:extLst>
                  <a:ext uri="{FF2B5EF4-FFF2-40B4-BE49-F238E27FC236}">
                    <a16:creationId xmlns:a16="http://schemas.microsoft.com/office/drawing/2014/main" id="{625B0114-8663-4630-AB07-7DACCFBBC7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7133" name="Line 86">
                <a:extLst>
                  <a:ext uri="{FF2B5EF4-FFF2-40B4-BE49-F238E27FC236}">
                    <a16:creationId xmlns:a16="http://schemas.microsoft.com/office/drawing/2014/main" id="{A1C914FD-522A-4EAB-940D-F14747644D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47123" name="Line 87">
              <a:extLst>
                <a:ext uri="{FF2B5EF4-FFF2-40B4-BE49-F238E27FC236}">
                  <a16:creationId xmlns:a16="http://schemas.microsoft.com/office/drawing/2014/main" id="{07358A12-97C0-4048-AD55-0953934577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24" name="Line 88">
              <a:extLst>
                <a:ext uri="{FF2B5EF4-FFF2-40B4-BE49-F238E27FC236}">
                  <a16:creationId xmlns:a16="http://schemas.microsoft.com/office/drawing/2014/main" id="{68D3E002-DB80-4214-976F-35ECE9389A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25" name="Line 89">
              <a:extLst>
                <a:ext uri="{FF2B5EF4-FFF2-40B4-BE49-F238E27FC236}">
                  <a16:creationId xmlns:a16="http://schemas.microsoft.com/office/drawing/2014/main" id="{1EB6B411-2291-4A2F-848D-80EDB82B69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26" name="Line 90">
              <a:extLst>
                <a:ext uri="{FF2B5EF4-FFF2-40B4-BE49-F238E27FC236}">
                  <a16:creationId xmlns:a16="http://schemas.microsoft.com/office/drawing/2014/main" id="{049D023B-AB81-4B67-8C57-D7D3C8AA9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27" name="Text Box 130">
              <a:extLst>
                <a:ext uri="{FF2B5EF4-FFF2-40B4-BE49-F238E27FC236}">
                  <a16:creationId xmlns:a16="http://schemas.microsoft.com/office/drawing/2014/main" id="{574381F0-E899-4A89-8ACB-CDD1999C9F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14898" name="Group 146">
            <a:extLst>
              <a:ext uri="{FF2B5EF4-FFF2-40B4-BE49-F238E27FC236}">
                <a16:creationId xmlns:a16="http://schemas.microsoft.com/office/drawing/2014/main" id="{8D8F2A09-1469-439B-9EDD-86EBF23CE226}"/>
              </a:ext>
            </a:extLst>
          </p:cNvPr>
          <p:cNvGrpSpPr>
            <a:grpSpLocks/>
          </p:cNvGrpSpPr>
          <p:nvPr/>
        </p:nvGrpSpPr>
        <p:grpSpPr bwMode="auto">
          <a:xfrm>
            <a:off x="2667000" y="2435225"/>
            <a:ext cx="2011363" cy="979488"/>
            <a:chOff x="4493" y="1480"/>
            <a:chExt cx="1267" cy="617"/>
          </a:xfrm>
        </p:grpSpPr>
        <p:sp>
          <p:nvSpPr>
            <p:cNvPr id="47118" name="Line 143">
              <a:extLst>
                <a:ext uri="{FF2B5EF4-FFF2-40B4-BE49-F238E27FC236}">
                  <a16:creationId xmlns:a16="http://schemas.microsoft.com/office/drawing/2014/main" id="{D326D6B2-2DBE-49DB-8970-9678E668C8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19" name="Line 144">
              <a:extLst>
                <a:ext uri="{FF2B5EF4-FFF2-40B4-BE49-F238E27FC236}">
                  <a16:creationId xmlns:a16="http://schemas.microsoft.com/office/drawing/2014/main" id="{B2FEA152-7024-4B79-80D5-141E418421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7120" name="Text Box 145">
              <a:extLst>
                <a:ext uri="{FF2B5EF4-FFF2-40B4-BE49-F238E27FC236}">
                  <a16:creationId xmlns:a16="http://schemas.microsoft.com/office/drawing/2014/main" id="{E853B793-F573-4CFE-8AA5-85D0A2A7E3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  <p:sp>
        <p:nvSpPr>
          <p:cNvPr id="148490" name="Rectangle 3">
            <a:extLst>
              <a:ext uri="{FF2B5EF4-FFF2-40B4-BE49-F238E27FC236}">
                <a16:creationId xmlns:a16="http://schemas.microsoft.com/office/drawing/2014/main" id="{00DB225E-77E9-4E71-839D-03D5CE110A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Routing to another LAN</a:t>
            </a:r>
          </a:p>
        </p:txBody>
      </p:sp>
      <p:sp>
        <p:nvSpPr>
          <p:cNvPr id="148491" name="灯片编号占位符 5">
            <a:extLst>
              <a:ext uri="{FF2B5EF4-FFF2-40B4-BE49-F238E27FC236}">
                <a16:creationId xmlns:a16="http://schemas.microsoft.com/office/drawing/2014/main" id="{777E2359-E301-4C0B-99DE-AE098B88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4FD2EF23-8D2A-40E9-9337-E27E8BF67D0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48492" name="页脚占位符 5">
            <a:extLst>
              <a:ext uri="{FF2B5EF4-FFF2-40B4-BE49-F238E27FC236}">
                <a16:creationId xmlns:a16="http://schemas.microsoft.com/office/drawing/2014/main" id="{17F1B139-8A3D-4EA4-B140-31AF594C9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13334 L 0.04045 0.16297 L 0.08629 0.16297 L 0.08524 0.01482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1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14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85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530" name="Group 100">
            <a:extLst>
              <a:ext uri="{FF2B5EF4-FFF2-40B4-BE49-F238E27FC236}">
                <a16:creationId xmlns:a16="http://schemas.microsoft.com/office/drawing/2014/main" id="{1A88C5C5-B6EA-4D63-89B2-013B52889F6F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50573" name="Group 101">
              <a:extLst>
                <a:ext uri="{FF2B5EF4-FFF2-40B4-BE49-F238E27FC236}">
                  <a16:creationId xmlns:a16="http://schemas.microsoft.com/office/drawing/2014/main" id="{945D8BAA-D184-45AA-8C83-55503334E2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50632" name="Group 44">
                <a:extLst>
                  <a:ext uri="{FF2B5EF4-FFF2-40B4-BE49-F238E27FC236}">
                    <a16:creationId xmlns:a16="http://schemas.microsoft.com/office/drawing/2014/main" id="{3176DDC6-AB43-4A98-A0A7-CD74E4B8BD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50634" name="Picture 45" descr="desktop_computer_stylized_medium">
                  <a:extLst>
                    <a:ext uri="{FF2B5EF4-FFF2-40B4-BE49-F238E27FC236}">
                      <a16:creationId xmlns:a16="http://schemas.microsoft.com/office/drawing/2014/main" id="{794B8132-DCEF-4E6D-B932-D825432C5B8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0635" name="Freeform 46">
                  <a:extLst>
                    <a:ext uri="{FF2B5EF4-FFF2-40B4-BE49-F238E27FC236}">
                      <a16:creationId xmlns:a16="http://schemas.microsoft.com/office/drawing/2014/main" id="{DA87B9A9-3D18-4433-B6EF-6FF753B15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62" name="Rectangle 43">
                <a:extLst>
                  <a:ext uri="{FF2B5EF4-FFF2-40B4-BE49-F238E27FC236}">
                    <a16:creationId xmlns:a16="http://schemas.microsoft.com/office/drawing/2014/main" id="{9C5D5D0B-2D85-4C50-8CAC-8EE98DFE8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0574" name="Group 102">
              <a:extLst>
                <a:ext uri="{FF2B5EF4-FFF2-40B4-BE49-F238E27FC236}">
                  <a16:creationId xmlns:a16="http://schemas.microsoft.com/office/drawing/2014/main" id="{69030FE3-D5DF-419B-9702-3C68020524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7" name="Rectangle 48">
                <a:extLst>
                  <a:ext uri="{FF2B5EF4-FFF2-40B4-BE49-F238E27FC236}">
                    <a16:creationId xmlns:a16="http://schemas.microsoft.com/office/drawing/2014/main" id="{2E6CD7AA-ED62-47EF-AF6B-85E3E2196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50629" name="Group 49">
                <a:extLst>
                  <a:ext uri="{FF2B5EF4-FFF2-40B4-BE49-F238E27FC236}">
                    <a16:creationId xmlns:a16="http://schemas.microsoft.com/office/drawing/2014/main" id="{AEBB0F1A-CE2E-4798-A8C6-A172FD0795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50630" name="Picture 50" descr="desktop_computer_stylized_medium">
                  <a:extLst>
                    <a:ext uri="{FF2B5EF4-FFF2-40B4-BE49-F238E27FC236}">
                      <a16:creationId xmlns:a16="http://schemas.microsoft.com/office/drawing/2014/main" id="{1F507456-C55E-4EBC-ADCE-0D9AFF39E95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0631" name="Freeform 51">
                  <a:extLst>
                    <a:ext uri="{FF2B5EF4-FFF2-40B4-BE49-F238E27FC236}">
                      <a16:creationId xmlns:a16="http://schemas.microsoft.com/office/drawing/2014/main" id="{B85C2A58-EAF6-4247-B4DE-C022387AEE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0575" name="Text Box 4">
              <a:extLst>
                <a:ext uri="{FF2B5EF4-FFF2-40B4-BE49-F238E27FC236}">
                  <a16:creationId xmlns:a16="http://schemas.microsoft.com/office/drawing/2014/main" id="{2BF396B8-814A-4472-92AE-12D188109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8177" name="Text Box 21">
              <a:extLst>
                <a:ext uri="{FF2B5EF4-FFF2-40B4-BE49-F238E27FC236}">
                  <a16:creationId xmlns:a16="http://schemas.microsoft.com/office/drawing/2014/main" id="{E3D7657E-CF83-4BD5-96CA-D213E67616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1A-23-F9-CD-06-9B</a:t>
              </a:r>
            </a:p>
          </p:txBody>
        </p:sp>
        <p:sp>
          <p:nvSpPr>
            <p:cNvPr id="48178" name="Text Box 22">
              <a:extLst>
                <a:ext uri="{FF2B5EF4-FFF2-40B4-BE49-F238E27FC236}">
                  <a16:creationId xmlns:a16="http://schemas.microsoft.com/office/drawing/2014/main" id="{C2D127BB-3F12-4D1C-BBB9-A56C501C77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222.222.222.220</a:t>
              </a:r>
            </a:p>
          </p:txBody>
        </p:sp>
        <p:grpSp>
          <p:nvGrpSpPr>
            <p:cNvPr id="150578" name="Group 23">
              <a:extLst>
                <a:ext uri="{FF2B5EF4-FFF2-40B4-BE49-F238E27FC236}">
                  <a16:creationId xmlns:a16="http://schemas.microsoft.com/office/drawing/2014/main" id="{DB1F4445-B52B-4541-B395-F53FE1AC81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8227" name="Text Box 24">
                <a:extLst>
                  <a:ext uri="{FF2B5EF4-FFF2-40B4-BE49-F238E27FC236}">
                    <a16:creationId xmlns:a16="http://schemas.microsoft.com/office/drawing/2014/main" id="{8CC8CE41-8DC6-4980-8AC6-0179A0F5B7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8228" name="Text Box 25">
                <a:extLst>
                  <a:ext uri="{FF2B5EF4-FFF2-40B4-BE49-F238E27FC236}">
                    <a16:creationId xmlns:a16="http://schemas.microsoft.com/office/drawing/2014/main" id="{5ED050B9-9846-4164-9EB2-D376FAEE8B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8180" name="Text Box 26">
              <a:extLst>
                <a:ext uri="{FF2B5EF4-FFF2-40B4-BE49-F238E27FC236}">
                  <a16:creationId xmlns:a16="http://schemas.microsoft.com/office/drawing/2014/main" id="{922E2C0E-DE27-4ACE-8CFA-A00B0D609B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CC-49-DE-D0-AB-7D</a:t>
              </a:r>
            </a:p>
          </p:txBody>
        </p:sp>
        <p:sp>
          <p:nvSpPr>
            <p:cNvPr id="48181" name="Text Box 27">
              <a:extLst>
                <a:ext uri="{FF2B5EF4-FFF2-40B4-BE49-F238E27FC236}">
                  <a16:creationId xmlns:a16="http://schemas.microsoft.com/office/drawing/2014/main" id="{B658A2D9-5732-4326-AD37-948BDD4DFB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111.111.111.112</a:t>
              </a:r>
            </a:p>
          </p:txBody>
        </p:sp>
        <p:sp>
          <p:nvSpPr>
            <p:cNvPr id="48182" name="Text Box 30">
              <a:extLst>
                <a:ext uri="{FF2B5EF4-FFF2-40B4-BE49-F238E27FC236}">
                  <a16:creationId xmlns:a16="http://schemas.microsoft.com/office/drawing/2014/main" id="{FB39D0B1-D20D-46A8-877A-97ED6B1760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111.111.111.111</a:t>
              </a:r>
            </a:p>
          </p:txBody>
        </p:sp>
        <p:sp>
          <p:nvSpPr>
            <p:cNvPr id="48183" name="Text Box 33">
              <a:extLst>
                <a:ext uri="{FF2B5EF4-FFF2-40B4-BE49-F238E27FC236}">
                  <a16:creationId xmlns:a16="http://schemas.microsoft.com/office/drawing/2014/main" id="{92635ACC-C650-4C0C-8485-463AC9EEFD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74-29-9C-E8-FF-55</a:t>
              </a:r>
            </a:p>
          </p:txBody>
        </p:sp>
        <p:sp>
          <p:nvSpPr>
            <p:cNvPr id="150583" name="Freeform 39">
              <a:extLst>
                <a:ext uri="{FF2B5EF4-FFF2-40B4-BE49-F238E27FC236}">
                  <a16:creationId xmlns:a16="http://schemas.microsoft.com/office/drawing/2014/main" id="{1632DFC9-2790-47C2-B872-97DE2395C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185" name="Line 40">
              <a:extLst>
                <a:ext uri="{FF2B5EF4-FFF2-40B4-BE49-F238E27FC236}">
                  <a16:creationId xmlns:a16="http://schemas.microsoft.com/office/drawing/2014/main" id="{43957F9C-BB96-4615-A383-73B0F67B0E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86" name="Line 41">
              <a:extLst>
                <a:ext uri="{FF2B5EF4-FFF2-40B4-BE49-F238E27FC236}">
                  <a16:creationId xmlns:a16="http://schemas.microsoft.com/office/drawing/2014/main" id="{9C63AF0C-10A4-4EFF-9A4E-B067810E9C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87" name="Line 42">
              <a:extLst>
                <a:ext uri="{FF2B5EF4-FFF2-40B4-BE49-F238E27FC236}">
                  <a16:creationId xmlns:a16="http://schemas.microsoft.com/office/drawing/2014/main" id="{16B908C6-3B7B-45BE-B729-9679F1F2B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88" name="Line 44">
              <a:extLst>
                <a:ext uri="{FF2B5EF4-FFF2-40B4-BE49-F238E27FC236}">
                  <a16:creationId xmlns:a16="http://schemas.microsoft.com/office/drawing/2014/main" id="{6BC0E4CE-FC2C-4CA1-B7AE-A553C3A7ECE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89" name="Line 45">
              <a:extLst>
                <a:ext uri="{FF2B5EF4-FFF2-40B4-BE49-F238E27FC236}">
                  <a16:creationId xmlns:a16="http://schemas.microsoft.com/office/drawing/2014/main" id="{A1ADB8E9-A554-4679-A97F-7B0B9D1939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90" name="Line 46">
              <a:extLst>
                <a:ext uri="{FF2B5EF4-FFF2-40B4-BE49-F238E27FC236}">
                  <a16:creationId xmlns:a16="http://schemas.microsoft.com/office/drawing/2014/main" id="{639A7C6F-32E4-4DBF-80C1-7D5605DC3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91" name="Line 47">
              <a:extLst>
                <a:ext uri="{FF2B5EF4-FFF2-40B4-BE49-F238E27FC236}">
                  <a16:creationId xmlns:a16="http://schemas.microsoft.com/office/drawing/2014/main" id="{4BE5EB62-680C-404E-B288-4AD365B49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0" name="Text Box 58">
              <a:extLst>
                <a:ext uri="{FF2B5EF4-FFF2-40B4-BE49-F238E27FC236}">
                  <a16:creationId xmlns:a16="http://schemas.microsoft.com/office/drawing/2014/main" id="{AA0713B3-A7B0-4DC8-A18C-25021215F4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</a:t>
              </a:r>
            </a:p>
          </p:txBody>
        </p:sp>
        <p:sp>
          <p:nvSpPr>
            <p:cNvPr id="48193" name="Line 60">
              <a:extLst>
                <a:ext uri="{FF2B5EF4-FFF2-40B4-BE49-F238E27FC236}">
                  <a16:creationId xmlns:a16="http://schemas.microsoft.com/office/drawing/2014/main" id="{527780A1-6D2C-44CD-88AF-1DF4657CC5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150593" name="Group 63">
              <a:extLst>
                <a:ext uri="{FF2B5EF4-FFF2-40B4-BE49-F238E27FC236}">
                  <a16:creationId xmlns:a16="http://schemas.microsoft.com/office/drawing/2014/main" id="{D7B19688-C7BE-4C44-85D9-2CC16E4B58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8225" name="Text Box 64">
                <a:extLst>
                  <a:ext uri="{FF2B5EF4-FFF2-40B4-BE49-F238E27FC236}">
                    <a16:creationId xmlns:a16="http://schemas.microsoft.com/office/drawing/2014/main" id="{57DDCA3D-F460-4D7F-854E-E0FB55B732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8226" name="Text Box 65">
                <a:extLst>
                  <a:ext uri="{FF2B5EF4-FFF2-40B4-BE49-F238E27FC236}">
                    <a16:creationId xmlns:a16="http://schemas.microsoft.com/office/drawing/2014/main" id="{D53D22C6-E7CB-4BEC-BA86-49910F05C1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8195" name="Line 67">
              <a:extLst>
                <a:ext uri="{FF2B5EF4-FFF2-40B4-BE49-F238E27FC236}">
                  <a16:creationId xmlns:a16="http://schemas.microsoft.com/office/drawing/2014/main" id="{D26782E6-9281-4972-8D55-448607BC73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96" name="Line 68">
              <a:extLst>
                <a:ext uri="{FF2B5EF4-FFF2-40B4-BE49-F238E27FC236}">
                  <a16:creationId xmlns:a16="http://schemas.microsoft.com/office/drawing/2014/main" id="{E6D02D17-C3FC-49A6-B744-D2393A468A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97" name="Text Box 71">
              <a:extLst>
                <a:ext uri="{FF2B5EF4-FFF2-40B4-BE49-F238E27FC236}">
                  <a16:creationId xmlns:a16="http://schemas.microsoft.com/office/drawing/2014/main" id="{9D7F9CD5-5862-4B3E-8AD5-B048FEC12C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222.222.222.221</a:t>
              </a:r>
            </a:p>
          </p:txBody>
        </p:sp>
        <p:sp>
          <p:nvSpPr>
            <p:cNvPr id="48198" name="Text Box 72">
              <a:extLst>
                <a:ext uri="{FF2B5EF4-FFF2-40B4-BE49-F238E27FC236}">
                  <a16:creationId xmlns:a16="http://schemas.microsoft.com/office/drawing/2014/main" id="{389120CB-0651-4259-9199-9C75E73A30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88-B2-2F-54-1A-0F</a:t>
              </a:r>
            </a:p>
          </p:txBody>
        </p:sp>
        <p:sp>
          <p:nvSpPr>
            <p:cNvPr id="48199" name="Line 73">
              <a:extLst>
                <a:ext uri="{FF2B5EF4-FFF2-40B4-BE49-F238E27FC236}">
                  <a16:creationId xmlns:a16="http://schemas.microsoft.com/office/drawing/2014/main" id="{A3ED5275-F332-43FD-B88A-E65A1F42B7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200" name="Line 74">
              <a:extLst>
                <a:ext uri="{FF2B5EF4-FFF2-40B4-BE49-F238E27FC236}">
                  <a16:creationId xmlns:a16="http://schemas.microsoft.com/office/drawing/2014/main" id="{E6FE14F2-7441-46CB-BAD3-41AA571173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0600" name="Freeform 75">
              <a:extLst>
                <a:ext uri="{FF2B5EF4-FFF2-40B4-BE49-F238E27FC236}">
                  <a16:creationId xmlns:a16="http://schemas.microsoft.com/office/drawing/2014/main" id="{715E79F8-CD24-4C65-992F-AC5A34D7A0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0" name="Text Box 76">
              <a:extLst>
                <a:ext uri="{FF2B5EF4-FFF2-40B4-BE49-F238E27FC236}">
                  <a16:creationId xmlns:a16="http://schemas.microsoft.com/office/drawing/2014/main" id="{5A2F48D9-B7C4-4DB5-991C-FEBF7CE25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B</a:t>
              </a:r>
            </a:p>
          </p:txBody>
        </p:sp>
        <p:grpSp>
          <p:nvGrpSpPr>
            <p:cNvPr id="150602" name="Group 130">
              <a:extLst>
                <a:ext uri="{FF2B5EF4-FFF2-40B4-BE49-F238E27FC236}">
                  <a16:creationId xmlns:a16="http://schemas.microsoft.com/office/drawing/2014/main" id="{33D65450-EA1A-4901-9921-B63D3887B1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50620" name="Group 44">
                <a:extLst>
                  <a:ext uri="{FF2B5EF4-FFF2-40B4-BE49-F238E27FC236}">
                    <a16:creationId xmlns:a16="http://schemas.microsoft.com/office/drawing/2014/main" id="{E23CB180-3DC3-4938-B95D-FB5496E9C1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50622" name="Picture 45" descr="desktop_computer_stylized_medium">
                  <a:extLst>
                    <a:ext uri="{FF2B5EF4-FFF2-40B4-BE49-F238E27FC236}">
                      <a16:creationId xmlns:a16="http://schemas.microsoft.com/office/drawing/2014/main" id="{0B64160C-0336-4F57-AF9F-8414587AE3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0623" name="Freeform 46">
                  <a:extLst>
                    <a:ext uri="{FF2B5EF4-FFF2-40B4-BE49-F238E27FC236}">
                      <a16:creationId xmlns:a16="http://schemas.microsoft.com/office/drawing/2014/main" id="{AF18E24F-2B86-438D-B429-B3CF5C2CE7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50" name="Rectangle 43">
                <a:extLst>
                  <a:ext uri="{FF2B5EF4-FFF2-40B4-BE49-F238E27FC236}">
                    <a16:creationId xmlns:a16="http://schemas.microsoft.com/office/drawing/2014/main" id="{C13F4BD5-5E90-40B2-B325-2996C4DFD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0603" name="Group 131">
              <a:extLst>
                <a:ext uri="{FF2B5EF4-FFF2-40B4-BE49-F238E27FC236}">
                  <a16:creationId xmlns:a16="http://schemas.microsoft.com/office/drawing/2014/main" id="{47CAE677-3EA6-4B65-B497-AE41595BBC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8" name="Rectangle 43">
                <a:extLst>
                  <a:ext uri="{FF2B5EF4-FFF2-40B4-BE49-F238E27FC236}">
                    <a16:creationId xmlns:a16="http://schemas.microsoft.com/office/drawing/2014/main" id="{753EBE3D-4666-416A-990C-62BE6256F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50610" name="Group 1185">
                <a:extLst>
                  <a:ext uri="{FF2B5EF4-FFF2-40B4-BE49-F238E27FC236}">
                    <a16:creationId xmlns:a16="http://schemas.microsoft.com/office/drawing/2014/main" id="{B40D4ACD-9766-4591-9F17-E1AE2F6AE3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50612" name="Oval 407">
                  <a:extLst>
                    <a:ext uri="{FF2B5EF4-FFF2-40B4-BE49-F238E27FC236}">
                      <a16:creationId xmlns:a16="http://schemas.microsoft.com/office/drawing/2014/main" id="{40C159B9-9278-4B79-A820-F89CB6A46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613" name="Rectangle 410">
                  <a:extLst>
                    <a:ext uri="{FF2B5EF4-FFF2-40B4-BE49-F238E27FC236}">
                      <a16:creationId xmlns:a16="http://schemas.microsoft.com/office/drawing/2014/main" id="{5809EEE9-4728-43B1-A681-21E47C2E58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0614" name="Oval 411">
                  <a:extLst>
                    <a:ext uri="{FF2B5EF4-FFF2-40B4-BE49-F238E27FC236}">
                      <a16:creationId xmlns:a16="http://schemas.microsoft.com/office/drawing/2014/main" id="{B1426567-F621-42F6-AC21-A2F0E60594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0615" name="Group 1189">
                  <a:extLst>
                    <a:ext uri="{FF2B5EF4-FFF2-40B4-BE49-F238E27FC236}">
                      <a16:creationId xmlns:a16="http://schemas.microsoft.com/office/drawing/2014/main" id="{F8B7D7D0-19A3-47B3-AEEC-008547FC1E2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50618" name="Freeform 1190">
                    <a:extLst>
                      <a:ext uri="{FF2B5EF4-FFF2-40B4-BE49-F238E27FC236}">
                        <a16:creationId xmlns:a16="http://schemas.microsoft.com/office/drawing/2014/main" id="{314FF2F8-C9B7-490E-A8ED-FD348120DB6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0619" name="Freeform 1191">
                    <a:extLst>
                      <a:ext uri="{FF2B5EF4-FFF2-40B4-BE49-F238E27FC236}">
                        <a16:creationId xmlns:a16="http://schemas.microsoft.com/office/drawing/2014/main" id="{D7A41708-7F43-4634-824F-4819A31B67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8217" name="Line 1192">
                  <a:extLst>
                    <a:ext uri="{FF2B5EF4-FFF2-40B4-BE49-F238E27FC236}">
                      <a16:creationId xmlns:a16="http://schemas.microsoft.com/office/drawing/2014/main" id="{D2865866-5FFE-4C35-B8B7-B7AE21841BC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48218" name="Line 1193">
                  <a:extLst>
                    <a:ext uri="{FF2B5EF4-FFF2-40B4-BE49-F238E27FC236}">
                      <a16:creationId xmlns:a16="http://schemas.microsoft.com/office/drawing/2014/main" id="{0325357B-7313-4F55-8725-4F117C0548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140" name="Rectangle 43">
                <a:extLst>
                  <a:ext uri="{FF2B5EF4-FFF2-40B4-BE49-F238E27FC236}">
                    <a16:creationId xmlns:a16="http://schemas.microsoft.com/office/drawing/2014/main" id="{9D36FDFC-B8D7-403F-B212-1A7FD41D8B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0604" name="Group 132">
              <a:extLst>
                <a:ext uri="{FF2B5EF4-FFF2-40B4-BE49-F238E27FC236}">
                  <a16:creationId xmlns:a16="http://schemas.microsoft.com/office/drawing/2014/main" id="{87DACC80-4BB4-4FD2-8F8F-CE31922F5B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4" name="Rectangle 48">
                <a:extLst>
                  <a:ext uri="{FF2B5EF4-FFF2-40B4-BE49-F238E27FC236}">
                    <a16:creationId xmlns:a16="http://schemas.microsoft.com/office/drawing/2014/main" id="{09C0B744-048A-4242-96E8-BB66710B5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50606" name="Group 49">
                <a:extLst>
                  <a:ext uri="{FF2B5EF4-FFF2-40B4-BE49-F238E27FC236}">
                    <a16:creationId xmlns:a16="http://schemas.microsoft.com/office/drawing/2014/main" id="{22720C18-0B36-457E-A20E-25F53A59C3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50607" name="Picture 50" descr="desktop_computer_stylized_medium">
                  <a:extLst>
                    <a:ext uri="{FF2B5EF4-FFF2-40B4-BE49-F238E27FC236}">
                      <a16:creationId xmlns:a16="http://schemas.microsoft.com/office/drawing/2014/main" id="{C58F2274-7447-4ECF-A35A-61C1B93E69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0608" name="Freeform 51">
                  <a:extLst>
                    <a:ext uri="{FF2B5EF4-FFF2-40B4-BE49-F238E27FC236}">
                      <a16:creationId xmlns:a16="http://schemas.microsoft.com/office/drawing/2014/main" id="{0285790A-416F-4793-B244-54E1E18E9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18850" name="AutoShape 2">
            <a:extLst>
              <a:ext uri="{FF2B5EF4-FFF2-40B4-BE49-F238E27FC236}">
                <a16:creationId xmlns:a16="http://schemas.microsoft.com/office/drawing/2014/main" id="{38D333B8-FCB9-4E07-9448-467DC8C0F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0238" y="314483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grpSp>
        <p:nvGrpSpPr>
          <p:cNvPr id="150532" name="Group 67">
            <a:extLst>
              <a:ext uri="{FF2B5EF4-FFF2-40B4-BE49-F238E27FC236}">
                <a16:creationId xmlns:a16="http://schemas.microsoft.com/office/drawing/2014/main" id="{1B814FD8-6800-438C-BC1B-EE8A24154B0F}"/>
              </a:ext>
            </a:extLst>
          </p:cNvPr>
          <p:cNvGrpSpPr>
            <a:grpSpLocks/>
          </p:cNvGrpSpPr>
          <p:nvPr/>
        </p:nvGrpSpPr>
        <p:grpSpPr bwMode="auto">
          <a:xfrm>
            <a:off x="5216525" y="2701925"/>
            <a:ext cx="2011363" cy="760413"/>
            <a:chOff x="1197" y="1665"/>
            <a:chExt cx="1267" cy="479"/>
          </a:xfrm>
        </p:grpSpPr>
        <p:grpSp>
          <p:nvGrpSpPr>
            <p:cNvPr id="150568" name="Group 68">
              <a:extLst>
                <a:ext uri="{FF2B5EF4-FFF2-40B4-BE49-F238E27FC236}">
                  <a16:creationId xmlns:a16="http://schemas.microsoft.com/office/drawing/2014/main" id="{292CD25E-958C-409A-8386-1BB039D981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8171" name="Rectangle 69">
                <a:extLst>
                  <a:ext uri="{FF2B5EF4-FFF2-40B4-BE49-F238E27FC236}">
                    <a16:creationId xmlns:a16="http://schemas.microsoft.com/office/drawing/2014/main" id="{3187F8B9-CA05-407D-A4F3-9659AA7B18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48172" name="Line 70">
                <a:extLst>
                  <a:ext uri="{FF2B5EF4-FFF2-40B4-BE49-F238E27FC236}">
                    <a16:creationId xmlns:a16="http://schemas.microsoft.com/office/drawing/2014/main" id="{E0C62D0C-75FD-4A10-8BFE-CEBB4EE53D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8173" name="Line 71">
                <a:extLst>
                  <a:ext uri="{FF2B5EF4-FFF2-40B4-BE49-F238E27FC236}">
                    <a16:creationId xmlns:a16="http://schemas.microsoft.com/office/drawing/2014/main" id="{A7D5A247-8935-42A9-AC86-A1B8A943A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48170" name="Text Box 72">
              <a:extLst>
                <a:ext uri="{FF2B5EF4-FFF2-40B4-BE49-F238E27FC236}">
                  <a16:creationId xmlns:a16="http://schemas.microsoft.com/office/drawing/2014/main" id="{BE15EBA7-53F6-41A8-BE0A-DB941C0DCE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718921" name="Group 73">
            <a:extLst>
              <a:ext uri="{FF2B5EF4-FFF2-40B4-BE49-F238E27FC236}">
                <a16:creationId xmlns:a16="http://schemas.microsoft.com/office/drawing/2014/main" id="{88461953-BDB5-4A56-9C4D-99A3F8DCAE2B}"/>
              </a:ext>
            </a:extLst>
          </p:cNvPr>
          <p:cNvGrpSpPr>
            <a:grpSpLocks/>
          </p:cNvGrpSpPr>
          <p:nvPr/>
        </p:nvGrpSpPr>
        <p:grpSpPr bwMode="auto">
          <a:xfrm>
            <a:off x="5340350" y="2952750"/>
            <a:ext cx="146050" cy="385763"/>
            <a:chOff x="1272" y="1762"/>
            <a:chExt cx="92" cy="243"/>
          </a:xfrm>
        </p:grpSpPr>
        <p:sp>
          <p:nvSpPr>
            <p:cNvPr id="48167" name="Line 74">
              <a:extLst>
                <a:ext uri="{FF2B5EF4-FFF2-40B4-BE49-F238E27FC236}">
                  <a16:creationId xmlns:a16="http://schemas.microsoft.com/office/drawing/2014/main" id="{74393EF2-0E07-4700-9E5A-F89B747FF7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68" name="Line 75">
              <a:extLst>
                <a:ext uri="{FF2B5EF4-FFF2-40B4-BE49-F238E27FC236}">
                  <a16:creationId xmlns:a16="http://schemas.microsoft.com/office/drawing/2014/main" id="{6C741CA6-349B-4FA1-B4D8-4D2BBEA96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718924" name="Rectangle 76">
            <a:extLst>
              <a:ext uri="{FF2B5EF4-FFF2-40B4-BE49-F238E27FC236}">
                <a16:creationId xmlns:a16="http://schemas.microsoft.com/office/drawing/2014/main" id="{F1B6E81F-746F-46A6-9DA3-0268E614D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Gill Sans MT" charset="0"/>
              </a:rPr>
              <a:t>R forwards datagram with IP source A, destination B </a:t>
            </a:r>
          </a:p>
        </p:txBody>
      </p:sp>
      <p:sp>
        <p:nvSpPr>
          <p:cNvPr id="718925" name="Rectangle 77">
            <a:extLst>
              <a:ext uri="{FF2B5EF4-FFF2-40B4-BE49-F238E27FC236}">
                <a16:creationId xmlns:a16="http://schemas.microsoft.com/office/drawing/2014/main" id="{4AA37FC1-EEC5-44D1-92C3-932828903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31775" indent="-231775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zh-CN" sz="2000">
                <a:latin typeface="Gill Sans MT" pitchFamily="34" charset="0"/>
                <a:ea typeface="宋体" pitchFamily="2" charset="-122"/>
              </a:rPr>
              <a:t>R creates link-layer frame with B's MAC address as destination address, frame contains A-to-B IP datagram</a:t>
            </a:r>
            <a:endParaRPr lang="en-US" altLang="zh-CN" sz="2800">
              <a:latin typeface="Gill Sans MT" pitchFamily="34" charset="0"/>
              <a:ea typeface="宋体" pitchFamily="2" charset="-122"/>
            </a:endParaRPr>
          </a:p>
        </p:txBody>
      </p:sp>
      <p:grpSp>
        <p:nvGrpSpPr>
          <p:cNvPr id="718926" name="Group 78">
            <a:extLst>
              <a:ext uri="{FF2B5EF4-FFF2-40B4-BE49-F238E27FC236}">
                <a16:creationId xmlns:a16="http://schemas.microsoft.com/office/drawing/2014/main" id="{744A84E1-44BC-4A44-B8FB-969E665A4693}"/>
              </a:ext>
            </a:extLst>
          </p:cNvPr>
          <p:cNvGrpSpPr>
            <a:grpSpLocks/>
          </p:cNvGrpSpPr>
          <p:nvPr/>
        </p:nvGrpSpPr>
        <p:grpSpPr bwMode="auto">
          <a:xfrm>
            <a:off x="4791075" y="2293938"/>
            <a:ext cx="2428875" cy="1519237"/>
            <a:chOff x="931" y="1414"/>
            <a:chExt cx="1530" cy="957"/>
          </a:xfrm>
        </p:grpSpPr>
        <p:sp>
          <p:nvSpPr>
            <p:cNvPr id="48155" name="Text Box 79">
              <a:extLst>
                <a:ext uri="{FF2B5EF4-FFF2-40B4-BE49-F238E27FC236}">
                  <a16:creationId xmlns:a16="http://schemas.microsoft.com/office/drawing/2014/main" id="{254A82FC-071E-453C-A08B-67DFFEE3FF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MAC src: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1A-23-F9-CD-06-9B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  MAC dest: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49-BD-D2-C7-56-2A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2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50555" name="Group 80">
              <a:extLst>
                <a:ext uri="{FF2B5EF4-FFF2-40B4-BE49-F238E27FC236}">
                  <a16:creationId xmlns:a16="http://schemas.microsoft.com/office/drawing/2014/main" id="{2E17B303-C781-4BB9-83A2-41B943F20E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8161" name="Rectangle 81">
                <a:extLst>
                  <a:ext uri="{FF2B5EF4-FFF2-40B4-BE49-F238E27FC236}">
                    <a16:creationId xmlns:a16="http://schemas.microsoft.com/office/drawing/2014/main" id="{F253D1E4-7AFA-4309-8D6D-BCD25BB54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48162" name="Rectangle 82">
                <a:extLst>
                  <a:ext uri="{FF2B5EF4-FFF2-40B4-BE49-F238E27FC236}">
                    <a16:creationId xmlns:a16="http://schemas.microsoft.com/office/drawing/2014/main" id="{8D3E820E-2FA4-415E-8AD6-6346A29DA6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48163" name="Line 83">
                <a:extLst>
                  <a:ext uri="{FF2B5EF4-FFF2-40B4-BE49-F238E27FC236}">
                    <a16:creationId xmlns:a16="http://schemas.microsoft.com/office/drawing/2014/main" id="{ED106691-B271-4302-9B73-314974BD9A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8164" name="Line 84">
                <a:extLst>
                  <a:ext uri="{FF2B5EF4-FFF2-40B4-BE49-F238E27FC236}">
                    <a16:creationId xmlns:a16="http://schemas.microsoft.com/office/drawing/2014/main" id="{CFE8BA45-E9DA-4181-AD29-9E6623E0AC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8165" name="Line 85">
                <a:extLst>
                  <a:ext uri="{FF2B5EF4-FFF2-40B4-BE49-F238E27FC236}">
                    <a16:creationId xmlns:a16="http://schemas.microsoft.com/office/drawing/2014/main" id="{F1D92E2F-F0F3-4A8A-995F-94A8A08E8E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8166" name="Line 86">
                <a:extLst>
                  <a:ext uri="{FF2B5EF4-FFF2-40B4-BE49-F238E27FC236}">
                    <a16:creationId xmlns:a16="http://schemas.microsoft.com/office/drawing/2014/main" id="{C5F63D4C-CFC8-4C64-BBFD-F905D8307A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48157" name="Line 87">
              <a:extLst>
                <a:ext uri="{FF2B5EF4-FFF2-40B4-BE49-F238E27FC236}">
                  <a16:creationId xmlns:a16="http://schemas.microsoft.com/office/drawing/2014/main" id="{F84999AC-B9F6-4097-9271-D9E098F7C3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58" name="Line 88">
              <a:extLst>
                <a:ext uri="{FF2B5EF4-FFF2-40B4-BE49-F238E27FC236}">
                  <a16:creationId xmlns:a16="http://schemas.microsoft.com/office/drawing/2014/main" id="{DDC8348B-1D6F-424A-B568-672175E47E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59" name="Line 89">
              <a:extLst>
                <a:ext uri="{FF2B5EF4-FFF2-40B4-BE49-F238E27FC236}">
                  <a16:creationId xmlns:a16="http://schemas.microsoft.com/office/drawing/2014/main" id="{E2B861D9-31F8-4B6D-9D2D-A60122FC71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60" name="Line 90">
              <a:extLst>
                <a:ext uri="{FF2B5EF4-FFF2-40B4-BE49-F238E27FC236}">
                  <a16:creationId xmlns:a16="http://schemas.microsoft.com/office/drawing/2014/main" id="{AA5068FD-FC8C-4240-9790-BA55039EB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150537" name="Group 91">
            <a:extLst>
              <a:ext uri="{FF2B5EF4-FFF2-40B4-BE49-F238E27FC236}">
                <a16:creationId xmlns:a16="http://schemas.microsoft.com/office/drawing/2014/main" id="{245A4553-E82B-4D7F-84D7-855A5D06AD0E}"/>
              </a:ext>
            </a:extLst>
          </p:cNvPr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50549" name="Freeform 92">
              <a:extLst>
                <a:ext uri="{FF2B5EF4-FFF2-40B4-BE49-F238E27FC236}">
                  <a16:creationId xmlns:a16="http://schemas.microsoft.com/office/drawing/2014/main" id="{6460E4DD-CBFE-43D9-84B9-B10C5136E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151" name="Rectangle 93">
              <a:extLst>
                <a:ext uri="{FF2B5EF4-FFF2-40B4-BE49-F238E27FC236}">
                  <a16:creationId xmlns:a16="http://schemas.microsoft.com/office/drawing/2014/main" id="{233F62F3-41BA-428D-B651-AD4486A19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48152" name="Text Box 94">
              <a:extLst>
                <a:ext uri="{FF2B5EF4-FFF2-40B4-BE49-F238E27FC236}">
                  <a16:creationId xmlns:a16="http://schemas.microsoft.com/office/drawing/2014/main" id="{8CB5928C-DDC2-4B6B-B25F-CB8567A6DA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Eth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Phy</a:t>
              </a:r>
            </a:p>
          </p:txBody>
        </p:sp>
        <p:sp>
          <p:nvSpPr>
            <p:cNvPr id="48153" name="Line 95">
              <a:extLst>
                <a:ext uri="{FF2B5EF4-FFF2-40B4-BE49-F238E27FC236}">
                  <a16:creationId xmlns:a16="http://schemas.microsoft.com/office/drawing/2014/main" id="{84114EF8-37B7-4136-B849-618B6278E3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54" name="Line 96">
              <a:extLst>
                <a:ext uri="{FF2B5EF4-FFF2-40B4-BE49-F238E27FC236}">
                  <a16:creationId xmlns:a16="http://schemas.microsoft.com/office/drawing/2014/main" id="{6CD17DCF-DB6A-49AD-9879-6E7EDBA10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150538" name="Group 113">
            <a:extLst>
              <a:ext uri="{FF2B5EF4-FFF2-40B4-BE49-F238E27FC236}">
                <a16:creationId xmlns:a16="http://schemas.microsoft.com/office/drawing/2014/main" id="{A71C5730-8D6F-4977-9AA7-400047FCC347}"/>
              </a:ext>
            </a:extLst>
          </p:cNvPr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50542" name="Freeform 106">
              <a:extLst>
                <a:ext uri="{FF2B5EF4-FFF2-40B4-BE49-F238E27FC236}">
                  <a16:creationId xmlns:a16="http://schemas.microsoft.com/office/drawing/2014/main" id="{47FE883F-D459-40DC-A3F5-306982869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144" name="Rectangle 107">
              <a:extLst>
                <a:ext uri="{FF2B5EF4-FFF2-40B4-BE49-F238E27FC236}">
                  <a16:creationId xmlns:a16="http://schemas.microsoft.com/office/drawing/2014/main" id="{60C75331-6CAD-415A-A756-A8E8A5E3C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48145" name="Text Box 108">
              <a:extLst>
                <a:ext uri="{FF2B5EF4-FFF2-40B4-BE49-F238E27FC236}">
                  <a16:creationId xmlns:a16="http://schemas.microsoft.com/office/drawing/2014/main" id="{7A15D7D1-2FDF-4826-ABEF-3243FB2A4E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Eth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Phy</a:t>
              </a:r>
            </a:p>
          </p:txBody>
        </p:sp>
        <p:sp>
          <p:nvSpPr>
            <p:cNvPr id="48146" name="Line 109">
              <a:extLst>
                <a:ext uri="{FF2B5EF4-FFF2-40B4-BE49-F238E27FC236}">
                  <a16:creationId xmlns:a16="http://schemas.microsoft.com/office/drawing/2014/main" id="{D721D07C-4D84-45BE-B88E-6BE8DBED0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47" name="Line 110">
              <a:extLst>
                <a:ext uri="{FF2B5EF4-FFF2-40B4-BE49-F238E27FC236}">
                  <a16:creationId xmlns:a16="http://schemas.microsoft.com/office/drawing/2014/main" id="{4F3F074C-C00F-4020-A02E-D8B4045421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48" name="Line 111">
              <a:extLst>
                <a:ext uri="{FF2B5EF4-FFF2-40B4-BE49-F238E27FC236}">
                  <a16:creationId xmlns:a16="http://schemas.microsoft.com/office/drawing/2014/main" id="{4132C99D-3B07-483A-8CAF-31E027596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8149" name="Line 112">
              <a:extLst>
                <a:ext uri="{FF2B5EF4-FFF2-40B4-BE49-F238E27FC236}">
                  <a16:creationId xmlns:a16="http://schemas.microsoft.com/office/drawing/2014/main" id="{E3F976FF-D2B2-4E26-97FC-E4321A455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50539" name="Rectangle 3">
            <a:extLst>
              <a:ext uri="{FF2B5EF4-FFF2-40B4-BE49-F238E27FC236}">
                <a16:creationId xmlns:a16="http://schemas.microsoft.com/office/drawing/2014/main" id="{2187F2A1-837F-4055-A100-0C11899FE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Routing to another LAN</a:t>
            </a:r>
          </a:p>
        </p:txBody>
      </p:sp>
      <p:sp>
        <p:nvSpPr>
          <p:cNvPr id="150540" name="灯片编号占位符 5">
            <a:extLst>
              <a:ext uri="{FF2B5EF4-FFF2-40B4-BE49-F238E27FC236}">
                <a16:creationId xmlns:a16="http://schemas.microsoft.com/office/drawing/2014/main" id="{29FE7752-6CFD-49CB-887A-2C59A82AC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916DBF2-8C3F-4D3F-9758-3F45B6154F4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50541" name="页脚占位符 5">
            <a:extLst>
              <a:ext uri="{FF2B5EF4-FFF2-40B4-BE49-F238E27FC236}">
                <a16:creationId xmlns:a16="http://schemas.microsoft.com/office/drawing/2014/main" id="{68C78FB3-EE67-48CF-9E52-D205EEFB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1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1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0" grpId="0" animBg="1"/>
      <p:bldP spid="718924" grpId="0"/>
      <p:bldP spid="71892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78" name="Group 101">
            <a:extLst>
              <a:ext uri="{FF2B5EF4-FFF2-40B4-BE49-F238E27FC236}">
                <a16:creationId xmlns:a16="http://schemas.microsoft.com/office/drawing/2014/main" id="{28037A96-B23E-43F7-B1AC-3A756CF9D28E}"/>
              </a:ext>
            </a:extLst>
          </p:cNvPr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52622" name="Group 102">
              <a:extLst>
                <a:ext uri="{FF2B5EF4-FFF2-40B4-BE49-F238E27FC236}">
                  <a16:creationId xmlns:a16="http://schemas.microsoft.com/office/drawing/2014/main" id="{58A6A419-B1ED-4285-9467-897302FD8B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52681" name="Group 44">
                <a:extLst>
                  <a:ext uri="{FF2B5EF4-FFF2-40B4-BE49-F238E27FC236}">
                    <a16:creationId xmlns:a16="http://schemas.microsoft.com/office/drawing/2014/main" id="{5603BC89-FD41-4D74-87CC-02059FF82B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52683" name="Picture 45" descr="desktop_computer_stylized_medium">
                  <a:extLst>
                    <a:ext uri="{FF2B5EF4-FFF2-40B4-BE49-F238E27FC236}">
                      <a16:creationId xmlns:a16="http://schemas.microsoft.com/office/drawing/2014/main" id="{06AA4B7A-6B1E-4F3A-A565-C36D8709E64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2684" name="Freeform 46">
                  <a:extLst>
                    <a:ext uri="{FF2B5EF4-FFF2-40B4-BE49-F238E27FC236}">
                      <a16:creationId xmlns:a16="http://schemas.microsoft.com/office/drawing/2014/main" id="{6E96210A-04B8-4415-88F4-260BFCAC1C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63" name="Rectangle 43">
                <a:extLst>
                  <a:ext uri="{FF2B5EF4-FFF2-40B4-BE49-F238E27FC236}">
                    <a16:creationId xmlns:a16="http://schemas.microsoft.com/office/drawing/2014/main" id="{9005D717-70F0-4CDD-98AB-9C93F885E2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2623" name="Group 103">
              <a:extLst>
                <a:ext uri="{FF2B5EF4-FFF2-40B4-BE49-F238E27FC236}">
                  <a16:creationId xmlns:a16="http://schemas.microsoft.com/office/drawing/2014/main" id="{D8E18527-FAA5-4FC4-A7B9-FF08FFE849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8" name="Rectangle 48">
                <a:extLst>
                  <a:ext uri="{FF2B5EF4-FFF2-40B4-BE49-F238E27FC236}">
                    <a16:creationId xmlns:a16="http://schemas.microsoft.com/office/drawing/2014/main" id="{EF2B772D-C2D3-43CC-8507-962AA5023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52678" name="Group 49">
                <a:extLst>
                  <a:ext uri="{FF2B5EF4-FFF2-40B4-BE49-F238E27FC236}">
                    <a16:creationId xmlns:a16="http://schemas.microsoft.com/office/drawing/2014/main" id="{6615DD13-387F-4F25-BF59-8E338054E8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52679" name="Picture 50" descr="desktop_computer_stylized_medium">
                  <a:extLst>
                    <a:ext uri="{FF2B5EF4-FFF2-40B4-BE49-F238E27FC236}">
                      <a16:creationId xmlns:a16="http://schemas.microsoft.com/office/drawing/2014/main" id="{A041728E-AD03-4C0D-9CD7-0DBA044BAE1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2680" name="Freeform 51">
                  <a:extLst>
                    <a:ext uri="{FF2B5EF4-FFF2-40B4-BE49-F238E27FC236}">
                      <a16:creationId xmlns:a16="http://schemas.microsoft.com/office/drawing/2014/main" id="{433188F0-9416-413B-9C4A-0D52B112B0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2624" name="Text Box 4">
              <a:extLst>
                <a:ext uri="{FF2B5EF4-FFF2-40B4-BE49-F238E27FC236}">
                  <a16:creationId xmlns:a16="http://schemas.microsoft.com/office/drawing/2014/main" id="{B1E687B5-0E45-4AEC-86BA-F8782ADB2A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9202" name="Text Box 21">
              <a:extLst>
                <a:ext uri="{FF2B5EF4-FFF2-40B4-BE49-F238E27FC236}">
                  <a16:creationId xmlns:a16="http://schemas.microsoft.com/office/drawing/2014/main" id="{184DA586-EF3F-4003-B939-B079211E89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1A-23-F9-CD-06-9B</a:t>
              </a:r>
            </a:p>
          </p:txBody>
        </p:sp>
        <p:sp>
          <p:nvSpPr>
            <p:cNvPr id="49203" name="Text Box 22">
              <a:extLst>
                <a:ext uri="{FF2B5EF4-FFF2-40B4-BE49-F238E27FC236}">
                  <a16:creationId xmlns:a16="http://schemas.microsoft.com/office/drawing/2014/main" id="{784043F6-A2B6-4A66-9646-1B13CF342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222.222.222.220</a:t>
              </a:r>
            </a:p>
          </p:txBody>
        </p:sp>
        <p:grpSp>
          <p:nvGrpSpPr>
            <p:cNvPr id="152627" name="Group 23">
              <a:extLst>
                <a:ext uri="{FF2B5EF4-FFF2-40B4-BE49-F238E27FC236}">
                  <a16:creationId xmlns:a16="http://schemas.microsoft.com/office/drawing/2014/main" id="{6146804E-9CED-46A1-841B-F8B0A7F229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9252" name="Text Box 24">
                <a:extLst>
                  <a:ext uri="{FF2B5EF4-FFF2-40B4-BE49-F238E27FC236}">
                    <a16:creationId xmlns:a16="http://schemas.microsoft.com/office/drawing/2014/main" id="{0C7E0F25-7313-4622-B6BC-BA22997E16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111.111.111.110</a:t>
                </a:r>
              </a:p>
            </p:txBody>
          </p:sp>
          <p:sp>
            <p:nvSpPr>
              <p:cNvPr id="49253" name="Text Box 25">
                <a:extLst>
                  <a:ext uri="{FF2B5EF4-FFF2-40B4-BE49-F238E27FC236}">
                    <a16:creationId xmlns:a16="http://schemas.microsoft.com/office/drawing/2014/main" id="{B0E05737-7F7D-429E-8838-9004D485BA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E6-E9-00-17-BB-4B</a:t>
                </a:r>
              </a:p>
            </p:txBody>
          </p:sp>
        </p:grpSp>
        <p:sp>
          <p:nvSpPr>
            <p:cNvPr id="49205" name="Text Box 26">
              <a:extLst>
                <a:ext uri="{FF2B5EF4-FFF2-40B4-BE49-F238E27FC236}">
                  <a16:creationId xmlns:a16="http://schemas.microsoft.com/office/drawing/2014/main" id="{B425122C-7A1B-4012-A5BB-5BFD9CDD99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CC-49-DE-D0-AB-7D</a:t>
              </a:r>
            </a:p>
          </p:txBody>
        </p:sp>
        <p:sp>
          <p:nvSpPr>
            <p:cNvPr id="49206" name="Text Box 27">
              <a:extLst>
                <a:ext uri="{FF2B5EF4-FFF2-40B4-BE49-F238E27FC236}">
                  <a16:creationId xmlns:a16="http://schemas.microsoft.com/office/drawing/2014/main" id="{157E2E0A-29EB-4272-8E7C-29A53AD63F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111.111.111.112</a:t>
              </a:r>
            </a:p>
          </p:txBody>
        </p:sp>
        <p:sp>
          <p:nvSpPr>
            <p:cNvPr id="49207" name="Text Box 30">
              <a:extLst>
                <a:ext uri="{FF2B5EF4-FFF2-40B4-BE49-F238E27FC236}">
                  <a16:creationId xmlns:a16="http://schemas.microsoft.com/office/drawing/2014/main" id="{4F292182-29A0-4AE1-9B27-4BAD0BC9A2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111.111.111.111</a:t>
              </a:r>
            </a:p>
          </p:txBody>
        </p:sp>
        <p:sp>
          <p:nvSpPr>
            <p:cNvPr id="49208" name="Text Box 33">
              <a:extLst>
                <a:ext uri="{FF2B5EF4-FFF2-40B4-BE49-F238E27FC236}">
                  <a16:creationId xmlns:a16="http://schemas.microsoft.com/office/drawing/2014/main" id="{0C6B5B02-FC47-45B7-A569-27BCA71AD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74-29-9C-E8-FF-55</a:t>
              </a:r>
            </a:p>
          </p:txBody>
        </p:sp>
        <p:sp>
          <p:nvSpPr>
            <p:cNvPr id="152632" name="Freeform 39">
              <a:extLst>
                <a:ext uri="{FF2B5EF4-FFF2-40B4-BE49-F238E27FC236}">
                  <a16:creationId xmlns:a16="http://schemas.microsoft.com/office/drawing/2014/main" id="{953A3FC0-1ADD-4520-957D-D4076A13C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210" name="Line 40">
              <a:extLst>
                <a:ext uri="{FF2B5EF4-FFF2-40B4-BE49-F238E27FC236}">
                  <a16:creationId xmlns:a16="http://schemas.microsoft.com/office/drawing/2014/main" id="{7076748D-8F5A-41F5-BD8C-170A0C7D2E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11" name="Line 41">
              <a:extLst>
                <a:ext uri="{FF2B5EF4-FFF2-40B4-BE49-F238E27FC236}">
                  <a16:creationId xmlns:a16="http://schemas.microsoft.com/office/drawing/2014/main" id="{D68B7D2E-E7D9-40D5-B9E0-8526B143CF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12" name="Line 42">
              <a:extLst>
                <a:ext uri="{FF2B5EF4-FFF2-40B4-BE49-F238E27FC236}">
                  <a16:creationId xmlns:a16="http://schemas.microsoft.com/office/drawing/2014/main" id="{73002700-675B-4896-9B5B-FE27C9DDF9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13" name="Line 44">
              <a:extLst>
                <a:ext uri="{FF2B5EF4-FFF2-40B4-BE49-F238E27FC236}">
                  <a16:creationId xmlns:a16="http://schemas.microsoft.com/office/drawing/2014/main" id="{C5D59F52-0886-491A-ABC7-8970496391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14" name="Line 45">
              <a:extLst>
                <a:ext uri="{FF2B5EF4-FFF2-40B4-BE49-F238E27FC236}">
                  <a16:creationId xmlns:a16="http://schemas.microsoft.com/office/drawing/2014/main" id="{14E10B91-36EB-4CE2-B6F3-C221B13FF5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15" name="Line 46">
              <a:extLst>
                <a:ext uri="{FF2B5EF4-FFF2-40B4-BE49-F238E27FC236}">
                  <a16:creationId xmlns:a16="http://schemas.microsoft.com/office/drawing/2014/main" id="{246DE5DA-01CE-4033-8FF2-6F3260FC46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16" name="Line 47">
              <a:extLst>
                <a:ext uri="{FF2B5EF4-FFF2-40B4-BE49-F238E27FC236}">
                  <a16:creationId xmlns:a16="http://schemas.microsoft.com/office/drawing/2014/main" id="{2FE5BC03-D913-403D-9A71-19C7E158CB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21" name="Text Box 58">
              <a:extLst>
                <a:ext uri="{FF2B5EF4-FFF2-40B4-BE49-F238E27FC236}">
                  <a16:creationId xmlns:a16="http://schemas.microsoft.com/office/drawing/2014/main" id="{FFCB7C08-4175-45F5-821B-2386BC9FB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A</a:t>
              </a:r>
            </a:p>
          </p:txBody>
        </p:sp>
        <p:sp>
          <p:nvSpPr>
            <p:cNvPr id="49218" name="Line 60">
              <a:extLst>
                <a:ext uri="{FF2B5EF4-FFF2-40B4-BE49-F238E27FC236}">
                  <a16:creationId xmlns:a16="http://schemas.microsoft.com/office/drawing/2014/main" id="{A80A1323-3710-4B37-8785-8563F21DDE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grpSp>
          <p:nvGrpSpPr>
            <p:cNvPr id="152642" name="Group 63">
              <a:extLst>
                <a:ext uri="{FF2B5EF4-FFF2-40B4-BE49-F238E27FC236}">
                  <a16:creationId xmlns:a16="http://schemas.microsoft.com/office/drawing/2014/main" id="{74BF3A5A-733F-4047-ABD3-2A6AA78CC5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9250" name="Text Box 64">
                <a:extLst>
                  <a:ext uri="{FF2B5EF4-FFF2-40B4-BE49-F238E27FC236}">
                    <a16:creationId xmlns:a16="http://schemas.microsoft.com/office/drawing/2014/main" id="{ADF359BF-2FB8-4952-8FBE-A496CD290D5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222.222.222.222</a:t>
                </a:r>
              </a:p>
            </p:txBody>
          </p:sp>
          <p:sp>
            <p:nvSpPr>
              <p:cNvPr id="49251" name="Text Box 65">
                <a:extLst>
                  <a:ext uri="{FF2B5EF4-FFF2-40B4-BE49-F238E27FC236}">
                    <a16:creationId xmlns:a16="http://schemas.microsoft.com/office/drawing/2014/main" id="{66187608-3C49-48F5-BFCA-A2B0E8E7C5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49-BD-D2-C7-56-2A</a:t>
                </a:r>
              </a:p>
            </p:txBody>
          </p:sp>
        </p:grpSp>
        <p:sp>
          <p:nvSpPr>
            <p:cNvPr id="49220" name="Line 67">
              <a:extLst>
                <a:ext uri="{FF2B5EF4-FFF2-40B4-BE49-F238E27FC236}">
                  <a16:creationId xmlns:a16="http://schemas.microsoft.com/office/drawing/2014/main" id="{D5935EC3-315A-4E6F-8D89-463BB7FC4B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21" name="Line 68">
              <a:extLst>
                <a:ext uri="{FF2B5EF4-FFF2-40B4-BE49-F238E27FC236}">
                  <a16:creationId xmlns:a16="http://schemas.microsoft.com/office/drawing/2014/main" id="{FF6EAF60-28A9-4D44-82E0-44301DAA2D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22" name="Text Box 71">
              <a:extLst>
                <a:ext uri="{FF2B5EF4-FFF2-40B4-BE49-F238E27FC236}">
                  <a16:creationId xmlns:a16="http://schemas.microsoft.com/office/drawing/2014/main" id="{2AE8F16B-9C60-4E32-8D78-8795D136DC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222.222.222.221</a:t>
              </a:r>
            </a:p>
          </p:txBody>
        </p:sp>
        <p:sp>
          <p:nvSpPr>
            <p:cNvPr id="49223" name="Text Box 72">
              <a:extLst>
                <a:ext uri="{FF2B5EF4-FFF2-40B4-BE49-F238E27FC236}">
                  <a16:creationId xmlns:a16="http://schemas.microsoft.com/office/drawing/2014/main" id="{6C1A1757-27E5-41C5-9E0D-7BD395018A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88-B2-2F-54-1A-0F</a:t>
              </a:r>
            </a:p>
          </p:txBody>
        </p:sp>
        <p:sp>
          <p:nvSpPr>
            <p:cNvPr id="49224" name="Line 73">
              <a:extLst>
                <a:ext uri="{FF2B5EF4-FFF2-40B4-BE49-F238E27FC236}">
                  <a16:creationId xmlns:a16="http://schemas.microsoft.com/office/drawing/2014/main" id="{D5A5C862-3A0F-4306-B2F6-2E2445752E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225" name="Line 74">
              <a:extLst>
                <a:ext uri="{FF2B5EF4-FFF2-40B4-BE49-F238E27FC236}">
                  <a16:creationId xmlns:a16="http://schemas.microsoft.com/office/drawing/2014/main" id="{9B9C1F12-ACD7-4E94-A8B2-56B5A5A1DB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152649" name="Freeform 75">
              <a:extLst>
                <a:ext uri="{FF2B5EF4-FFF2-40B4-BE49-F238E27FC236}">
                  <a16:creationId xmlns:a16="http://schemas.microsoft.com/office/drawing/2014/main" id="{308F9535-596B-4E4D-8A24-525E5D1E0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6 w 1005"/>
                <a:gd name="T1" fmla="*/ 2147483646 h 996"/>
                <a:gd name="T2" fmla="*/ 2147483646 w 1005"/>
                <a:gd name="T3" fmla="*/ 2147483646 h 996"/>
                <a:gd name="T4" fmla="*/ 2147483646 w 1005"/>
                <a:gd name="T5" fmla="*/ 2147483646 h 996"/>
                <a:gd name="T6" fmla="*/ 2147483646 w 1005"/>
                <a:gd name="T7" fmla="*/ 2147483646 h 996"/>
                <a:gd name="T8" fmla="*/ 2147483646 w 1005"/>
                <a:gd name="T9" fmla="*/ 2147483646 h 996"/>
                <a:gd name="T10" fmla="*/ 2147483646 w 1005"/>
                <a:gd name="T11" fmla="*/ 2147483646 h 996"/>
                <a:gd name="T12" fmla="*/ 2147483646 w 1005"/>
                <a:gd name="T13" fmla="*/ 2147483646 h 996"/>
                <a:gd name="T14" fmla="*/ 2147483646 w 1005"/>
                <a:gd name="T15" fmla="*/ 2147483646 h 996"/>
                <a:gd name="T16" fmla="*/ 2147483646 w 1005"/>
                <a:gd name="T17" fmla="*/ 2147483646 h 996"/>
                <a:gd name="T18" fmla="*/ 2147483646 w 1005"/>
                <a:gd name="T19" fmla="*/ 2147483646 h 996"/>
                <a:gd name="T20" fmla="*/ 2147483646 w 1005"/>
                <a:gd name="T21" fmla="*/ 2147483646 h 996"/>
                <a:gd name="T22" fmla="*/ 2147483646 w 1005"/>
                <a:gd name="T23" fmla="*/ 2147483646 h 996"/>
                <a:gd name="T24" fmla="*/ 2147483646 w 1005"/>
                <a:gd name="T25" fmla="*/ 2147483646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1" name="Text Box 76">
              <a:extLst>
                <a:ext uri="{FF2B5EF4-FFF2-40B4-BE49-F238E27FC236}">
                  <a16:creationId xmlns:a16="http://schemas.microsoft.com/office/drawing/2014/main" id="{CE383B87-22A3-4FEB-954A-8B0042CDF2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rgbClr val="FF0000"/>
                  </a:solidFill>
                  <a:latin typeface="+mj-lt"/>
                </a:rPr>
                <a:t>B</a:t>
              </a:r>
            </a:p>
          </p:txBody>
        </p:sp>
        <p:grpSp>
          <p:nvGrpSpPr>
            <p:cNvPr id="152651" name="Group 131">
              <a:extLst>
                <a:ext uri="{FF2B5EF4-FFF2-40B4-BE49-F238E27FC236}">
                  <a16:creationId xmlns:a16="http://schemas.microsoft.com/office/drawing/2014/main" id="{FD51D895-4D98-4507-8BD0-958ED57215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52669" name="Group 44">
                <a:extLst>
                  <a:ext uri="{FF2B5EF4-FFF2-40B4-BE49-F238E27FC236}">
                    <a16:creationId xmlns:a16="http://schemas.microsoft.com/office/drawing/2014/main" id="{0FE27D18-C00B-4275-81EC-D5DF1E5DDB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52671" name="Picture 45" descr="desktop_computer_stylized_medium">
                  <a:extLst>
                    <a:ext uri="{FF2B5EF4-FFF2-40B4-BE49-F238E27FC236}">
                      <a16:creationId xmlns:a16="http://schemas.microsoft.com/office/drawing/2014/main" id="{198BDD02-A58C-4C5A-BCA4-EBC10A14B56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2672" name="Freeform 46">
                  <a:extLst>
                    <a:ext uri="{FF2B5EF4-FFF2-40B4-BE49-F238E27FC236}">
                      <a16:creationId xmlns:a16="http://schemas.microsoft.com/office/drawing/2014/main" id="{C400624D-A81D-4414-B6D4-C492D56223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sp>
            <p:nvSpPr>
              <p:cNvPr id="151" name="Rectangle 43">
                <a:extLst>
                  <a:ext uri="{FF2B5EF4-FFF2-40B4-BE49-F238E27FC236}">
                    <a16:creationId xmlns:a16="http://schemas.microsoft.com/office/drawing/2014/main" id="{CE8E969C-6587-4612-9C52-E0A3133CB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2652" name="Group 132">
              <a:extLst>
                <a:ext uri="{FF2B5EF4-FFF2-40B4-BE49-F238E27FC236}">
                  <a16:creationId xmlns:a16="http://schemas.microsoft.com/office/drawing/2014/main" id="{2607206D-5E1C-4654-9DC0-3C18A50CF7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9" name="Rectangle 43">
                <a:extLst>
                  <a:ext uri="{FF2B5EF4-FFF2-40B4-BE49-F238E27FC236}">
                    <a16:creationId xmlns:a16="http://schemas.microsoft.com/office/drawing/2014/main" id="{BE7B23F3-1E37-4E9B-852F-6EA47A6B9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52659" name="Group 1185">
                <a:extLst>
                  <a:ext uri="{FF2B5EF4-FFF2-40B4-BE49-F238E27FC236}">
                    <a16:creationId xmlns:a16="http://schemas.microsoft.com/office/drawing/2014/main" id="{C04D2E5E-07F5-49EB-8761-194F0B465A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52661" name="Oval 407">
                  <a:extLst>
                    <a:ext uri="{FF2B5EF4-FFF2-40B4-BE49-F238E27FC236}">
                      <a16:creationId xmlns:a16="http://schemas.microsoft.com/office/drawing/2014/main" id="{55574ACB-1C92-40F8-829E-A81E4C22C5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662" name="Rectangle 410">
                  <a:extLst>
                    <a:ext uri="{FF2B5EF4-FFF2-40B4-BE49-F238E27FC236}">
                      <a16:creationId xmlns:a16="http://schemas.microsoft.com/office/drawing/2014/main" id="{E51B14AD-EA57-44F0-B2E5-F928C9B735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2663" name="Oval 411">
                  <a:extLst>
                    <a:ext uri="{FF2B5EF4-FFF2-40B4-BE49-F238E27FC236}">
                      <a16:creationId xmlns:a16="http://schemas.microsoft.com/office/drawing/2014/main" id="{8CBC5545-DA40-4974-B5CE-5E14360565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52664" name="Group 1189">
                  <a:extLst>
                    <a:ext uri="{FF2B5EF4-FFF2-40B4-BE49-F238E27FC236}">
                      <a16:creationId xmlns:a16="http://schemas.microsoft.com/office/drawing/2014/main" id="{FEC6D836-6C40-44F6-8C93-D61DE3AFBF1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52667" name="Freeform 1190">
                    <a:extLst>
                      <a:ext uri="{FF2B5EF4-FFF2-40B4-BE49-F238E27FC236}">
                        <a16:creationId xmlns:a16="http://schemas.microsoft.com/office/drawing/2014/main" id="{B79AEF5E-72D6-450A-A947-13FFEF4E8F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2668" name="Freeform 1191">
                    <a:extLst>
                      <a:ext uri="{FF2B5EF4-FFF2-40B4-BE49-F238E27FC236}">
                        <a16:creationId xmlns:a16="http://schemas.microsoft.com/office/drawing/2014/main" id="{E175466C-8D8A-4E0D-BAB8-63C6D8576E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9242" name="Line 1192">
                  <a:extLst>
                    <a:ext uri="{FF2B5EF4-FFF2-40B4-BE49-F238E27FC236}">
                      <a16:creationId xmlns:a16="http://schemas.microsoft.com/office/drawing/2014/main" id="{0036D347-4CC6-419B-B561-BF6C914C30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49243" name="Line 1193">
                  <a:extLst>
                    <a:ext uri="{FF2B5EF4-FFF2-40B4-BE49-F238E27FC236}">
                      <a16:creationId xmlns:a16="http://schemas.microsoft.com/office/drawing/2014/main" id="{2F7D8F70-92EE-4D82-BFF7-DA0486B77D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141" name="Rectangle 43">
                <a:extLst>
                  <a:ext uri="{FF2B5EF4-FFF2-40B4-BE49-F238E27FC236}">
                    <a16:creationId xmlns:a16="http://schemas.microsoft.com/office/drawing/2014/main" id="{F8CD9671-7527-49C2-BB23-B618817277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</p:grpSp>
        <p:grpSp>
          <p:nvGrpSpPr>
            <p:cNvPr id="152653" name="Group 133">
              <a:extLst>
                <a:ext uri="{FF2B5EF4-FFF2-40B4-BE49-F238E27FC236}">
                  <a16:creationId xmlns:a16="http://schemas.microsoft.com/office/drawing/2014/main" id="{B2173A4A-593B-47AE-B1B5-593219DA9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5" name="Rectangle 48">
                <a:extLst>
                  <a:ext uri="{FF2B5EF4-FFF2-40B4-BE49-F238E27FC236}">
                    <a16:creationId xmlns:a16="http://schemas.microsoft.com/office/drawing/2014/main" id="{7A694FB7-2153-427E-84BB-491F47885A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grpSp>
            <p:nvGrpSpPr>
              <p:cNvPr id="152655" name="Group 49">
                <a:extLst>
                  <a:ext uri="{FF2B5EF4-FFF2-40B4-BE49-F238E27FC236}">
                    <a16:creationId xmlns:a16="http://schemas.microsoft.com/office/drawing/2014/main" id="{5407043C-8CC3-48D1-84B6-7BB9FCFAA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52656" name="Picture 50" descr="desktop_computer_stylized_medium">
                  <a:extLst>
                    <a:ext uri="{FF2B5EF4-FFF2-40B4-BE49-F238E27FC236}">
                      <a16:creationId xmlns:a16="http://schemas.microsoft.com/office/drawing/2014/main" id="{07FC308D-4754-463F-A6CD-F6A91BB5945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52657" name="Freeform 51">
                  <a:extLst>
                    <a:ext uri="{FF2B5EF4-FFF2-40B4-BE49-F238E27FC236}">
                      <a16:creationId xmlns:a16="http://schemas.microsoft.com/office/drawing/2014/main" id="{F3525F21-FD9A-4780-B579-31CBB15883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58127 w 356"/>
                    <a:gd name="T3" fmla="*/ 4362 h 368"/>
                    <a:gd name="T4" fmla="*/ 68956 w 356"/>
                    <a:gd name="T5" fmla="*/ 90881 h 368"/>
                    <a:gd name="T6" fmla="*/ 15197 w 356"/>
                    <a:gd name="T7" fmla="*/ 113658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720966" name="Rectangle 70">
            <a:extLst>
              <a:ext uri="{FF2B5EF4-FFF2-40B4-BE49-F238E27FC236}">
                <a16:creationId xmlns:a16="http://schemas.microsoft.com/office/drawing/2014/main" id="{0CF5D31E-449D-41AF-A7C7-E7C1E533A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Gill Sans MT" charset="0"/>
              </a:rPr>
              <a:t>R forwards datagram with IP source A, destination B </a:t>
            </a:r>
          </a:p>
        </p:txBody>
      </p:sp>
      <p:sp>
        <p:nvSpPr>
          <p:cNvPr id="720967" name="Rectangle 71">
            <a:extLst>
              <a:ext uri="{FF2B5EF4-FFF2-40B4-BE49-F238E27FC236}">
                <a16:creationId xmlns:a16="http://schemas.microsoft.com/office/drawing/2014/main" id="{1E94E0E7-CEB1-4D17-A2B3-950FC79D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31775" indent="-231775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zh-CN" sz="2000">
                <a:latin typeface="Gill Sans MT" pitchFamily="34" charset="0"/>
                <a:ea typeface="宋体" pitchFamily="2" charset="-122"/>
              </a:rPr>
              <a:t>R creates link-layer frame with B's MAC address as destination address, frame contains A-to-B IP datagram</a:t>
            </a:r>
            <a:endParaRPr lang="en-US" altLang="zh-CN" sz="2800">
              <a:latin typeface="Gill Sans MT" pitchFamily="34" charset="0"/>
              <a:ea typeface="宋体" pitchFamily="2" charset="-122"/>
            </a:endParaRPr>
          </a:p>
        </p:txBody>
      </p:sp>
      <p:grpSp>
        <p:nvGrpSpPr>
          <p:cNvPr id="720995" name="Group 99">
            <a:extLst>
              <a:ext uri="{FF2B5EF4-FFF2-40B4-BE49-F238E27FC236}">
                <a16:creationId xmlns:a16="http://schemas.microsoft.com/office/drawing/2014/main" id="{B9D8ACC6-1D17-4363-9F13-4D6B6B4C97AA}"/>
              </a:ext>
            </a:extLst>
          </p:cNvPr>
          <p:cNvGrpSpPr>
            <a:grpSpLocks/>
          </p:cNvGrpSpPr>
          <p:nvPr/>
        </p:nvGrpSpPr>
        <p:grpSpPr bwMode="auto">
          <a:xfrm>
            <a:off x="4791075" y="2293938"/>
            <a:ext cx="2436813" cy="1643062"/>
            <a:chOff x="3018" y="1445"/>
            <a:chExt cx="1535" cy="1035"/>
          </a:xfrm>
        </p:grpSpPr>
        <p:sp>
          <p:nvSpPr>
            <p:cNvPr id="49176" name="AutoShape 2">
              <a:extLst>
                <a:ext uri="{FF2B5EF4-FFF2-40B4-BE49-F238E27FC236}">
                  <a16:creationId xmlns:a16="http://schemas.microsoft.com/office/drawing/2014/main" id="{F0067B8C-6C86-4D70-AED2-219657E81D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7" y="1981"/>
              <a:ext cx="198" cy="499"/>
            </a:xfrm>
            <a:prstGeom prst="downArrow">
              <a:avLst>
                <a:gd name="adj1" fmla="val 50000"/>
                <a:gd name="adj2" fmla="val 63005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grpSp>
          <p:nvGrpSpPr>
            <p:cNvPr id="152600" name="Group 61">
              <a:extLst>
                <a:ext uri="{FF2B5EF4-FFF2-40B4-BE49-F238E27FC236}">
                  <a16:creationId xmlns:a16="http://schemas.microsoft.com/office/drawing/2014/main" id="{7ADCAD5F-704D-46AC-8EB4-AAB5692024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6" y="1702"/>
              <a:ext cx="1267" cy="479"/>
              <a:chOff x="1197" y="1665"/>
              <a:chExt cx="1267" cy="479"/>
            </a:xfrm>
          </p:grpSpPr>
          <p:grpSp>
            <p:nvGrpSpPr>
              <p:cNvPr id="152617" name="Group 62">
                <a:extLst>
                  <a:ext uri="{FF2B5EF4-FFF2-40B4-BE49-F238E27FC236}">
                    <a16:creationId xmlns:a16="http://schemas.microsoft.com/office/drawing/2014/main" id="{6A8598BD-EA82-48F3-AC93-8FEA35B996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31" y="1990"/>
                <a:ext cx="691" cy="154"/>
                <a:chOff x="1231" y="1990"/>
                <a:chExt cx="691" cy="154"/>
              </a:xfrm>
            </p:grpSpPr>
            <p:sp>
              <p:nvSpPr>
                <p:cNvPr id="49196" name="Rectangle 63">
                  <a:extLst>
                    <a:ext uri="{FF2B5EF4-FFF2-40B4-BE49-F238E27FC236}">
                      <a16:creationId xmlns:a16="http://schemas.microsoft.com/office/drawing/2014/main" id="{D93506E8-D414-42F8-BBE1-8085D13104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31" y="1991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pPr>
                    <a:defRPr/>
                  </a:pPr>
                  <a:endParaRPr lang="en-US" altLang="zh-CN">
                    <a:ea typeface="宋体" pitchFamily="2" charset="-122"/>
                  </a:endParaRPr>
                </a:p>
              </p:txBody>
            </p:sp>
            <p:sp>
              <p:nvSpPr>
                <p:cNvPr id="49197" name="Line 64">
                  <a:extLst>
                    <a:ext uri="{FF2B5EF4-FFF2-40B4-BE49-F238E27FC236}">
                      <a16:creationId xmlns:a16="http://schemas.microsoft.com/office/drawing/2014/main" id="{530F25E1-3D66-4631-8CA4-F0E5CA4C0F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49198" name="Line 65">
                  <a:extLst>
                    <a:ext uri="{FF2B5EF4-FFF2-40B4-BE49-F238E27FC236}">
                      <a16:creationId xmlns:a16="http://schemas.microsoft.com/office/drawing/2014/main" id="{C252343C-B340-459E-AAD9-40755BD43A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49195" name="Text Box 66">
                <a:extLst>
                  <a:ext uri="{FF2B5EF4-FFF2-40B4-BE49-F238E27FC236}">
                    <a16:creationId xmlns:a16="http://schemas.microsoft.com/office/drawing/2014/main" id="{02CDBA1A-A1E8-4D64-8D6E-655A103F35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97" y="1665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IP src: 111.111.111.111</a:t>
                </a:r>
              </a:p>
              <a:p>
                <a:pPr>
                  <a:defRPr/>
                </a:pPr>
                <a:r>
                  <a:rPr lang="en-US" sz="1200" i="0" dirty="0">
                    <a:latin typeface="Arial" charset="0"/>
                  </a:rPr>
                  <a:t>   IP dest: 222.222.222.222</a:t>
                </a:r>
              </a:p>
            </p:txBody>
          </p:sp>
        </p:grpSp>
        <p:grpSp>
          <p:nvGrpSpPr>
            <p:cNvPr id="152601" name="Group 67">
              <a:extLst>
                <a:ext uri="{FF2B5EF4-FFF2-40B4-BE49-F238E27FC236}">
                  <a16:creationId xmlns:a16="http://schemas.microsoft.com/office/drawing/2014/main" id="{CF05C84A-8814-440C-8764-B7985FD78F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4" y="1860"/>
              <a:ext cx="92" cy="243"/>
              <a:chOff x="1272" y="1762"/>
              <a:chExt cx="92" cy="243"/>
            </a:xfrm>
          </p:grpSpPr>
          <p:sp>
            <p:nvSpPr>
              <p:cNvPr id="49192" name="Line 68">
                <a:extLst>
                  <a:ext uri="{FF2B5EF4-FFF2-40B4-BE49-F238E27FC236}">
                    <a16:creationId xmlns:a16="http://schemas.microsoft.com/office/drawing/2014/main" id="{8B077B11-0554-4672-830B-8B6364CF25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72" y="1762"/>
                <a:ext cx="0" cy="2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9193" name="Line 69">
                <a:extLst>
                  <a:ext uri="{FF2B5EF4-FFF2-40B4-BE49-F238E27FC236}">
                    <a16:creationId xmlns:a16="http://schemas.microsoft.com/office/drawing/2014/main" id="{8902E789-DFCC-4EC8-9028-53EFB2A6ED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4" y="1878"/>
                <a:ext cx="0" cy="1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grpSp>
          <p:nvGrpSpPr>
            <p:cNvPr id="152602" name="Group 72">
              <a:extLst>
                <a:ext uri="{FF2B5EF4-FFF2-40B4-BE49-F238E27FC236}">
                  <a16:creationId xmlns:a16="http://schemas.microsoft.com/office/drawing/2014/main" id="{68F0A58B-7BAB-4FD1-9EBE-CDEC14D547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49180" name="Text Box 73">
                <a:extLst>
                  <a:ext uri="{FF2B5EF4-FFF2-40B4-BE49-F238E27FC236}">
                    <a16:creationId xmlns:a16="http://schemas.microsoft.com/office/drawing/2014/main" id="{683F3B1B-CA55-429D-8F49-65821CF62FE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  <a:ea typeface="MS PGothic" panose="020B0600070205080204" pitchFamily="34" charset="-128"/>
                  </a:rPr>
                  <a:t>MAC src: </a:t>
                </a:r>
                <a:r>
                  <a:rPr lang="en-US" altLang="zh-CN" sz="1200">
                    <a:solidFill>
                      <a:srgbClr val="FF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1A-23-F9-CD-06-9B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200">
                    <a:latin typeface="Arial" panose="020B0604020202020204" pitchFamily="34" charset="0"/>
                    <a:ea typeface="MS PGothic" panose="020B0600070205080204" pitchFamily="34" charset="-128"/>
                  </a:rPr>
                  <a:t>  MAC dest: </a:t>
                </a:r>
                <a:r>
                  <a:rPr lang="en-US" altLang="zh-CN" sz="1200">
                    <a:solidFill>
                      <a:srgbClr val="FF0000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49-BD-D2-C7-56-2A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200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52604" name="Group 74">
                <a:extLst>
                  <a:ext uri="{FF2B5EF4-FFF2-40B4-BE49-F238E27FC236}">
                    <a16:creationId xmlns:a16="http://schemas.microsoft.com/office/drawing/2014/main" id="{E565DDC4-BB16-483C-B084-7B2B94DA6C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49186" name="Rectangle 75">
                  <a:extLst>
                    <a:ext uri="{FF2B5EF4-FFF2-40B4-BE49-F238E27FC236}">
                      <a16:creationId xmlns:a16="http://schemas.microsoft.com/office/drawing/2014/main" id="{EF15B476-012E-4275-BA78-CAED59FE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pPr>
                    <a:defRPr/>
                  </a:pPr>
                  <a:endParaRPr lang="en-US" altLang="zh-CN">
                    <a:ea typeface="宋体" pitchFamily="2" charset="-122"/>
                  </a:endParaRPr>
                </a:p>
              </p:txBody>
            </p:sp>
            <p:sp>
              <p:nvSpPr>
                <p:cNvPr id="49187" name="Rectangle 76">
                  <a:extLst>
                    <a:ext uri="{FF2B5EF4-FFF2-40B4-BE49-F238E27FC236}">
                      <a16:creationId xmlns:a16="http://schemas.microsoft.com/office/drawing/2014/main" id="{52EA33EA-4CA7-4060-A021-BECAAEC9FC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omic Sans MS" pitchFamily="66" charset="0"/>
                    </a:defRPr>
                  </a:lvl9pPr>
                </a:lstStyle>
                <a:p>
                  <a:pPr>
                    <a:defRPr/>
                  </a:pPr>
                  <a:endParaRPr lang="en-US" altLang="zh-CN">
                    <a:ea typeface="宋体" pitchFamily="2" charset="-122"/>
                  </a:endParaRPr>
                </a:p>
              </p:txBody>
            </p:sp>
            <p:sp>
              <p:nvSpPr>
                <p:cNvPr id="49188" name="Line 77">
                  <a:extLst>
                    <a:ext uri="{FF2B5EF4-FFF2-40B4-BE49-F238E27FC236}">
                      <a16:creationId xmlns:a16="http://schemas.microsoft.com/office/drawing/2014/main" id="{0518FE30-E579-4153-9A63-25094AF166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49189" name="Line 78">
                  <a:extLst>
                    <a:ext uri="{FF2B5EF4-FFF2-40B4-BE49-F238E27FC236}">
                      <a16:creationId xmlns:a16="http://schemas.microsoft.com/office/drawing/2014/main" id="{497F502C-AD9F-400D-8216-68A56D26B2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49190" name="Line 79">
                  <a:extLst>
                    <a:ext uri="{FF2B5EF4-FFF2-40B4-BE49-F238E27FC236}">
                      <a16:creationId xmlns:a16="http://schemas.microsoft.com/office/drawing/2014/main" id="{0B6E021C-F240-4D7B-B241-F86AF36BF1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  <p:sp>
              <p:nvSpPr>
                <p:cNvPr id="49191" name="Line 80">
                  <a:extLst>
                    <a:ext uri="{FF2B5EF4-FFF2-40B4-BE49-F238E27FC236}">
                      <a16:creationId xmlns:a16="http://schemas.microsoft.com/office/drawing/2014/main" id="{F4B1BFBA-8FD2-4110-891B-1649E4A3F7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/>
                </a:p>
              </p:txBody>
            </p:sp>
          </p:grpSp>
          <p:sp>
            <p:nvSpPr>
              <p:cNvPr id="49182" name="Line 81">
                <a:extLst>
                  <a:ext uri="{FF2B5EF4-FFF2-40B4-BE49-F238E27FC236}">
                    <a16:creationId xmlns:a16="http://schemas.microsoft.com/office/drawing/2014/main" id="{34FAE442-DF06-4E2C-BD5A-E2EC393CDC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9183" name="Line 82">
                <a:extLst>
                  <a:ext uri="{FF2B5EF4-FFF2-40B4-BE49-F238E27FC236}">
                    <a16:creationId xmlns:a16="http://schemas.microsoft.com/office/drawing/2014/main" id="{D02856FB-1A88-4839-9EA0-858C4BBA23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9184" name="Line 83">
                <a:extLst>
                  <a:ext uri="{FF2B5EF4-FFF2-40B4-BE49-F238E27FC236}">
                    <a16:creationId xmlns:a16="http://schemas.microsoft.com/office/drawing/2014/main" id="{44A34A11-82F9-4979-B684-A0A7A8E0B5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49185" name="Line 84">
                <a:extLst>
                  <a:ext uri="{FF2B5EF4-FFF2-40B4-BE49-F238E27FC236}">
                    <a16:creationId xmlns:a16="http://schemas.microsoft.com/office/drawing/2014/main" id="{1B3C9368-FE14-4B23-A899-7734F5E1AE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</p:grpSp>
      <p:grpSp>
        <p:nvGrpSpPr>
          <p:cNvPr id="152582" name="Group 85">
            <a:extLst>
              <a:ext uri="{FF2B5EF4-FFF2-40B4-BE49-F238E27FC236}">
                <a16:creationId xmlns:a16="http://schemas.microsoft.com/office/drawing/2014/main" id="{1CADD06E-6A40-4E54-BEC3-D794FBB35566}"/>
              </a:ext>
            </a:extLst>
          </p:cNvPr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52594" name="Freeform 86">
              <a:extLst>
                <a:ext uri="{FF2B5EF4-FFF2-40B4-BE49-F238E27FC236}">
                  <a16:creationId xmlns:a16="http://schemas.microsoft.com/office/drawing/2014/main" id="{E0C02274-27BF-483E-9623-F780D77A8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72" name="Rectangle 87">
              <a:extLst>
                <a:ext uri="{FF2B5EF4-FFF2-40B4-BE49-F238E27FC236}">
                  <a16:creationId xmlns:a16="http://schemas.microsoft.com/office/drawing/2014/main" id="{D505FC38-0AAC-4DBE-BBE0-E748DAA7A7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49173" name="Text Box 88">
              <a:extLst>
                <a:ext uri="{FF2B5EF4-FFF2-40B4-BE49-F238E27FC236}">
                  <a16:creationId xmlns:a16="http://schemas.microsoft.com/office/drawing/2014/main" id="{E76DE2A6-03C1-43FD-B4C9-634321A9EF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Eth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Phy</a:t>
              </a:r>
            </a:p>
          </p:txBody>
        </p:sp>
        <p:sp>
          <p:nvSpPr>
            <p:cNvPr id="49174" name="Line 89">
              <a:extLst>
                <a:ext uri="{FF2B5EF4-FFF2-40B4-BE49-F238E27FC236}">
                  <a16:creationId xmlns:a16="http://schemas.microsoft.com/office/drawing/2014/main" id="{FA7379A7-FBDC-4E5A-A41F-AAEF80A7E3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75" name="Line 90">
              <a:extLst>
                <a:ext uri="{FF2B5EF4-FFF2-40B4-BE49-F238E27FC236}">
                  <a16:creationId xmlns:a16="http://schemas.microsoft.com/office/drawing/2014/main" id="{07E6C120-4EA6-44B6-9C7F-86E25A26FE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720987" name="Group 91">
            <a:extLst>
              <a:ext uri="{FF2B5EF4-FFF2-40B4-BE49-F238E27FC236}">
                <a16:creationId xmlns:a16="http://schemas.microsoft.com/office/drawing/2014/main" id="{03C8D0FE-E976-41CA-9C33-94F28206EAF1}"/>
              </a:ext>
            </a:extLst>
          </p:cNvPr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52587" name="Freeform 92">
              <a:extLst>
                <a:ext uri="{FF2B5EF4-FFF2-40B4-BE49-F238E27FC236}">
                  <a16:creationId xmlns:a16="http://schemas.microsoft.com/office/drawing/2014/main" id="{904EF6AE-E6D6-4262-9946-7282C3C55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9165" name="Rectangle 93">
              <a:extLst>
                <a:ext uri="{FF2B5EF4-FFF2-40B4-BE49-F238E27FC236}">
                  <a16:creationId xmlns:a16="http://schemas.microsoft.com/office/drawing/2014/main" id="{28FD43CB-1FB6-44E1-972E-3306F13253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49166" name="Text Box 94">
              <a:extLst>
                <a:ext uri="{FF2B5EF4-FFF2-40B4-BE49-F238E27FC236}">
                  <a16:creationId xmlns:a16="http://schemas.microsoft.com/office/drawing/2014/main" id="{E01A22CE-954B-4B64-9B58-E6E4CC0483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Eth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Phy</a:t>
              </a:r>
            </a:p>
          </p:txBody>
        </p:sp>
        <p:sp>
          <p:nvSpPr>
            <p:cNvPr id="49167" name="Line 95">
              <a:extLst>
                <a:ext uri="{FF2B5EF4-FFF2-40B4-BE49-F238E27FC236}">
                  <a16:creationId xmlns:a16="http://schemas.microsoft.com/office/drawing/2014/main" id="{9F3C911B-21BA-486E-A920-B3904A420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68" name="Line 96">
              <a:extLst>
                <a:ext uri="{FF2B5EF4-FFF2-40B4-BE49-F238E27FC236}">
                  <a16:creationId xmlns:a16="http://schemas.microsoft.com/office/drawing/2014/main" id="{64C99334-15E8-414C-B458-E1F606067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69" name="Line 97">
              <a:extLst>
                <a:ext uri="{FF2B5EF4-FFF2-40B4-BE49-F238E27FC236}">
                  <a16:creationId xmlns:a16="http://schemas.microsoft.com/office/drawing/2014/main" id="{E6063E06-D1F3-4037-88E7-B14B32152A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49170" name="Line 98">
              <a:extLst>
                <a:ext uri="{FF2B5EF4-FFF2-40B4-BE49-F238E27FC236}">
                  <a16:creationId xmlns:a16="http://schemas.microsoft.com/office/drawing/2014/main" id="{E11F2E67-9B62-4C97-BC40-CF5CB97B22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52584" name="Rectangle 3">
            <a:extLst>
              <a:ext uri="{FF2B5EF4-FFF2-40B4-BE49-F238E27FC236}">
                <a16:creationId xmlns:a16="http://schemas.microsoft.com/office/drawing/2014/main" id="{913C2D46-09C9-4D17-A148-DB1A3F040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Routing to another LAN</a:t>
            </a:r>
          </a:p>
        </p:txBody>
      </p:sp>
      <p:sp>
        <p:nvSpPr>
          <p:cNvPr id="152585" name="灯片编号占位符 5">
            <a:extLst>
              <a:ext uri="{FF2B5EF4-FFF2-40B4-BE49-F238E27FC236}">
                <a16:creationId xmlns:a16="http://schemas.microsoft.com/office/drawing/2014/main" id="{0343F950-32ED-49FC-8C08-9E32D35C7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2E71BCC-AC29-499C-BF97-574B9416955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52586" name="页脚占位符 5">
            <a:extLst>
              <a:ext uri="{FF2B5EF4-FFF2-40B4-BE49-F238E27FC236}">
                <a16:creationId xmlns:a16="http://schemas.microsoft.com/office/drawing/2014/main" id="{32C875BF-3497-4036-8987-4E55EA137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72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19838 L 0.11007 0.1199 L 0.11007 -0.0356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20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66" grpId="0"/>
      <p:bldP spid="720967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626" name="Group 95">
            <a:extLst>
              <a:ext uri="{FF2B5EF4-FFF2-40B4-BE49-F238E27FC236}">
                <a16:creationId xmlns:a16="http://schemas.microsoft.com/office/drawing/2014/main" id="{D5FBE239-67C6-47E9-9D00-481AEB5074FA}"/>
              </a:ext>
            </a:extLst>
          </p:cNvPr>
          <p:cNvGrpSpPr>
            <a:grpSpLocks/>
          </p:cNvGrpSpPr>
          <p:nvPr/>
        </p:nvGrpSpPr>
        <p:grpSpPr bwMode="auto">
          <a:xfrm>
            <a:off x="6962775" y="5191125"/>
            <a:ext cx="711200" cy="600075"/>
            <a:chOff x="7179310" y="4033520"/>
            <a:chExt cx="1009650" cy="855028"/>
          </a:xfrm>
        </p:grpSpPr>
        <p:grpSp>
          <p:nvGrpSpPr>
            <p:cNvPr id="154722" name="Group 44">
              <a:extLst>
                <a:ext uri="{FF2B5EF4-FFF2-40B4-BE49-F238E27FC236}">
                  <a16:creationId xmlns:a16="http://schemas.microsoft.com/office/drawing/2014/main" id="{98F18873-1CDA-4494-9B99-875F66DB12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54724" name="Picture 45" descr="desktop_computer_stylized_medium">
                <a:extLst>
                  <a:ext uri="{FF2B5EF4-FFF2-40B4-BE49-F238E27FC236}">
                    <a16:creationId xmlns:a16="http://schemas.microsoft.com/office/drawing/2014/main" id="{C4DDF1C2-D8C5-406D-B388-5593B76206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4725" name="Freeform 46">
                <a:extLst>
                  <a:ext uri="{FF2B5EF4-FFF2-40B4-BE49-F238E27FC236}">
                    <a16:creationId xmlns:a16="http://schemas.microsoft.com/office/drawing/2014/main" id="{3BD40B99-275A-4E38-805E-04C3D3F0009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8127 w 356"/>
                  <a:gd name="T3" fmla="*/ 4362 h 368"/>
                  <a:gd name="T4" fmla="*/ 68956 w 356"/>
                  <a:gd name="T5" fmla="*/ 90881 h 368"/>
                  <a:gd name="T6" fmla="*/ 15197 w 356"/>
                  <a:gd name="T7" fmla="*/ 11365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56" name="Rectangle 43">
              <a:extLst>
                <a:ext uri="{FF2B5EF4-FFF2-40B4-BE49-F238E27FC236}">
                  <a16:creationId xmlns:a16="http://schemas.microsoft.com/office/drawing/2014/main" id="{9FA4C3F6-5902-46A1-9111-6BFB9812871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439379" y="4308711"/>
              <a:ext cx="126671" cy="19607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</p:grpSp>
      <p:grpSp>
        <p:nvGrpSpPr>
          <p:cNvPr id="154627" name="Group 96">
            <a:extLst>
              <a:ext uri="{FF2B5EF4-FFF2-40B4-BE49-F238E27FC236}">
                <a16:creationId xmlns:a16="http://schemas.microsoft.com/office/drawing/2014/main" id="{617E0CEA-AF84-40EF-8E55-4B70C2624887}"/>
              </a:ext>
            </a:extLst>
          </p:cNvPr>
          <p:cNvGrpSpPr>
            <a:grpSpLocks/>
          </p:cNvGrpSpPr>
          <p:nvPr/>
        </p:nvGrpSpPr>
        <p:grpSpPr bwMode="auto">
          <a:xfrm>
            <a:off x="1028700" y="3798888"/>
            <a:ext cx="1027113" cy="762000"/>
            <a:chOff x="1046480" y="3962400"/>
            <a:chExt cx="1026163" cy="761428"/>
          </a:xfrm>
        </p:grpSpPr>
        <p:sp>
          <p:nvSpPr>
            <p:cNvPr id="151" name="Rectangle 48">
              <a:extLst>
                <a:ext uri="{FF2B5EF4-FFF2-40B4-BE49-F238E27FC236}">
                  <a16:creationId xmlns:a16="http://schemas.microsoft.com/office/drawing/2014/main" id="{9FF1FD59-7EB8-4FAD-B9F5-08CBE5D656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411" y="4300306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grpSp>
          <p:nvGrpSpPr>
            <p:cNvPr id="154719" name="Group 49">
              <a:extLst>
                <a:ext uri="{FF2B5EF4-FFF2-40B4-BE49-F238E27FC236}">
                  <a16:creationId xmlns:a16="http://schemas.microsoft.com/office/drawing/2014/main" id="{F2E75B5F-6930-4534-8EAD-CA9D631D0F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54720" name="Picture 50" descr="desktop_computer_stylized_medium">
                <a:extLst>
                  <a:ext uri="{FF2B5EF4-FFF2-40B4-BE49-F238E27FC236}">
                    <a16:creationId xmlns:a16="http://schemas.microsoft.com/office/drawing/2014/main" id="{75A23936-2EE2-4706-A41C-756ABEDD48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4721" name="Freeform 51">
                <a:extLst>
                  <a:ext uri="{FF2B5EF4-FFF2-40B4-BE49-F238E27FC236}">
                    <a16:creationId xmlns:a16="http://schemas.microsoft.com/office/drawing/2014/main" id="{6CB88A77-A954-4EFB-944A-18DD19D1E83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8127 w 356"/>
                  <a:gd name="T3" fmla="*/ 4362 h 368"/>
                  <a:gd name="T4" fmla="*/ 68956 w 356"/>
                  <a:gd name="T5" fmla="*/ 90881 h 368"/>
                  <a:gd name="T6" fmla="*/ 15197 w 356"/>
                  <a:gd name="T7" fmla="*/ 11365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154628" name="Text Box 4">
            <a:extLst>
              <a:ext uri="{FF2B5EF4-FFF2-40B4-BE49-F238E27FC236}">
                <a16:creationId xmlns:a16="http://schemas.microsoft.com/office/drawing/2014/main" id="{F55095E4-EFA8-4670-B747-DB051F7E4D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6875" y="4217988"/>
            <a:ext cx="376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R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0181" name="Text Box 21">
            <a:extLst>
              <a:ext uri="{FF2B5EF4-FFF2-40B4-BE49-F238E27FC236}">
                <a16:creationId xmlns:a16="http://schemas.microsoft.com/office/drawing/2014/main" id="{C887E838-9014-42B4-BB4B-0B6B70E82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5214938"/>
            <a:ext cx="15430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1A-23-F9-CD-06-9B</a:t>
            </a:r>
          </a:p>
        </p:txBody>
      </p:sp>
      <p:sp>
        <p:nvSpPr>
          <p:cNvPr id="50182" name="Text Box 22">
            <a:extLst>
              <a:ext uri="{FF2B5EF4-FFF2-40B4-BE49-F238E27FC236}">
                <a16:creationId xmlns:a16="http://schemas.microsoft.com/office/drawing/2014/main" id="{B1060089-C822-4CA0-A4B7-BD435273D1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8913" y="5041900"/>
            <a:ext cx="13223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222.222.222.220</a:t>
            </a:r>
          </a:p>
        </p:txBody>
      </p:sp>
      <p:grpSp>
        <p:nvGrpSpPr>
          <p:cNvPr id="154631" name="Group 23">
            <a:extLst>
              <a:ext uri="{FF2B5EF4-FFF2-40B4-BE49-F238E27FC236}">
                <a16:creationId xmlns:a16="http://schemas.microsoft.com/office/drawing/2014/main" id="{6C98B7F1-FD95-4B05-8D38-E9CA3AA53298}"/>
              </a:ext>
            </a:extLst>
          </p:cNvPr>
          <p:cNvGrpSpPr>
            <a:grpSpLocks/>
          </p:cNvGrpSpPr>
          <p:nvPr/>
        </p:nvGrpSpPr>
        <p:grpSpPr bwMode="auto">
          <a:xfrm>
            <a:off x="3027363" y="5630863"/>
            <a:ext cx="1541462" cy="449262"/>
            <a:chOff x="1934" y="2405"/>
            <a:chExt cx="971" cy="283"/>
          </a:xfrm>
        </p:grpSpPr>
        <p:sp>
          <p:nvSpPr>
            <p:cNvPr id="50268" name="Text Box 24">
              <a:extLst>
                <a:ext uri="{FF2B5EF4-FFF2-40B4-BE49-F238E27FC236}">
                  <a16:creationId xmlns:a16="http://schemas.microsoft.com/office/drawing/2014/main" id="{6554FE6C-2FEE-4589-92FC-3E1E97F49E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4" y="2405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111.111.111.110</a:t>
              </a:r>
            </a:p>
          </p:txBody>
        </p:sp>
        <p:sp>
          <p:nvSpPr>
            <p:cNvPr id="50269" name="Text Box 25">
              <a:extLst>
                <a:ext uri="{FF2B5EF4-FFF2-40B4-BE49-F238E27FC236}">
                  <a16:creationId xmlns:a16="http://schemas.microsoft.com/office/drawing/2014/main" id="{A70A2640-56F0-4806-8DE0-6EE38C4395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8" y="2515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E6-E9-00-17-BB-4B</a:t>
              </a:r>
            </a:p>
          </p:txBody>
        </p:sp>
      </p:grpSp>
      <p:sp>
        <p:nvSpPr>
          <p:cNvPr id="50184" name="Text Box 26">
            <a:extLst>
              <a:ext uri="{FF2B5EF4-FFF2-40B4-BE49-F238E27FC236}">
                <a16:creationId xmlns:a16="http://schemas.microsoft.com/office/drawing/2014/main" id="{37CAF4D6-29FB-4242-90AC-FCF89C68B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5038" y="5873750"/>
            <a:ext cx="16271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CC-49-DE-D0-AB-7D</a:t>
            </a:r>
          </a:p>
        </p:txBody>
      </p:sp>
      <p:sp>
        <p:nvSpPr>
          <p:cNvPr id="50185" name="Text Box 27">
            <a:extLst>
              <a:ext uri="{FF2B5EF4-FFF2-40B4-BE49-F238E27FC236}">
                <a16:creationId xmlns:a16="http://schemas.microsoft.com/office/drawing/2014/main" id="{0F9BF6F7-58F7-4DFD-98A0-42FC5F2A0A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5691188"/>
            <a:ext cx="13223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111.111.111.112</a:t>
            </a:r>
          </a:p>
        </p:txBody>
      </p:sp>
      <p:sp>
        <p:nvSpPr>
          <p:cNvPr id="50186" name="Text Box 30">
            <a:extLst>
              <a:ext uri="{FF2B5EF4-FFF2-40B4-BE49-F238E27FC236}">
                <a16:creationId xmlns:a16="http://schemas.microsoft.com/office/drawing/2014/main" id="{ED755520-8BFB-44C8-962D-939E67362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2150" y="4578350"/>
            <a:ext cx="13223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111.111.111.111</a:t>
            </a:r>
          </a:p>
        </p:txBody>
      </p:sp>
      <p:sp>
        <p:nvSpPr>
          <p:cNvPr id="50187" name="Text Box 33">
            <a:extLst>
              <a:ext uri="{FF2B5EF4-FFF2-40B4-BE49-F238E27FC236}">
                <a16:creationId xmlns:a16="http://schemas.microsoft.com/office/drawing/2014/main" id="{5A3C75E3-622F-4855-8E48-5A337F1D1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788" y="4764088"/>
            <a:ext cx="15097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74-29-9C-E8-FF-55</a:t>
            </a:r>
          </a:p>
        </p:txBody>
      </p:sp>
      <p:sp>
        <p:nvSpPr>
          <p:cNvPr id="154636" name="Freeform 39">
            <a:extLst>
              <a:ext uri="{FF2B5EF4-FFF2-40B4-BE49-F238E27FC236}">
                <a16:creationId xmlns:a16="http://schemas.microsoft.com/office/drawing/2014/main" id="{75E50B22-1075-4902-9C74-BB704BF6BF9F}"/>
              </a:ext>
            </a:extLst>
          </p:cNvPr>
          <p:cNvSpPr>
            <a:spLocks/>
          </p:cNvSpPr>
          <p:nvPr/>
        </p:nvSpPr>
        <p:spPr bwMode="auto">
          <a:xfrm>
            <a:off x="2347913" y="4273550"/>
            <a:ext cx="839787" cy="1069975"/>
          </a:xfrm>
          <a:custGeom>
            <a:avLst/>
            <a:gdLst>
              <a:gd name="T0" fmla="*/ 2147483646 w 1005"/>
              <a:gd name="T1" fmla="*/ 2147483646 h 996"/>
              <a:gd name="T2" fmla="*/ 2147483646 w 1005"/>
              <a:gd name="T3" fmla="*/ 2147483646 h 996"/>
              <a:gd name="T4" fmla="*/ 2147483646 w 1005"/>
              <a:gd name="T5" fmla="*/ 2147483646 h 996"/>
              <a:gd name="T6" fmla="*/ 2147483646 w 1005"/>
              <a:gd name="T7" fmla="*/ 2147483646 h 996"/>
              <a:gd name="T8" fmla="*/ 2147483646 w 1005"/>
              <a:gd name="T9" fmla="*/ 2147483646 h 996"/>
              <a:gd name="T10" fmla="*/ 2147483646 w 1005"/>
              <a:gd name="T11" fmla="*/ 2147483646 h 996"/>
              <a:gd name="T12" fmla="*/ 2147483646 w 1005"/>
              <a:gd name="T13" fmla="*/ 2147483646 h 996"/>
              <a:gd name="T14" fmla="*/ 2147483646 w 1005"/>
              <a:gd name="T15" fmla="*/ 2147483646 h 996"/>
              <a:gd name="T16" fmla="*/ 2147483646 w 1005"/>
              <a:gd name="T17" fmla="*/ 2147483646 h 996"/>
              <a:gd name="T18" fmla="*/ 2147483646 w 1005"/>
              <a:gd name="T19" fmla="*/ 2147483646 h 996"/>
              <a:gd name="T20" fmla="*/ 2147483646 w 1005"/>
              <a:gd name="T21" fmla="*/ 2147483646 h 996"/>
              <a:gd name="T22" fmla="*/ 2147483646 w 1005"/>
              <a:gd name="T23" fmla="*/ 2147483646 h 996"/>
              <a:gd name="T24" fmla="*/ 2147483646 w 1005"/>
              <a:gd name="T25" fmla="*/ 2147483646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0189" name="Line 40">
            <a:extLst>
              <a:ext uri="{FF2B5EF4-FFF2-40B4-BE49-F238E27FC236}">
                <a16:creationId xmlns:a16="http://schemas.microsoft.com/office/drawing/2014/main" id="{6766FC2C-6BB3-4A6B-AB9C-BF49BD6FC9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44700" y="4252913"/>
            <a:ext cx="438150" cy="230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190" name="Line 41">
            <a:extLst>
              <a:ext uri="{FF2B5EF4-FFF2-40B4-BE49-F238E27FC236}">
                <a16:creationId xmlns:a16="http://schemas.microsoft.com/office/drawing/2014/main" id="{0D0697BC-AEAF-4D65-9183-7940F54209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68525" y="5197475"/>
            <a:ext cx="231775" cy="255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191" name="Line 42">
            <a:extLst>
              <a:ext uri="{FF2B5EF4-FFF2-40B4-BE49-F238E27FC236}">
                <a16:creationId xmlns:a16="http://schemas.microsoft.com/office/drawing/2014/main" id="{3BD4024B-DA27-4CCB-84AD-3AEC955E71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67063" y="4791075"/>
            <a:ext cx="5842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192" name="Line 44">
            <a:extLst>
              <a:ext uri="{FF2B5EF4-FFF2-40B4-BE49-F238E27FC236}">
                <a16:creationId xmlns:a16="http://schemas.microsoft.com/office/drawing/2014/main" id="{26B33B56-DD34-4D56-957B-DAD5483279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84388" y="5548313"/>
            <a:ext cx="0" cy="1635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193" name="Line 45">
            <a:extLst>
              <a:ext uri="{FF2B5EF4-FFF2-40B4-BE49-F238E27FC236}">
                <a16:creationId xmlns:a16="http://schemas.microsoft.com/office/drawing/2014/main" id="{2F2F95F1-C36F-451D-8BC4-9987EE7388D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958975" y="4325938"/>
            <a:ext cx="0" cy="398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194" name="Line 46">
            <a:extLst>
              <a:ext uri="{FF2B5EF4-FFF2-40B4-BE49-F238E27FC236}">
                <a16:creationId xmlns:a16="http://schemas.microsoft.com/office/drawing/2014/main" id="{227B878B-C822-4CD0-8A92-633B4AAF9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36988" y="4857750"/>
            <a:ext cx="0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195" name="Line 47">
            <a:extLst>
              <a:ext uri="{FF2B5EF4-FFF2-40B4-BE49-F238E27FC236}">
                <a16:creationId xmlns:a16="http://schemas.microsoft.com/office/drawing/2014/main" id="{3D03CD5D-51B9-486C-8A2C-83613D1D37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18075" y="4848225"/>
            <a:ext cx="4763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14" name="Text Box 58">
            <a:extLst>
              <a:ext uri="{FF2B5EF4-FFF2-40B4-BE49-F238E27FC236}">
                <a16:creationId xmlns:a16="http://schemas.microsoft.com/office/drawing/2014/main" id="{E59BCC96-6713-42A8-9C26-D0BAF57B9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675" y="3992563"/>
            <a:ext cx="390525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A</a:t>
            </a:r>
          </a:p>
        </p:txBody>
      </p:sp>
      <p:sp>
        <p:nvSpPr>
          <p:cNvPr id="50197" name="Line 60">
            <a:extLst>
              <a:ext uri="{FF2B5EF4-FFF2-40B4-BE49-F238E27FC236}">
                <a16:creationId xmlns:a16="http://schemas.microsoft.com/office/drawing/2014/main" id="{090BC5B6-55F9-458C-B757-8BD8E64EB592}"/>
              </a:ext>
            </a:extLst>
          </p:cNvPr>
          <p:cNvSpPr>
            <a:spLocks noChangeShapeType="1"/>
          </p:cNvSpPr>
          <p:nvPr/>
        </p:nvSpPr>
        <p:spPr bwMode="auto">
          <a:xfrm>
            <a:off x="5027613" y="4757738"/>
            <a:ext cx="11985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grpSp>
        <p:nvGrpSpPr>
          <p:cNvPr id="154646" name="Group 63">
            <a:extLst>
              <a:ext uri="{FF2B5EF4-FFF2-40B4-BE49-F238E27FC236}">
                <a16:creationId xmlns:a16="http://schemas.microsoft.com/office/drawing/2014/main" id="{CB87857E-06CC-4F69-919C-B829DAB7C384}"/>
              </a:ext>
            </a:extLst>
          </p:cNvPr>
          <p:cNvGrpSpPr>
            <a:grpSpLocks/>
          </p:cNvGrpSpPr>
          <p:nvPr/>
        </p:nvGrpSpPr>
        <p:grpSpPr bwMode="auto">
          <a:xfrm>
            <a:off x="7354888" y="4681538"/>
            <a:ext cx="1558925" cy="460375"/>
            <a:chOff x="4351" y="2786"/>
            <a:chExt cx="982" cy="290"/>
          </a:xfrm>
        </p:grpSpPr>
        <p:sp>
          <p:nvSpPr>
            <p:cNvPr id="50266" name="Text Box 64">
              <a:extLst>
                <a:ext uri="{FF2B5EF4-FFF2-40B4-BE49-F238E27FC236}">
                  <a16:creationId xmlns:a16="http://schemas.microsoft.com/office/drawing/2014/main" id="{66ED21D7-91D6-49D8-AA1B-63F169F781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2" y="2786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222.222.222.222</a:t>
              </a:r>
            </a:p>
          </p:txBody>
        </p:sp>
        <p:sp>
          <p:nvSpPr>
            <p:cNvPr id="50267" name="Text Box 65">
              <a:extLst>
                <a:ext uri="{FF2B5EF4-FFF2-40B4-BE49-F238E27FC236}">
                  <a16:creationId xmlns:a16="http://schemas.microsoft.com/office/drawing/2014/main" id="{1ED2BBDA-6796-44EE-9EB5-7044E70CD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1" y="2904"/>
              <a:ext cx="982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49-BD-D2-C7-56-2A</a:t>
              </a:r>
            </a:p>
          </p:txBody>
        </p:sp>
      </p:grpSp>
      <p:sp>
        <p:nvSpPr>
          <p:cNvPr id="50199" name="Line 67">
            <a:extLst>
              <a:ext uri="{FF2B5EF4-FFF2-40B4-BE49-F238E27FC236}">
                <a16:creationId xmlns:a16="http://schemas.microsoft.com/office/drawing/2014/main" id="{ABA24C0E-1955-4E2E-BDE7-3656B111B2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26263" y="4252913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200" name="Line 68">
            <a:extLst>
              <a:ext uri="{FF2B5EF4-FFF2-40B4-BE49-F238E27FC236}">
                <a16:creationId xmlns:a16="http://schemas.microsoft.com/office/drawing/2014/main" id="{81DEA125-2424-4BC1-A9BD-34DDD6851B8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451725" y="4329113"/>
            <a:ext cx="11113" cy="3889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201" name="Text Box 71">
            <a:extLst>
              <a:ext uri="{FF2B5EF4-FFF2-40B4-BE49-F238E27FC236}">
                <a16:creationId xmlns:a16="http://schemas.microsoft.com/office/drawing/2014/main" id="{32B5C5C0-1D54-4151-A64F-E680C2799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6438" y="5648325"/>
            <a:ext cx="1322387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222.222.222.221</a:t>
            </a:r>
          </a:p>
        </p:txBody>
      </p:sp>
      <p:sp>
        <p:nvSpPr>
          <p:cNvPr id="50202" name="Text Box 72">
            <a:extLst>
              <a:ext uri="{FF2B5EF4-FFF2-40B4-BE49-F238E27FC236}">
                <a16:creationId xmlns:a16="http://schemas.microsoft.com/office/drawing/2014/main" id="{18C56C99-6B06-41ED-8863-0DB74517C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9613" y="5822950"/>
            <a:ext cx="15017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</a:rPr>
              <a:t>88-B2-2F-54-1A-0F</a:t>
            </a:r>
          </a:p>
        </p:txBody>
      </p:sp>
      <p:sp>
        <p:nvSpPr>
          <p:cNvPr id="50203" name="Line 73">
            <a:extLst>
              <a:ext uri="{FF2B5EF4-FFF2-40B4-BE49-F238E27FC236}">
                <a16:creationId xmlns:a16="http://schemas.microsoft.com/office/drawing/2014/main" id="{3214C140-4820-4A66-BE3A-312BA7BD0D7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856413" y="5149850"/>
            <a:ext cx="25400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50204" name="Line 74">
            <a:extLst>
              <a:ext uri="{FF2B5EF4-FFF2-40B4-BE49-F238E27FC236}">
                <a16:creationId xmlns:a16="http://schemas.microsoft.com/office/drawing/2014/main" id="{C5CBE65C-F119-40FE-9E97-4B77BEEF5B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91375" y="5491163"/>
            <a:ext cx="4763" cy="2016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/>
          </a:p>
        </p:txBody>
      </p:sp>
      <p:sp>
        <p:nvSpPr>
          <p:cNvPr id="154653" name="Freeform 75">
            <a:extLst>
              <a:ext uri="{FF2B5EF4-FFF2-40B4-BE49-F238E27FC236}">
                <a16:creationId xmlns:a16="http://schemas.microsoft.com/office/drawing/2014/main" id="{519001F0-AFB8-4B33-A8A3-27BD2A1DE0B6}"/>
              </a:ext>
            </a:extLst>
          </p:cNvPr>
          <p:cNvSpPr>
            <a:spLocks/>
          </p:cNvSpPr>
          <p:nvPr/>
        </p:nvSpPr>
        <p:spPr bwMode="auto">
          <a:xfrm>
            <a:off x="6186488" y="4276725"/>
            <a:ext cx="765175" cy="1081088"/>
          </a:xfrm>
          <a:custGeom>
            <a:avLst/>
            <a:gdLst>
              <a:gd name="T0" fmla="*/ 2147483646 w 1005"/>
              <a:gd name="T1" fmla="*/ 2147483646 h 996"/>
              <a:gd name="T2" fmla="*/ 2147483646 w 1005"/>
              <a:gd name="T3" fmla="*/ 2147483646 h 996"/>
              <a:gd name="T4" fmla="*/ 2147483646 w 1005"/>
              <a:gd name="T5" fmla="*/ 2147483646 h 996"/>
              <a:gd name="T6" fmla="*/ 2147483646 w 1005"/>
              <a:gd name="T7" fmla="*/ 2147483646 h 996"/>
              <a:gd name="T8" fmla="*/ 2147483646 w 1005"/>
              <a:gd name="T9" fmla="*/ 2147483646 h 996"/>
              <a:gd name="T10" fmla="*/ 2147483646 w 1005"/>
              <a:gd name="T11" fmla="*/ 2147483646 h 996"/>
              <a:gd name="T12" fmla="*/ 2147483646 w 1005"/>
              <a:gd name="T13" fmla="*/ 2147483646 h 996"/>
              <a:gd name="T14" fmla="*/ 2147483646 w 1005"/>
              <a:gd name="T15" fmla="*/ 2147483646 h 996"/>
              <a:gd name="T16" fmla="*/ 2147483646 w 1005"/>
              <a:gd name="T17" fmla="*/ 2147483646 h 996"/>
              <a:gd name="T18" fmla="*/ 2147483646 w 1005"/>
              <a:gd name="T19" fmla="*/ 2147483646 h 996"/>
              <a:gd name="T20" fmla="*/ 2147483646 w 1005"/>
              <a:gd name="T21" fmla="*/ 2147483646 h 996"/>
              <a:gd name="T22" fmla="*/ 2147483646 w 1005"/>
              <a:gd name="T23" fmla="*/ 2147483646 h 996"/>
              <a:gd name="T24" fmla="*/ 2147483646 w 1005"/>
              <a:gd name="T25" fmla="*/ 2147483646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24" name="Text Box 76">
            <a:extLst>
              <a:ext uri="{FF2B5EF4-FFF2-40B4-BE49-F238E27FC236}">
                <a16:creationId xmlns:a16="http://schemas.microsoft.com/office/drawing/2014/main" id="{846D03E7-0A3E-4D05-904B-114D0092F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9925" y="3910013"/>
            <a:ext cx="357188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FF0000"/>
                </a:solidFill>
                <a:latin typeface="+mj-lt"/>
              </a:rPr>
              <a:t>B</a:t>
            </a:r>
          </a:p>
        </p:txBody>
      </p:sp>
      <p:grpSp>
        <p:nvGrpSpPr>
          <p:cNvPr id="154655" name="Group 124">
            <a:extLst>
              <a:ext uri="{FF2B5EF4-FFF2-40B4-BE49-F238E27FC236}">
                <a16:creationId xmlns:a16="http://schemas.microsoft.com/office/drawing/2014/main" id="{CC70B67D-D283-4366-B78F-C5C166528005}"/>
              </a:ext>
            </a:extLst>
          </p:cNvPr>
          <p:cNvGrpSpPr>
            <a:grpSpLocks/>
          </p:cNvGrpSpPr>
          <p:nvPr/>
        </p:nvGrpSpPr>
        <p:grpSpPr bwMode="auto">
          <a:xfrm>
            <a:off x="7161213" y="3870325"/>
            <a:ext cx="1009650" cy="854075"/>
            <a:chOff x="7179310" y="4033520"/>
            <a:chExt cx="1009650" cy="855028"/>
          </a:xfrm>
        </p:grpSpPr>
        <p:grpSp>
          <p:nvGrpSpPr>
            <p:cNvPr id="154710" name="Group 44">
              <a:extLst>
                <a:ext uri="{FF2B5EF4-FFF2-40B4-BE49-F238E27FC236}">
                  <a16:creationId xmlns:a16="http://schemas.microsoft.com/office/drawing/2014/main" id="{EA9E5F6A-5A09-492F-AC03-7FE8C9C461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54712" name="Picture 45" descr="desktop_computer_stylized_medium">
                <a:extLst>
                  <a:ext uri="{FF2B5EF4-FFF2-40B4-BE49-F238E27FC236}">
                    <a16:creationId xmlns:a16="http://schemas.microsoft.com/office/drawing/2014/main" id="{6139A7E5-F053-436E-B69F-AABA93F48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4713" name="Freeform 46">
                <a:extLst>
                  <a:ext uri="{FF2B5EF4-FFF2-40B4-BE49-F238E27FC236}">
                    <a16:creationId xmlns:a16="http://schemas.microsoft.com/office/drawing/2014/main" id="{68679042-B06A-4DEA-A963-504B49EFFDC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8127 w 356"/>
                  <a:gd name="T3" fmla="*/ 4362 h 368"/>
                  <a:gd name="T4" fmla="*/ 68956 w 356"/>
                  <a:gd name="T5" fmla="*/ 90881 h 368"/>
                  <a:gd name="T6" fmla="*/ 15197 w 356"/>
                  <a:gd name="T7" fmla="*/ 11365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44" name="Rectangle 43">
              <a:extLst>
                <a:ext uri="{FF2B5EF4-FFF2-40B4-BE49-F238E27FC236}">
                  <a16:creationId xmlns:a16="http://schemas.microsoft.com/office/drawing/2014/main" id="{AB64E381-84E9-4409-A4BB-E5E08656936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7438795" y="4309368"/>
              <a:ext cx="127142" cy="195262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</p:grpSp>
      <p:grpSp>
        <p:nvGrpSpPr>
          <p:cNvPr id="154656" name="Group 125">
            <a:extLst>
              <a:ext uri="{FF2B5EF4-FFF2-40B4-BE49-F238E27FC236}">
                <a16:creationId xmlns:a16="http://schemas.microsoft.com/office/drawing/2014/main" id="{8B726EA3-A3E4-4BF1-9839-FBD73635129F}"/>
              </a:ext>
            </a:extLst>
          </p:cNvPr>
          <p:cNvGrpSpPr>
            <a:grpSpLocks/>
          </p:cNvGrpSpPr>
          <p:nvPr/>
        </p:nvGrpSpPr>
        <p:grpSpPr bwMode="auto">
          <a:xfrm>
            <a:off x="3740150" y="4551363"/>
            <a:ext cx="1292225" cy="425450"/>
            <a:chOff x="4011931" y="3379152"/>
            <a:chExt cx="1262062" cy="390207"/>
          </a:xfrm>
        </p:grpSpPr>
        <p:sp>
          <p:nvSpPr>
            <p:cNvPr id="132" name="Rectangle 43">
              <a:extLst>
                <a:ext uri="{FF2B5EF4-FFF2-40B4-BE49-F238E27FC236}">
                  <a16:creationId xmlns:a16="http://schemas.microsoft.com/office/drawing/2014/main" id="{A501C98F-645E-4836-B237-B31C68AAEE1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grpSp>
          <p:nvGrpSpPr>
            <p:cNvPr id="154700" name="Group 1185">
              <a:extLst>
                <a:ext uri="{FF2B5EF4-FFF2-40B4-BE49-F238E27FC236}">
                  <a16:creationId xmlns:a16="http://schemas.microsoft.com/office/drawing/2014/main" id="{70BBC71E-F381-4E96-AF8C-38024F327E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154702" name="Oval 407">
                <a:extLst>
                  <a:ext uri="{FF2B5EF4-FFF2-40B4-BE49-F238E27FC236}">
                    <a16:creationId xmlns:a16="http://schemas.microsoft.com/office/drawing/2014/main" id="{C25619FB-92B2-4D80-8ABF-1BB8E504D1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4703" name="Rectangle 410">
                <a:extLst>
                  <a:ext uri="{FF2B5EF4-FFF2-40B4-BE49-F238E27FC236}">
                    <a16:creationId xmlns:a16="http://schemas.microsoft.com/office/drawing/2014/main" id="{FF12CEF9-324F-4385-9A37-4FE2084397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54704" name="Oval 411">
                <a:extLst>
                  <a:ext uri="{FF2B5EF4-FFF2-40B4-BE49-F238E27FC236}">
                    <a16:creationId xmlns:a16="http://schemas.microsoft.com/office/drawing/2014/main" id="{191A9F18-F437-4CF9-8D49-CB8898F1B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54705" name="Group 1189">
                <a:extLst>
                  <a:ext uri="{FF2B5EF4-FFF2-40B4-BE49-F238E27FC236}">
                    <a16:creationId xmlns:a16="http://schemas.microsoft.com/office/drawing/2014/main" id="{9C10AD06-8EB8-446B-8E90-0765BA0638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54708" name="Freeform 1190">
                  <a:extLst>
                    <a:ext uri="{FF2B5EF4-FFF2-40B4-BE49-F238E27FC236}">
                      <a16:creationId xmlns:a16="http://schemas.microsoft.com/office/drawing/2014/main" id="{DA004173-0A24-45B2-89D5-51FA169FC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4709" name="Freeform 1191">
                  <a:extLst>
                    <a:ext uri="{FF2B5EF4-FFF2-40B4-BE49-F238E27FC236}">
                      <a16:creationId xmlns:a16="http://schemas.microsoft.com/office/drawing/2014/main" id="{533A0781-C91C-4977-9D0B-32B4FFE2DA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0258" name="Line 1192">
                <a:extLst>
                  <a:ext uri="{FF2B5EF4-FFF2-40B4-BE49-F238E27FC236}">
                    <a16:creationId xmlns:a16="http://schemas.microsoft.com/office/drawing/2014/main" id="{08D511FD-9175-4990-B5C3-8C4E803C80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50259" name="Line 1193">
                <a:extLst>
                  <a:ext uri="{FF2B5EF4-FFF2-40B4-BE49-F238E27FC236}">
                    <a16:creationId xmlns:a16="http://schemas.microsoft.com/office/drawing/2014/main" id="{BAD0837D-E425-4B23-8D6C-5E839653B8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134" name="Rectangle 43">
              <a:extLst>
                <a:ext uri="{FF2B5EF4-FFF2-40B4-BE49-F238E27FC236}">
                  <a16:creationId xmlns:a16="http://schemas.microsoft.com/office/drawing/2014/main" id="{E2F44BBA-8CDC-4D3D-99CD-F557860B715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4046273" y="3486041"/>
              <a:ext cx="126672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</p:grpSp>
      <p:grpSp>
        <p:nvGrpSpPr>
          <p:cNvPr id="154657" name="Group 126">
            <a:extLst>
              <a:ext uri="{FF2B5EF4-FFF2-40B4-BE49-F238E27FC236}">
                <a16:creationId xmlns:a16="http://schemas.microsoft.com/office/drawing/2014/main" id="{48698D87-0A36-41D2-A8FA-DF24C35AD4A7}"/>
              </a:ext>
            </a:extLst>
          </p:cNvPr>
          <p:cNvGrpSpPr>
            <a:grpSpLocks/>
          </p:cNvGrpSpPr>
          <p:nvPr/>
        </p:nvGrpSpPr>
        <p:grpSpPr bwMode="auto">
          <a:xfrm>
            <a:off x="1465263" y="5149850"/>
            <a:ext cx="701675" cy="517525"/>
            <a:chOff x="1046480" y="3962400"/>
            <a:chExt cx="1026163" cy="761428"/>
          </a:xfrm>
        </p:grpSpPr>
        <p:sp>
          <p:nvSpPr>
            <p:cNvPr id="128" name="Rectangle 48">
              <a:extLst>
                <a:ext uri="{FF2B5EF4-FFF2-40B4-BE49-F238E27FC236}">
                  <a16:creationId xmlns:a16="http://schemas.microsoft.com/office/drawing/2014/main" id="{64BD8EA6-524E-4B04-9B13-FBF45ADCB2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1893547" y="4299487"/>
              <a:ext cx="109777" cy="24841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grpSp>
          <p:nvGrpSpPr>
            <p:cNvPr id="154696" name="Group 49">
              <a:extLst>
                <a:ext uri="{FF2B5EF4-FFF2-40B4-BE49-F238E27FC236}">
                  <a16:creationId xmlns:a16="http://schemas.microsoft.com/office/drawing/2014/main" id="{0D9F4B6B-912E-4E7C-9A63-71B29D98FE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54697" name="Picture 50" descr="desktop_computer_stylized_medium">
                <a:extLst>
                  <a:ext uri="{FF2B5EF4-FFF2-40B4-BE49-F238E27FC236}">
                    <a16:creationId xmlns:a16="http://schemas.microsoft.com/office/drawing/2014/main" id="{06789E7C-8347-4A3E-9AA4-E9BD396D3FC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4698" name="Freeform 51">
                <a:extLst>
                  <a:ext uri="{FF2B5EF4-FFF2-40B4-BE49-F238E27FC236}">
                    <a16:creationId xmlns:a16="http://schemas.microsoft.com/office/drawing/2014/main" id="{6FE76307-67A0-4E54-84F8-52537ABB7083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58127 w 356"/>
                  <a:gd name="T3" fmla="*/ 4362 h 368"/>
                  <a:gd name="T4" fmla="*/ 68956 w 356"/>
                  <a:gd name="T5" fmla="*/ 90881 h 368"/>
                  <a:gd name="T6" fmla="*/ 15197 w 356"/>
                  <a:gd name="T7" fmla="*/ 11365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50213" name="Rectangle 60">
            <a:extLst>
              <a:ext uri="{FF2B5EF4-FFF2-40B4-BE49-F238E27FC236}">
                <a16:creationId xmlns:a16="http://schemas.microsoft.com/office/drawing/2014/main" id="{07E54081-DF3C-4EA4-8F39-53A68963A6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Gill Sans MT" charset="0"/>
              </a:rPr>
              <a:t>R forwards datagram with IP source A, destination B </a:t>
            </a:r>
          </a:p>
        </p:txBody>
      </p:sp>
      <p:sp>
        <p:nvSpPr>
          <p:cNvPr id="50214" name="Rectangle 61">
            <a:extLst>
              <a:ext uri="{FF2B5EF4-FFF2-40B4-BE49-F238E27FC236}">
                <a16:creationId xmlns:a16="http://schemas.microsoft.com/office/drawing/2014/main" id="{DF356A9C-21C1-4F3C-B6E6-D9754EB9E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675" y="1404938"/>
            <a:ext cx="7772400" cy="722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231775" indent="-231775"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itchFamily="2" charset="2"/>
              <a:buChar char="§"/>
              <a:defRPr/>
            </a:pPr>
            <a:r>
              <a:rPr lang="en-US" altLang="zh-CN" sz="2000">
                <a:latin typeface="Gill Sans MT" pitchFamily="34" charset="0"/>
                <a:ea typeface="宋体" pitchFamily="2" charset="-122"/>
              </a:rPr>
              <a:t>R creates link-layer frame with B's MAC address as dest, frame contains A-to-B IP datagram</a:t>
            </a:r>
            <a:endParaRPr lang="en-US" altLang="zh-CN" sz="2800">
              <a:latin typeface="Gill Sans MT" pitchFamily="34" charset="0"/>
              <a:ea typeface="宋体" pitchFamily="2" charset="-122"/>
            </a:endParaRPr>
          </a:p>
        </p:txBody>
      </p:sp>
      <p:sp>
        <p:nvSpPr>
          <p:cNvPr id="723007" name="AutoShape 63">
            <a:extLst>
              <a:ext uri="{FF2B5EF4-FFF2-40B4-BE49-F238E27FC236}">
                <a16:creationId xmlns:a16="http://schemas.microsoft.com/office/drawing/2014/main" id="{020A9090-3F4C-43DF-8583-1678099AE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2425" y="2733675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omic Sans MS" pitchFamily="66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omic Sans MS" pitchFamily="66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omic Sans MS" pitchFamily="66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omic Sans MS" pitchFamily="66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omic Sans MS" pitchFamily="66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omic Sans MS" pitchFamily="66" charset="0"/>
              </a:defRPr>
            </a:lvl9pPr>
          </a:lstStyle>
          <a:p>
            <a:pPr>
              <a:defRPr/>
            </a:pPr>
            <a:endParaRPr lang="en-US" altLang="zh-CN">
              <a:ea typeface="宋体" pitchFamily="2" charset="-122"/>
            </a:endParaRPr>
          </a:p>
        </p:txBody>
      </p:sp>
      <p:grpSp>
        <p:nvGrpSpPr>
          <p:cNvPr id="154661" name="Group 64">
            <a:extLst>
              <a:ext uri="{FF2B5EF4-FFF2-40B4-BE49-F238E27FC236}">
                <a16:creationId xmlns:a16="http://schemas.microsoft.com/office/drawing/2014/main" id="{B72A420E-60F2-426D-9D78-9E5D4DA3E738}"/>
              </a:ext>
            </a:extLst>
          </p:cNvPr>
          <p:cNvGrpSpPr>
            <a:grpSpLocks/>
          </p:cNvGrpSpPr>
          <p:nvPr/>
        </p:nvGrpSpPr>
        <p:grpSpPr bwMode="auto">
          <a:xfrm>
            <a:off x="6208713" y="2290763"/>
            <a:ext cx="2011362" cy="760412"/>
            <a:chOff x="1197" y="1665"/>
            <a:chExt cx="1267" cy="479"/>
          </a:xfrm>
        </p:grpSpPr>
        <p:grpSp>
          <p:nvGrpSpPr>
            <p:cNvPr id="154690" name="Group 65">
              <a:extLst>
                <a:ext uri="{FF2B5EF4-FFF2-40B4-BE49-F238E27FC236}">
                  <a16:creationId xmlns:a16="http://schemas.microsoft.com/office/drawing/2014/main" id="{F46D8ABF-55A4-4AD2-ADA1-C535527360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50244" name="Rectangle 66">
                <a:extLst>
                  <a:ext uri="{FF2B5EF4-FFF2-40B4-BE49-F238E27FC236}">
                    <a16:creationId xmlns:a16="http://schemas.microsoft.com/office/drawing/2014/main" id="{97E5DDF5-7F15-4584-A46A-B50CD6881F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50245" name="Line 67">
                <a:extLst>
                  <a:ext uri="{FF2B5EF4-FFF2-40B4-BE49-F238E27FC236}">
                    <a16:creationId xmlns:a16="http://schemas.microsoft.com/office/drawing/2014/main" id="{350D7732-6B3A-451E-8738-8F9057036A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50246" name="Line 68">
                <a:extLst>
                  <a:ext uri="{FF2B5EF4-FFF2-40B4-BE49-F238E27FC236}">
                    <a16:creationId xmlns:a16="http://schemas.microsoft.com/office/drawing/2014/main" id="{9CA2AB6F-6F3E-434E-8DAD-D12F11C33F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50243" name="Text Box 69">
              <a:extLst>
                <a:ext uri="{FF2B5EF4-FFF2-40B4-BE49-F238E27FC236}">
                  <a16:creationId xmlns:a16="http://schemas.microsoft.com/office/drawing/2014/main" id="{22B2D1F5-4195-481D-A781-24A37B9B2E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</a:rPr>
                <a:t>   IP dest: 222.222.222.222</a:t>
              </a:r>
            </a:p>
          </p:txBody>
        </p:sp>
      </p:grpSp>
      <p:grpSp>
        <p:nvGrpSpPr>
          <p:cNvPr id="154662" name="Group 70">
            <a:extLst>
              <a:ext uri="{FF2B5EF4-FFF2-40B4-BE49-F238E27FC236}">
                <a16:creationId xmlns:a16="http://schemas.microsoft.com/office/drawing/2014/main" id="{EE37399A-3F97-43DD-A2F2-B86C3F8445CD}"/>
              </a:ext>
            </a:extLst>
          </p:cNvPr>
          <p:cNvGrpSpPr>
            <a:grpSpLocks/>
          </p:cNvGrpSpPr>
          <p:nvPr/>
        </p:nvGrpSpPr>
        <p:grpSpPr bwMode="auto">
          <a:xfrm>
            <a:off x="6332538" y="2541588"/>
            <a:ext cx="146050" cy="385762"/>
            <a:chOff x="1272" y="1762"/>
            <a:chExt cx="92" cy="243"/>
          </a:xfrm>
        </p:grpSpPr>
        <p:sp>
          <p:nvSpPr>
            <p:cNvPr id="50240" name="Line 71">
              <a:extLst>
                <a:ext uri="{FF2B5EF4-FFF2-40B4-BE49-F238E27FC236}">
                  <a16:creationId xmlns:a16="http://schemas.microsoft.com/office/drawing/2014/main" id="{C587C824-7F7C-4860-B509-51FFCCCFA6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41" name="Line 72">
              <a:extLst>
                <a:ext uri="{FF2B5EF4-FFF2-40B4-BE49-F238E27FC236}">
                  <a16:creationId xmlns:a16="http://schemas.microsoft.com/office/drawing/2014/main" id="{33D89E05-E48B-4422-A062-AA9EB2E16C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723017" name="Group 73">
            <a:extLst>
              <a:ext uri="{FF2B5EF4-FFF2-40B4-BE49-F238E27FC236}">
                <a16:creationId xmlns:a16="http://schemas.microsoft.com/office/drawing/2014/main" id="{B229C42D-56E6-48DC-8ACA-85007258D012}"/>
              </a:ext>
            </a:extLst>
          </p:cNvPr>
          <p:cNvGrpSpPr>
            <a:grpSpLocks/>
          </p:cNvGrpSpPr>
          <p:nvPr/>
        </p:nvGrpSpPr>
        <p:grpSpPr bwMode="auto">
          <a:xfrm>
            <a:off x="5783263" y="1882775"/>
            <a:ext cx="2428875" cy="1519238"/>
            <a:chOff x="931" y="1414"/>
            <a:chExt cx="1530" cy="957"/>
          </a:xfrm>
        </p:grpSpPr>
        <p:sp>
          <p:nvSpPr>
            <p:cNvPr id="50228" name="Text Box 74">
              <a:extLst>
                <a:ext uri="{FF2B5EF4-FFF2-40B4-BE49-F238E27FC236}">
                  <a16:creationId xmlns:a16="http://schemas.microsoft.com/office/drawing/2014/main" id="{98D041E8-382A-436A-ACE9-7F95D84963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MAC src: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1A-23-F9-CD-06-9B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200">
                  <a:latin typeface="Arial" panose="020B0604020202020204" pitchFamily="34" charset="0"/>
                  <a:ea typeface="MS PGothic" panose="020B0600070205080204" pitchFamily="34" charset="-128"/>
                </a:rPr>
                <a:t>  MAC dest: </a:t>
              </a:r>
              <a:r>
                <a:rPr lang="en-US" altLang="zh-CN" sz="1200">
                  <a:solidFill>
                    <a:srgbClr val="FF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49-BD-D2-C7-56-2A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2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154677" name="Group 75">
              <a:extLst>
                <a:ext uri="{FF2B5EF4-FFF2-40B4-BE49-F238E27FC236}">
                  <a16:creationId xmlns:a16="http://schemas.microsoft.com/office/drawing/2014/main" id="{1467785A-39F2-41BD-A775-C1B8A81D86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50234" name="Rectangle 76">
                <a:extLst>
                  <a:ext uri="{FF2B5EF4-FFF2-40B4-BE49-F238E27FC236}">
                    <a16:creationId xmlns:a16="http://schemas.microsoft.com/office/drawing/2014/main" id="{0A57B8E3-47B7-429C-A0D0-6F5B23EF0C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50235" name="Rectangle 77">
                <a:extLst>
                  <a:ext uri="{FF2B5EF4-FFF2-40B4-BE49-F238E27FC236}">
                    <a16:creationId xmlns:a16="http://schemas.microsoft.com/office/drawing/2014/main" id="{18759000-B03B-42F3-B8EE-8B0EA5C82C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omic Sans MS" pitchFamily="66" charset="0"/>
                  </a:defRPr>
                </a:lvl9pPr>
              </a:lstStyle>
              <a:p>
                <a:pPr>
                  <a:defRPr/>
                </a:pPr>
                <a:endParaRPr lang="en-US" altLang="zh-CN">
                  <a:ea typeface="宋体" pitchFamily="2" charset="-122"/>
                </a:endParaRPr>
              </a:p>
            </p:txBody>
          </p:sp>
          <p:sp>
            <p:nvSpPr>
              <p:cNvPr id="50236" name="Line 78">
                <a:extLst>
                  <a:ext uri="{FF2B5EF4-FFF2-40B4-BE49-F238E27FC236}">
                    <a16:creationId xmlns:a16="http://schemas.microsoft.com/office/drawing/2014/main" id="{8A8115EF-8CD6-45B8-9B9F-A24EF92AB1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50237" name="Line 79">
                <a:extLst>
                  <a:ext uri="{FF2B5EF4-FFF2-40B4-BE49-F238E27FC236}">
                    <a16:creationId xmlns:a16="http://schemas.microsoft.com/office/drawing/2014/main" id="{08B6EA9D-8B24-4BA6-B21C-B734ECC21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50238" name="Line 80">
                <a:extLst>
                  <a:ext uri="{FF2B5EF4-FFF2-40B4-BE49-F238E27FC236}">
                    <a16:creationId xmlns:a16="http://schemas.microsoft.com/office/drawing/2014/main" id="{9BA3DA42-0AAD-4A95-9206-FBBEC9B89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  <p:sp>
            <p:nvSpPr>
              <p:cNvPr id="50239" name="Line 81">
                <a:extLst>
                  <a:ext uri="{FF2B5EF4-FFF2-40B4-BE49-F238E27FC236}">
                    <a16:creationId xmlns:a16="http://schemas.microsoft.com/office/drawing/2014/main" id="{C76A71DA-4059-4635-A3F6-7EDFCFBCF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/>
              </a:p>
            </p:txBody>
          </p:sp>
        </p:grpSp>
        <p:sp>
          <p:nvSpPr>
            <p:cNvPr id="50230" name="Line 82">
              <a:extLst>
                <a:ext uri="{FF2B5EF4-FFF2-40B4-BE49-F238E27FC236}">
                  <a16:creationId xmlns:a16="http://schemas.microsoft.com/office/drawing/2014/main" id="{AFD554BE-6C37-4B69-87E5-62C6945D12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31" name="Line 83">
              <a:extLst>
                <a:ext uri="{FF2B5EF4-FFF2-40B4-BE49-F238E27FC236}">
                  <a16:creationId xmlns:a16="http://schemas.microsoft.com/office/drawing/2014/main" id="{4CBCF8D6-1936-48C5-A899-249C70F0BE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32" name="Line 84">
              <a:extLst>
                <a:ext uri="{FF2B5EF4-FFF2-40B4-BE49-F238E27FC236}">
                  <a16:creationId xmlns:a16="http://schemas.microsoft.com/office/drawing/2014/main" id="{EF8A8A28-A0A8-4980-9C20-FB6CB53925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33" name="Line 85">
              <a:extLst>
                <a:ext uri="{FF2B5EF4-FFF2-40B4-BE49-F238E27FC236}">
                  <a16:creationId xmlns:a16="http://schemas.microsoft.com/office/drawing/2014/main" id="{A9A8B518-4DE0-4701-96CE-96C533720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154664" name="Group 92">
            <a:extLst>
              <a:ext uri="{FF2B5EF4-FFF2-40B4-BE49-F238E27FC236}">
                <a16:creationId xmlns:a16="http://schemas.microsoft.com/office/drawing/2014/main" id="{99F15B42-8292-44B6-91B1-3265C5C1DEDA}"/>
              </a:ext>
            </a:extLst>
          </p:cNvPr>
          <p:cNvGrpSpPr>
            <a:grpSpLocks/>
          </p:cNvGrpSpPr>
          <p:nvPr/>
        </p:nvGrpSpPr>
        <p:grpSpPr bwMode="auto">
          <a:xfrm>
            <a:off x="8043863" y="2314575"/>
            <a:ext cx="928687" cy="1954213"/>
            <a:chOff x="250" y="1380"/>
            <a:chExt cx="585" cy="1231"/>
          </a:xfrm>
        </p:grpSpPr>
        <p:sp>
          <p:nvSpPr>
            <p:cNvPr id="154669" name="Freeform 93">
              <a:extLst>
                <a:ext uri="{FF2B5EF4-FFF2-40B4-BE49-F238E27FC236}">
                  <a16:creationId xmlns:a16="http://schemas.microsoft.com/office/drawing/2014/main" id="{C4E82B17-9245-4E17-8681-B1438FAA7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0222" name="Rectangle 94">
              <a:extLst>
                <a:ext uri="{FF2B5EF4-FFF2-40B4-BE49-F238E27FC236}">
                  <a16:creationId xmlns:a16="http://schemas.microsoft.com/office/drawing/2014/main" id="{2A96DAE2-343F-459D-AADF-C8A73E928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Comic Sans MS" pitchFamily="66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omic Sans MS" pitchFamily="66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omic Sans MS" pitchFamily="66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omic Sans MS" pitchFamily="66" charset="0"/>
                </a:defRPr>
              </a:lvl9pPr>
            </a:lstStyle>
            <a:p>
              <a:pPr>
                <a:defRPr/>
              </a:pPr>
              <a:endParaRPr lang="en-US" altLang="zh-CN">
                <a:ea typeface="宋体" pitchFamily="2" charset="-122"/>
              </a:endParaRPr>
            </a:p>
          </p:txBody>
        </p:sp>
        <p:sp>
          <p:nvSpPr>
            <p:cNvPr id="50223" name="Text Box 95">
              <a:extLst>
                <a:ext uri="{FF2B5EF4-FFF2-40B4-BE49-F238E27FC236}">
                  <a16:creationId xmlns:a16="http://schemas.microsoft.com/office/drawing/2014/main" id="{83B6719F-B6C6-4974-9CD3-6CF5FCFDDB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600">
                <a:latin typeface="Arial" panose="020B0604020202020204" pitchFamily="34" charset="0"/>
                <a:ea typeface="MS PGothic" panose="020B0600070205080204" pitchFamily="34" charset="-128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Eth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Phy</a:t>
              </a:r>
            </a:p>
          </p:txBody>
        </p:sp>
        <p:sp>
          <p:nvSpPr>
            <p:cNvPr id="50224" name="Line 96">
              <a:extLst>
                <a:ext uri="{FF2B5EF4-FFF2-40B4-BE49-F238E27FC236}">
                  <a16:creationId xmlns:a16="http://schemas.microsoft.com/office/drawing/2014/main" id="{17DD55DC-7D5D-4570-B7BF-9686D7A64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25" name="Line 97">
              <a:extLst>
                <a:ext uri="{FF2B5EF4-FFF2-40B4-BE49-F238E27FC236}">
                  <a16:creationId xmlns:a16="http://schemas.microsoft.com/office/drawing/2014/main" id="{3876634A-C007-4102-8816-779F1BA650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26" name="Line 98">
              <a:extLst>
                <a:ext uri="{FF2B5EF4-FFF2-40B4-BE49-F238E27FC236}">
                  <a16:creationId xmlns:a16="http://schemas.microsoft.com/office/drawing/2014/main" id="{CEF96F66-3732-47E2-BB4A-07D9CD18F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50227" name="Line 99">
              <a:extLst>
                <a:ext uri="{FF2B5EF4-FFF2-40B4-BE49-F238E27FC236}">
                  <a16:creationId xmlns:a16="http://schemas.microsoft.com/office/drawing/2014/main" id="{6D8D47DA-C67D-46D4-8625-4E5E7566F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154665" name="TextBox 1">
            <a:extLst>
              <a:ext uri="{FF2B5EF4-FFF2-40B4-BE49-F238E27FC236}">
                <a16:creationId xmlns:a16="http://schemas.microsoft.com/office/drawing/2014/main" id="{5A02E158-E43D-4492-A9F0-51A8F2AD82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6270625"/>
            <a:ext cx="4506913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2857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* Check out the online interactive exercises for more examples: h</a:t>
            </a: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ttp://gaia.cs.umass.edu/kurose_ross/interactive/</a:t>
            </a:r>
          </a:p>
        </p:txBody>
      </p:sp>
      <p:sp>
        <p:nvSpPr>
          <p:cNvPr id="154666" name="Rectangle 3">
            <a:extLst>
              <a:ext uri="{FF2B5EF4-FFF2-40B4-BE49-F238E27FC236}">
                <a16:creationId xmlns:a16="http://schemas.microsoft.com/office/drawing/2014/main" id="{8F8D349F-318E-477C-AF25-0CCE20397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Routing to another LAN</a:t>
            </a:r>
          </a:p>
        </p:txBody>
      </p:sp>
      <p:sp>
        <p:nvSpPr>
          <p:cNvPr id="154667" name="灯片编号占位符 5">
            <a:extLst>
              <a:ext uri="{FF2B5EF4-FFF2-40B4-BE49-F238E27FC236}">
                <a16:creationId xmlns:a16="http://schemas.microsoft.com/office/drawing/2014/main" id="{7757300C-9B47-439D-9A88-29C7BF1D1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F10F2BB-717C-49C2-861B-83FF632F7C4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54668" name="页脚占位符 5">
            <a:extLst>
              <a:ext uri="{FF2B5EF4-FFF2-40B4-BE49-F238E27FC236}">
                <a16:creationId xmlns:a16="http://schemas.microsoft.com/office/drawing/2014/main" id="{4344A0CF-A971-491D-A799-30A15BF1C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23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3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007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64BEEE62-40F3-4BA0-9949-B5815891C2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Exercises-4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8131" name="内容占位符 7">
            <a:extLst>
              <a:ext uri="{FF2B5EF4-FFF2-40B4-BE49-F238E27FC236}">
                <a16:creationId xmlns:a16="http://schemas.microsoft.com/office/drawing/2014/main" id="{E8B5BED5-18EE-4CFC-A296-A0FED55F616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1925" y="4462463"/>
            <a:ext cx="4794250" cy="882650"/>
          </a:xfrm>
        </p:spPr>
      </p:pic>
      <p:sp>
        <p:nvSpPr>
          <p:cNvPr id="48132" name="页脚占位符 4">
            <a:extLst>
              <a:ext uri="{FF2B5EF4-FFF2-40B4-BE49-F238E27FC236}">
                <a16:creationId xmlns:a16="http://schemas.microsoft.com/office/drawing/2014/main" id="{CCC9C8E4-D661-4A10-A845-F798B4733DE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ea typeface="宋体" panose="02010600030101010101" pitchFamily="2" charset="-122"/>
              </a:rPr>
              <a:t>5: Network Layer</a:t>
            </a:r>
            <a:endParaRPr lang="en-US" altLang="zh-CN" sz="1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8133" name="灯片编号占位符 5">
            <a:extLst>
              <a:ext uri="{FF2B5EF4-FFF2-40B4-BE49-F238E27FC236}">
                <a16:creationId xmlns:a16="http://schemas.microsoft.com/office/drawing/2014/main" id="{B74CC47A-3C2A-4980-A8F2-C554821B5DB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5b-</a:t>
            </a:r>
            <a:fld id="{00E336CD-519D-4CDC-B204-E8D8DF4D343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48134" name="图片 9">
            <a:extLst>
              <a:ext uri="{FF2B5EF4-FFF2-40B4-BE49-F238E27FC236}">
                <a16:creationId xmlns:a16="http://schemas.microsoft.com/office/drawing/2014/main" id="{ABF5E9B4-0BAC-4FAA-A734-A66F88D2C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100" y="4075113"/>
            <a:ext cx="3467100" cy="153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5" name="文本框 10">
            <a:extLst>
              <a:ext uri="{FF2B5EF4-FFF2-40B4-BE49-F238E27FC236}">
                <a16:creationId xmlns:a16="http://schemas.microsoft.com/office/drawing/2014/main" id="{6E7CA2B3-CC38-4299-B5DB-90C547535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375" y="1244600"/>
            <a:ext cx="7524750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Figure 1 shows the network topology, and Figure 2 shows the hex-content of the first 80 bytes of an Ethernet frame of the host for a Web request. </a:t>
            </a:r>
          </a:p>
          <a:p>
            <a:pPr algn="just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(1) What is the IP address of the Web server? What is the MAC address of the default gateway of this host?</a:t>
            </a:r>
          </a:p>
          <a:p>
            <a:pPr algn="just">
              <a:spcBef>
                <a:spcPts val="6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00"/>
                </a:solidFill>
                <a:ea typeface="宋体" panose="02010600030101010101" pitchFamily="2" charset="-122"/>
              </a:rPr>
              <a:t>(2) When the IP packet encapsulated in this frame is forwarded through router R, which fields in the IP packet need to be modified</a:t>
            </a:r>
            <a:r>
              <a:rPr lang="zh-CN" altLang="en-US" sz="2000">
                <a:solidFill>
                  <a:srgbClr val="000000"/>
                </a:solidFill>
                <a:ea typeface="宋体" panose="02010600030101010101" pitchFamily="2" charset="-122"/>
              </a:rPr>
              <a:t>？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48136" name="文本框 11">
            <a:extLst>
              <a:ext uri="{FF2B5EF4-FFF2-40B4-BE49-F238E27FC236}">
                <a16:creationId xmlns:a16="http://schemas.microsoft.com/office/drawing/2014/main" id="{6F14AA2D-C576-451B-AF62-5DF2AFBF31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2488" y="5599113"/>
            <a:ext cx="14732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Fig. 1 </a:t>
            </a:r>
            <a:endParaRPr lang="zh-CN" altLang="en-US" sz="1600">
              <a:ea typeface="宋体" panose="02010600030101010101" pitchFamily="2" charset="-122"/>
            </a:endParaRPr>
          </a:p>
        </p:txBody>
      </p:sp>
      <p:sp>
        <p:nvSpPr>
          <p:cNvPr id="48137" name="文本框 12">
            <a:extLst>
              <a:ext uri="{FF2B5EF4-FFF2-40B4-BE49-F238E27FC236}">
                <a16:creationId xmlns:a16="http://schemas.microsoft.com/office/drawing/2014/main" id="{1D3B927B-1EB5-45D7-B9C9-BCFCB82C6D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388" y="5805488"/>
            <a:ext cx="14732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ea typeface="宋体" panose="02010600030101010101" pitchFamily="2" charset="-122"/>
              </a:rPr>
              <a:t>Fig. 2 </a:t>
            </a:r>
            <a:endParaRPr lang="zh-CN" altLang="en-US" sz="16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>
            <a:extLst>
              <a:ext uri="{FF2B5EF4-FFF2-40B4-BE49-F238E27FC236}">
                <a16:creationId xmlns:a16="http://schemas.microsoft.com/office/drawing/2014/main" id="{5ED18B45-21E5-4D6F-8061-8A01E8BA4A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124825" cy="11430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ICMP: Internet Control Message Protocol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56675" name="Rectangle 3">
            <a:extLst>
              <a:ext uri="{FF2B5EF4-FFF2-40B4-BE49-F238E27FC236}">
                <a16:creationId xmlns:a16="http://schemas.microsoft.com/office/drawing/2014/main" id="{9AB63AF0-0EE3-42F5-B71F-EB0A54B38CC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CN" sz="1800" dirty="0">
                <a:ea typeface="宋体" panose="02010600030101010101" pitchFamily="2" charset="-122"/>
              </a:rPr>
              <a:t>used by hosts, routers, gateways to communication network-level information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error reporting: </a:t>
            </a:r>
            <a:r>
              <a:rPr lang="en-US" altLang="zh-CN" sz="1800" dirty="0">
                <a:ea typeface="宋体" panose="02010600030101010101" pitchFamily="2" charset="-122"/>
              </a:rPr>
              <a:t>unreachable host, network, port, protocol</a:t>
            </a:r>
          </a:p>
          <a:p>
            <a:pPr lvl="1"/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echo request/reply </a:t>
            </a:r>
            <a:r>
              <a:rPr lang="en-US" altLang="zh-CN" sz="1800" dirty="0">
                <a:ea typeface="宋体" panose="02010600030101010101" pitchFamily="2" charset="-122"/>
              </a:rPr>
              <a:t>(used by ping)</a:t>
            </a:r>
          </a:p>
          <a:p>
            <a:r>
              <a:rPr lang="en-US" altLang="zh-CN" sz="1800" dirty="0">
                <a:ea typeface="宋体" panose="02010600030101010101" pitchFamily="2" charset="-122"/>
              </a:rPr>
              <a:t>network-layer “above” IP:</a:t>
            </a:r>
          </a:p>
          <a:p>
            <a:pPr lvl="1"/>
            <a:r>
              <a:rPr lang="en-US" altLang="zh-CN" sz="1800" dirty="0">
                <a:ea typeface="宋体" panose="02010600030101010101" pitchFamily="2" charset="-122"/>
              </a:rPr>
              <a:t>ICMP </a:t>
            </a:r>
            <a:r>
              <a:rPr lang="en-US" altLang="zh-CN" sz="1800" dirty="0" err="1">
                <a:ea typeface="宋体" panose="02010600030101010101" pitchFamily="2" charset="-122"/>
              </a:rPr>
              <a:t>msgs</a:t>
            </a:r>
            <a:r>
              <a:rPr lang="en-US" altLang="zh-CN" sz="1800" dirty="0">
                <a:ea typeface="宋体" panose="02010600030101010101" pitchFamily="2" charset="-122"/>
              </a:rPr>
              <a:t> carried in IP datagrams</a:t>
            </a:r>
          </a:p>
          <a:p>
            <a:r>
              <a:rPr lang="en-US" altLang="zh-CN" sz="1800" dirty="0">
                <a:solidFill>
                  <a:schemeClr val="accent2"/>
                </a:solidFill>
                <a:ea typeface="宋体" panose="02010600030101010101" pitchFamily="2" charset="-122"/>
              </a:rPr>
              <a:t>ICMP message:</a:t>
            </a:r>
            <a:r>
              <a:rPr lang="en-US" altLang="zh-CN" sz="1800" dirty="0">
                <a:ea typeface="宋体" panose="02010600030101010101" pitchFamily="2" charset="-122"/>
              </a:rPr>
              <a:t> type, code plus first 8 bytes of IP datagram causing error</a:t>
            </a:r>
          </a:p>
        </p:txBody>
      </p:sp>
      <p:sp>
        <p:nvSpPr>
          <p:cNvPr id="156676" name="Text Box 4">
            <a:extLst>
              <a:ext uri="{FF2B5EF4-FFF2-40B4-BE49-F238E27FC236}">
                <a16:creationId xmlns:a16="http://schemas.microsoft.com/office/drawing/2014/main" id="{7AA18049-A9BD-4204-B5DC-FE586E9CAC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4700" y="1760538"/>
            <a:ext cx="4260850" cy="448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u="sng">
                <a:latin typeface="Arial" panose="020B0604020202020204" pitchFamily="34" charset="0"/>
                <a:ea typeface="宋体" panose="02010600030101010101" pitchFamily="2" charset="-122"/>
              </a:rPr>
              <a:t>Type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 u="sng">
                <a:latin typeface="Arial" panose="020B0604020202020204" pitchFamily="34" charset="0"/>
                <a:ea typeface="宋体" panose="02010600030101010101" pitchFamily="2" charset="-122"/>
              </a:rPr>
              <a:t>Code</a:t>
            </a: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 u="sng">
                <a:latin typeface="Arial" panose="020B0604020202020204" pitchFamily="34" charset="0"/>
                <a:ea typeface="宋体" panose="02010600030101010101" pitchFamily="2" charset="-122"/>
              </a:rPr>
              <a:t>description</a:t>
            </a:r>
            <a:endParaRPr lang="en-US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0        0         echo reply (ping)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3        0         dest. network unreachable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3        1         dest host unreachable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3        2         dest protocol unreachable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3        3         dest port unreachable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3        6         dest network unknown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3        7         dest host unknown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4        0         source quench (congestion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                     control - not used)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8        0         echo request (ping)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9        0         route advertisement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10      0         router discovery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11      0         TTL expired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宋体" panose="02010600030101010101" pitchFamily="2" charset="-122"/>
              </a:rPr>
              <a:t>12      0         bad IP header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6677" name="页脚占位符 5">
            <a:extLst>
              <a:ext uri="{FF2B5EF4-FFF2-40B4-BE49-F238E27FC236}">
                <a16:creationId xmlns:a16="http://schemas.microsoft.com/office/drawing/2014/main" id="{F990B539-9C12-4BCE-8D3C-2C52A2792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56678" name="灯片编号占位符 6">
            <a:extLst>
              <a:ext uri="{FF2B5EF4-FFF2-40B4-BE49-F238E27FC236}">
                <a16:creationId xmlns:a16="http://schemas.microsoft.com/office/drawing/2014/main" id="{BCAE98FD-3A18-4876-B441-C96A2CED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5B28331-AD5C-4DB8-86A8-8D809BE7C42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标题 1">
            <a:extLst>
              <a:ext uri="{FF2B5EF4-FFF2-40B4-BE49-F238E27FC236}">
                <a16:creationId xmlns:a16="http://schemas.microsoft.com/office/drawing/2014/main" id="{4E398399-4091-463A-9F34-8431A430EC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ICMP:brief summary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651" name="内容占位符 2">
            <a:extLst>
              <a:ext uri="{FF2B5EF4-FFF2-40B4-BE49-F238E27FC236}">
                <a16:creationId xmlns:a16="http://schemas.microsoft.com/office/drawing/2014/main" id="{4D2F5101-039C-42B6-A7C7-703DE177E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7696200" cy="46482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ea typeface="宋体" charset="-122"/>
              </a:rPr>
              <a:t>ICMP is the control sibling of IP</a:t>
            </a:r>
          </a:p>
          <a:p>
            <a:pPr>
              <a:defRPr/>
            </a:pPr>
            <a:r>
              <a:rPr lang="en-US" altLang="zh-CN" dirty="0">
                <a:ea typeface="宋体" charset="-122"/>
              </a:rPr>
              <a:t>ICMP is used by IP and uses IP as network layer protocol</a:t>
            </a:r>
          </a:p>
          <a:p>
            <a:pPr>
              <a:defRPr/>
            </a:pPr>
            <a:r>
              <a:rPr lang="en-US" altLang="zh-CN" dirty="0">
                <a:ea typeface="宋体" charset="-122"/>
              </a:rPr>
              <a:t>ICMP is used for ping, </a:t>
            </a:r>
            <a:r>
              <a:rPr lang="en-US" altLang="zh-CN" dirty="0" err="1">
                <a:ea typeface="宋体" charset="-122"/>
              </a:rPr>
              <a:t>traceroute</a:t>
            </a:r>
            <a:r>
              <a:rPr lang="en-US" altLang="zh-CN" dirty="0">
                <a:ea typeface="宋体" charset="-122"/>
              </a:rPr>
              <a:t>, and path MTU discovery</a:t>
            </a:r>
          </a:p>
          <a:p>
            <a:pPr marL="712788" indent="-357188">
              <a:defRPr/>
            </a:pPr>
            <a:r>
              <a:rPr lang="en-US" altLang="zh-CN" sz="2400" dirty="0">
                <a:ea typeface="宋体" charset="-122"/>
              </a:rPr>
              <a:t>Ping: uses ICMP Echo request/reply messages</a:t>
            </a:r>
          </a:p>
          <a:p>
            <a:pPr marL="712788" indent="-357188">
              <a:defRPr/>
            </a:pPr>
            <a:r>
              <a:rPr lang="en-US" altLang="zh-CN" sz="2400" dirty="0">
                <a:ea typeface="宋体" charset="-122"/>
              </a:rPr>
              <a:t>Path MTU discovery</a:t>
            </a:r>
          </a:p>
          <a:p>
            <a:pPr marL="1081088" indent="-368300">
              <a:buFont typeface="Wingdings" pitchFamily="2" charset="2"/>
              <a:buChar char="Ø"/>
              <a:defRPr/>
            </a:pPr>
            <a:r>
              <a:rPr lang="en-US" altLang="zh-CN" sz="2000" dirty="0">
                <a:ea typeface="宋体" charset="-122"/>
              </a:rPr>
              <a:t>Send a large IP datagram </a:t>
            </a:r>
            <a:r>
              <a:rPr lang="en-US" altLang="zh-CN" sz="2000" dirty="0" err="1">
                <a:ea typeface="宋体" charset="-122"/>
              </a:rPr>
              <a:t>with”No</a:t>
            </a:r>
            <a:r>
              <a:rPr lang="en-US" altLang="zh-CN" sz="2000" dirty="0">
                <a:ea typeface="宋体" charset="-122"/>
              </a:rPr>
              <a:t> fragment” bit set</a:t>
            </a:r>
          </a:p>
          <a:p>
            <a:pPr marL="1081088" indent="-368300">
              <a:buFont typeface="Wingdings" pitchFamily="2" charset="2"/>
              <a:buChar char="Ø"/>
              <a:defRPr/>
            </a:pPr>
            <a:r>
              <a:rPr lang="en-US" altLang="zh-CN" sz="2000" dirty="0">
                <a:ea typeface="宋体" charset="-122"/>
              </a:rPr>
              <a:t>Reduce size until success (No ICMP message received)</a:t>
            </a:r>
            <a:endParaRPr lang="zh-CN" altLang="en-US" sz="2000" dirty="0">
              <a:ea typeface="宋体" charset="-122"/>
            </a:endParaRPr>
          </a:p>
        </p:txBody>
      </p:sp>
      <p:sp>
        <p:nvSpPr>
          <p:cNvPr id="158724" name="页脚占位符 5">
            <a:extLst>
              <a:ext uri="{FF2B5EF4-FFF2-40B4-BE49-F238E27FC236}">
                <a16:creationId xmlns:a16="http://schemas.microsoft.com/office/drawing/2014/main" id="{0EE31DC5-1A44-437E-BB32-A4894CA5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58725" name="灯片编号占位符 6">
            <a:extLst>
              <a:ext uri="{FF2B5EF4-FFF2-40B4-BE49-F238E27FC236}">
                <a16:creationId xmlns:a16="http://schemas.microsoft.com/office/drawing/2014/main" id="{F4C48941-4827-434F-B62D-53A3ACF4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2ED308F-4CF1-4D80-8032-B40AE99F244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标题 1">
            <a:extLst>
              <a:ext uri="{FF2B5EF4-FFF2-40B4-BE49-F238E27FC236}">
                <a16:creationId xmlns:a16="http://schemas.microsoft.com/office/drawing/2014/main" id="{68AD1F88-6672-4379-9F84-178100D35E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ping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59747" name="Picture 4" descr="2006-2-19-ping">
            <a:extLst>
              <a:ext uri="{FF2B5EF4-FFF2-40B4-BE49-F238E27FC236}">
                <a16:creationId xmlns:a16="http://schemas.microsoft.com/office/drawing/2014/main" id="{45790472-6055-456C-BFCD-EB9C0F07761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95"/>
          <a:stretch>
            <a:fillRect/>
          </a:stretch>
        </p:blipFill>
        <p:spPr>
          <a:xfrm>
            <a:off x="342900" y="1814513"/>
            <a:ext cx="8172450" cy="3497262"/>
          </a:xfrm>
          <a:noFill/>
        </p:spPr>
      </p:pic>
      <p:sp>
        <p:nvSpPr>
          <p:cNvPr id="159748" name="页脚占位符 5">
            <a:extLst>
              <a:ext uri="{FF2B5EF4-FFF2-40B4-BE49-F238E27FC236}">
                <a16:creationId xmlns:a16="http://schemas.microsoft.com/office/drawing/2014/main" id="{F4155D1F-9DC0-44AD-BCBE-57912F821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59749" name="灯片编号占位符 6">
            <a:extLst>
              <a:ext uri="{FF2B5EF4-FFF2-40B4-BE49-F238E27FC236}">
                <a16:creationId xmlns:a16="http://schemas.microsoft.com/office/drawing/2014/main" id="{A5BEAF71-C84B-4EB1-8245-E6DADA6C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A3003C50-758C-4440-9C23-1FE1A0FE176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标题 1">
            <a:extLst>
              <a:ext uri="{FF2B5EF4-FFF2-40B4-BE49-F238E27FC236}">
                <a16:creationId xmlns:a16="http://schemas.microsoft.com/office/drawing/2014/main" id="{5419409F-A42B-457F-AA43-FEA6FC5706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traceroute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160771" name="Picture 6" descr="Printscreen-2006-2-19-tr">
            <a:extLst>
              <a:ext uri="{FF2B5EF4-FFF2-40B4-BE49-F238E27FC236}">
                <a16:creationId xmlns:a16="http://schemas.microsoft.com/office/drawing/2014/main" id="{3CFE5B5E-2EEF-46EE-9F7F-136F5DDBFA9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" r="4201" b="1933"/>
          <a:stretch>
            <a:fillRect/>
          </a:stretch>
        </p:blipFill>
        <p:spPr>
          <a:xfrm>
            <a:off x="628650" y="1582738"/>
            <a:ext cx="8112125" cy="4265612"/>
          </a:xfrm>
          <a:noFill/>
        </p:spPr>
      </p:pic>
      <p:sp>
        <p:nvSpPr>
          <p:cNvPr id="160772" name="页脚占位符 5">
            <a:extLst>
              <a:ext uri="{FF2B5EF4-FFF2-40B4-BE49-F238E27FC236}">
                <a16:creationId xmlns:a16="http://schemas.microsoft.com/office/drawing/2014/main" id="{BC8824B4-1182-496C-95ED-C1A01F99D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0773" name="灯片编号占位符 6">
            <a:extLst>
              <a:ext uri="{FF2B5EF4-FFF2-40B4-BE49-F238E27FC236}">
                <a16:creationId xmlns:a16="http://schemas.microsoft.com/office/drawing/2014/main" id="{C5737551-89D3-47F5-93BB-AF9116402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74FC6C1-5375-4373-9582-FAC9EF22235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标题 1">
            <a:extLst>
              <a:ext uri="{FF2B5EF4-FFF2-40B4-BE49-F238E27FC236}">
                <a16:creationId xmlns:a16="http://schemas.microsoft.com/office/drawing/2014/main" id="{74260210-87D1-4F43-9135-11A5648C11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Traceroute and ICMP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F1C83A-D310-4FE9-9E8B-3E4F37EB11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413" y="1446213"/>
            <a:ext cx="3860800" cy="4648200"/>
          </a:xfrm>
        </p:spPr>
        <p:txBody>
          <a:bodyPr/>
          <a:lstStyle/>
          <a:p>
            <a:pPr>
              <a:defRPr/>
            </a:pPr>
            <a:r>
              <a:rPr lang="en-US" altLang="zh-CN" sz="2000" dirty="0">
                <a:ea typeface="宋体" charset="-122"/>
              </a:rPr>
              <a:t>Source sends series of UDP segments to </a:t>
            </a:r>
            <a:r>
              <a:rPr lang="en-US" altLang="zh-CN" sz="2000" dirty="0" err="1">
                <a:ea typeface="宋体" charset="-122"/>
              </a:rPr>
              <a:t>dest</a:t>
            </a:r>
            <a:r>
              <a:rPr lang="en-US" altLang="zh-CN" sz="2000" dirty="0">
                <a:ea typeface="宋体" charset="-122"/>
              </a:rPr>
              <a:t>.</a:t>
            </a:r>
          </a:p>
          <a:p>
            <a:pPr marL="712788" indent="-357188">
              <a:defRPr/>
            </a:pPr>
            <a:r>
              <a:rPr lang="en-US" altLang="zh-CN" sz="1800" dirty="0">
                <a:ea typeface="宋体" charset="-122"/>
              </a:rPr>
              <a:t>First has TTL=1</a:t>
            </a:r>
          </a:p>
          <a:p>
            <a:pPr marL="712788" indent="-357188">
              <a:defRPr/>
            </a:pPr>
            <a:r>
              <a:rPr lang="en-US" altLang="zh-CN" sz="1800" dirty="0">
                <a:ea typeface="宋体" charset="-122"/>
              </a:rPr>
              <a:t>Second has TTL=2, etc.</a:t>
            </a:r>
          </a:p>
          <a:p>
            <a:pPr marL="712788" indent="-357188">
              <a:defRPr/>
            </a:pPr>
            <a:r>
              <a:rPr lang="en-US" altLang="zh-CN" sz="1800" dirty="0">
                <a:ea typeface="宋体" charset="-122"/>
              </a:rPr>
              <a:t>Unlikely port number</a:t>
            </a:r>
          </a:p>
          <a:p>
            <a:pPr>
              <a:defRPr/>
            </a:pPr>
            <a:r>
              <a:rPr lang="en-US" altLang="zh-CN" sz="2000" dirty="0">
                <a:ea typeface="宋体" charset="-122"/>
              </a:rPr>
              <a:t>When nth datagram arrives to nth router:</a:t>
            </a:r>
          </a:p>
          <a:p>
            <a:pPr marL="712788" indent="-261938">
              <a:defRPr/>
            </a:pPr>
            <a:r>
              <a:rPr lang="en-US" altLang="zh-CN" sz="1800" dirty="0">
                <a:ea typeface="宋体" charset="-122"/>
              </a:rPr>
              <a:t>Router discards datagram</a:t>
            </a:r>
          </a:p>
          <a:p>
            <a:pPr marL="712788" indent="-261938">
              <a:defRPr/>
            </a:pPr>
            <a:r>
              <a:rPr lang="en-US" altLang="zh-CN" sz="1800" dirty="0">
                <a:ea typeface="宋体" charset="-122"/>
              </a:rPr>
              <a:t>And sends to source an ICMP message (type 11, code 0)</a:t>
            </a:r>
          </a:p>
          <a:p>
            <a:pPr marL="712788" indent="-261938">
              <a:defRPr/>
            </a:pPr>
            <a:r>
              <a:rPr lang="en-US" altLang="zh-CN" sz="1800" dirty="0">
                <a:ea typeface="宋体" charset="-122"/>
              </a:rPr>
              <a:t>Message includes name of router &amp; IP address</a:t>
            </a:r>
            <a:endParaRPr lang="zh-CN" altLang="en-US" sz="1800" dirty="0">
              <a:ea typeface="宋体" charset="-122"/>
            </a:endParaRPr>
          </a:p>
        </p:txBody>
      </p:sp>
      <p:sp>
        <p:nvSpPr>
          <p:cNvPr id="157700" name="内容占位符 3">
            <a:extLst>
              <a:ext uri="{FF2B5EF4-FFF2-40B4-BE49-F238E27FC236}">
                <a16:creationId xmlns:a16="http://schemas.microsoft.com/office/drawing/2014/main" id="{CD07AAE8-8264-4627-9696-D5A8A47473DA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506913" y="1528763"/>
            <a:ext cx="3810000" cy="4648200"/>
          </a:xfrm>
        </p:spPr>
        <p:txBody>
          <a:bodyPr/>
          <a:lstStyle/>
          <a:p>
            <a:r>
              <a:rPr lang="en-US" altLang="zh-CN" sz="2000">
                <a:ea typeface="宋体" panose="02010600030101010101" pitchFamily="2" charset="-122"/>
              </a:rPr>
              <a:t>When ICMP message arrives, source calculates RTT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Traceroute does this 3 times</a:t>
            </a:r>
          </a:p>
          <a:p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Stopping criterion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UDP segment eventually arrives at destination host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Destination returns ICMP “host unreachable” packet (type 3, code 3)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When source gets this ICMP, stops</a:t>
            </a:r>
          </a:p>
          <a:p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157701" name="页脚占位符 5">
            <a:extLst>
              <a:ext uri="{FF2B5EF4-FFF2-40B4-BE49-F238E27FC236}">
                <a16:creationId xmlns:a16="http://schemas.microsoft.com/office/drawing/2014/main" id="{AD145DC9-1534-4AF7-9951-20B6DFB03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57702" name="灯片编号占位符 6">
            <a:extLst>
              <a:ext uri="{FF2B5EF4-FFF2-40B4-BE49-F238E27FC236}">
                <a16:creationId xmlns:a16="http://schemas.microsoft.com/office/drawing/2014/main" id="{EBF69E68-753C-4669-A79A-71D80566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F1BEC16-BF35-415F-AD5F-DD48673F5D7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149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88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2C205A9E-D974-466F-BCF8-B615A62843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Datagram networks: </a:t>
            </a:r>
            <a:r>
              <a:rPr lang="en-US" altLang="zh-CN" sz="2400" u="none">
                <a:ea typeface="宋体" panose="02010600030101010101" pitchFamily="2" charset="-122"/>
              </a:rPr>
              <a:t>the Internet model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92C9D039-0310-4C29-ACDC-7B88A173AFF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1333500"/>
            <a:ext cx="7781925" cy="2276475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no call setup at network layer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routers: no state about end-to-end connections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no network-level concept of “connection”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packets typically routed using destination host ID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packets between same source-dest pair may take different paths</a:t>
            </a:r>
          </a:p>
        </p:txBody>
      </p:sp>
      <p:sp>
        <p:nvSpPr>
          <p:cNvPr id="23556" name="Freeform 4">
            <a:extLst>
              <a:ext uri="{FF2B5EF4-FFF2-40B4-BE49-F238E27FC236}">
                <a16:creationId xmlns:a16="http://schemas.microsoft.com/office/drawing/2014/main" id="{341FF070-47A6-4274-9A81-8A022D235332}"/>
              </a:ext>
            </a:extLst>
          </p:cNvPr>
          <p:cNvSpPr>
            <a:spLocks/>
          </p:cNvSpPr>
          <p:nvPr/>
        </p:nvSpPr>
        <p:spPr bwMode="auto">
          <a:xfrm>
            <a:off x="3352800" y="5078413"/>
            <a:ext cx="2847975" cy="1481137"/>
          </a:xfrm>
          <a:custGeom>
            <a:avLst/>
            <a:gdLst>
              <a:gd name="T0" fmla="*/ 2147483646 w 1794"/>
              <a:gd name="T1" fmla="*/ 2147483646 h 933"/>
              <a:gd name="T2" fmla="*/ 2147483646 w 1794"/>
              <a:gd name="T3" fmla="*/ 2147483646 h 933"/>
              <a:gd name="T4" fmla="*/ 2147483646 w 1794"/>
              <a:gd name="T5" fmla="*/ 2147483646 h 933"/>
              <a:gd name="T6" fmla="*/ 2147483646 w 1794"/>
              <a:gd name="T7" fmla="*/ 2147483646 h 933"/>
              <a:gd name="T8" fmla="*/ 2147483646 w 1794"/>
              <a:gd name="T9" fmla="*/ 2147483646 h 933"/>
              <a:gd name="T10" fmla="*/ 2147483646 w 1794"/>
              <a:gd name="T11" fmla="*/ 2147483646 h 933"/>
              <a:gd name="T12" fmla="*/ 2147483646 w 1794"/>
              <a:gd name="T13" fmla="*/ 2147483646 h 933"/>
              <a:gd name="T14" fmla="*/ 2147483646 w 1794"/>
              <a:gd name="T15" fmla="*/ 2147483646 h 933"/>
              <a:gd name="T16" fmla="*/ 2147483646 w 1794"/>
              <a:gd name="T17" fmla="*/ 2147483646 h 933"/>
              <a:gd name="T18" fmla="*/ 2147483646 w 1794"/>
              <a:gd name="T19" fmla="*/ 2147483646 h 933"/>
              <a:gd name="T20" fmla="*/ 2147483646 w 1794"/>
              <a:gd name="T21" fmla="*/ 2147483646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7" name="Line 5">
            <a:extLst>
              <a:ext uri="{FF2B5EF4-FFF2-40B4-BE49-F238E27FC236}">
                <a16:creationId xmlns:a16="http://schemas.microsoft.com/office/drawing/2014/main" id="{D17C0752-91E0-414E-9BDF-A49007715605}"/>
              </a:ext>
            </a:extLst>
          </p:cNvPr>
          <p:cNvSpPr>
            <a:spLocks noChangeShapeType="1"/>
          </p:cNvSpPr>
          <p:nvPr/>
        </p:nvSpPr>
        <p:spPr bwMode="auto">
          <a:xfrm rot="5400000" flipV="1">
            <a:off x="2706688" y="4821237"/>
            <a:ext cx="6350" cy="15779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8" name="Freeform 6">
            <a:extLst>
              <a:ext uri="{FF2B5EF4-FFF2-40B4-BE49-F238E27FC236}">
                <a16:creationId xmlns:a16="http://schemas.microsoft.com/office/drawing/2014/main" id="{49122D31-B024-4507-A053-336E2EBB4143}"/>
              </a:ext>
            </a:extLst>
          </p:cNvPr>
          <p:cNvSpPr>
            <a:spLocks/>
          </p:cNvSpPr>
          <p:nvPr/>
        </p:nvSpPr>
        <p:spPr bwMode="auto">
          <a:xfrm>
            <a:off x="3990975" y="5372100"/>
            <a:ext cx="542925" cy="295275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3559" name="Group 7">
            <a:extLst>
              <a:ext uri="{FF2B5EF4-FFF2-40B4-BE49-F238E27FC236}">
                <a16:creationId xmlns:a16="http://schemas.microsoft.com/office/drawing/2014/main" id="{CF8728D2-D8BE-4A1E-8673-D58F23D0B0AC}"/>
              </a:ext>
            </a:extLst>
          </p:cNvPr>
          <p:cNvGrpSpPr>
            <a:grpSpLocks/>
          </p:cNvGrpSpPr>
          <p:nvPr/>
        </p:nvGrpSpPr>
        <p:grpSpPr bwMode="auto">
          <a:xfrm>
            <a:off x="3497263" y="5546725"/>
            <a:ext cx="501650" cy="233363"/>
            <a:chOff x="3600" y="219"/>
            <a:chExt cx="360" cy="175"/>
          </a:xfrm>
        </p:grpSpPr>
        <p:sp>
          <p:nvSpPr>
            <p:cNvPr id="23689" name="Oval 8">
              <a:extLst>
                <a:ext uri="{FF2B5EF4-FFF2-40B4-BE49-F238E27FC236}">
                  <a16:creationId xmlns:a16="http://schemas.microsoft.com/office/drawing/2014/main" id="{C1CEED02-3D48-4FE6-99D2-DE4246F30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690" name="Line 9">
              <a:extLst>
                <a:ext uri="{FF2B5EF4-FFF2-40B4-BE49-F238E27FC236}">
                  <a16:creationId xmlns:a16="http://schemas.microsoft.com/office/drawing/2014/main" id="{A3657287-D813-4AC4-B5E5-08BB03711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1" name="Line 10">
              <a:extLst>
                <a:ext uri="{FF2B5EF4-FFF2-40B4-BE49-F238E27FC236}">
                  <a16:creationId xmlns:a16="http://schemas.microsoft.com/office/drawing/2014/main" id="{B21DC26B-D220-41FD-9875-3208CE5C8F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92" name="Rectangle 11">
              <a:extLst>
                <a:ext uri="{FF2B5EF4-FFF2-40B4-BE49-F238E27FC236}">
                  <a16:creationId xmlns:a16="http://schemas.microsoft.com/office/drawing/2014/main" id="{11E8837B-D760-4D90-ACC8-E4A334801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93" name="Oval 12">
              <a:extLst>
                <a:ext uri="{FF2B5EF4-FFF2-40B4-BE49-F238E27FC236}">
                  <a16:creationId xmlns:a16="http://schemas.microsoft.com/office/drawing/2014/main" id="{0D88D50F-0A6D-4644-B90B-3FFCDFAE5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3694" name="Group 13">
              <a:extLst>
                <a:ext uri="{FF2B5EF4-FFF2-40B4-BE49-F238E27FC236}">
                  <a16:creationId xmlns:a16="http://schemas.microsoft.com/office/drawing/2014/main" id="{FDE5AD94-902A-414F-9B8F-751597220F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3699" name="Line 14">
                <a:extLst>
                  <a:ext uri="{FF2B5EF4-FFF2-40B4-BE49-F238E27FC236}">
                    <a16:creationId xmlns:a16="http://schemas.microsoft.com/office/drawing/2014/main" id="{602EC2C5-AA2C-4BFF-BD57-D7D465BDDE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00" name="Line 15">
                <a:extLst>
                  <a:ext uri="{FF2B5EF4-FFF2-40B4-BE49-F238E27FC236}">
                    <a16:creationId xmlns:a16="http://schemas.microsoft.com/office/drawing/2014/main" id="{B79982C5-10E6-47DE-A0F1-DA7DE6097F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701" name="Line 16">
                <a:extLst>
                  <a:ext uri="{FF2B5EF4-FFF2-40B4-BE49-F238E27FC236}">
                    <a16:creationId xmlns:a16="http://schemas.microsoft.com/office/drawing/2014/main" id="{BA5634C3-44B6-42C3-B5ED-18D34477BD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695" name="Group 17">
              <a:extLst>
                <a:ext uri="{FF2B5EF4-FFF2-40B4-BE49-F238E27FC236}">
                  <a16:creationId xmlns:a16="http://schemas.microsoft.com/office/drawing/2014/main" id="{FAB920D6-9889-4A7C-A0B9-FBE0B1598EC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3696" name="Line 18">
                <a:extLst>
                  <a:ext uri="{FF2B5EF4-FFF2-40B4-BE49-F238E27FC236}">
                    <a16:creationId xmlns:a16="http://schemas.microsoft.com/office/drawing/2014/main" id="{89A2D124-5237-490D-BBA6-3FF38FF41D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97" name="Line 19">
                <a:extLst>
                  <a:ext uri="{FF2B5EF4-FFF2-40B4-BE49-F238E27FC236}">
                    <a16:creationId xmlns:a16="http://schemas.microsoft.com/office/drawing/2014/main" id="{F632DC02-A585-4C95-933D-E51EEA130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98" name="Line 20">
                <a:extLst>
                  <a:ext uri="{FF2B5EF4-FFF2-40B4-BE49-F238E27FC236}">
                    <a16:creationId xmlns:a16="http://schemas.microsoft.com/office/drawing/2014/main" id="{08AD71CB-EEB2-4631-84FD-CD80DB243C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560" name="Group 21">
            <a:extLst>
              <a:ext uri="{FF2B5EF4-FFF2-40B4-BE49-F238E27FC236}">
                <a16:creationId xmlns:a16="http://schemas.microsoft.com/office/drawing/2014/main" id="{98EAB3F0-476C-40AC-9C12-9945819BADAE}"/>
              </a:ext>
            </a:extLst>
          </p:cNvPr>
          <p:cNvGrpSpPr>
            <a:grpSpLocks/>
          </p:cNvGrpSpPr>
          <p:nvPr/>
        </p:nvGrpSpPr>
        <p:grpSpPr bwMode="auto">
          <a:xfrm>
            <a:off x="3849688" y="6184900"/>
            <a:ext cx="501650" cy="233363"/>
            <a:chOff x="3600" y="219"/>
            <a:chExt cx="360" cy="175"/>
          </a:xfrm>
        </p:grpSpPr>
        <p:sp>
          <p:nvSpPr>
            <p:cNvPr id="23676" name="Oval 22">
              <a:extLst>
                <a:ext uri="{FF2B5EF4-FFF2-40B4-BE49-F238E27FC236}">
                  <a16:creationId xmlns:a16="http://schemas.microsoft.com/office/drawing/2014/main" id="{420354C2-9D7F-455E-84B0-D0F0AB402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677" name="Line 23">
              <a:extLst>
                <a:ext uri="{FF2B5EF4-FFF2-40B4-BE49-F238E27FC236}">
                  <a16:creationId xmlns:a16="http://schemas.microsoft.com/office/drawing/2014/main" id="{8E87B12A-875E-4665-A9BB-285E14033E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8" name="Line 24">
              <a:extLst>
                <a:ext uri="{FF2B5EF4-FFF2-40B4-BE49-F238E27FC236}">
                  <a16:creationId xmlns:a16="http://schemas.microsoft.com/office/drawing/2014/main" id="{005CF565-646F-4A99-A6B5-D690AC880F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79" name="Rectangle 25">
              <a:extLst>
                <a:ext uri="{FF2B5EF4-FFF2-40B4-BE49-F238E27FC236}">
                  <a16:creationId xmlns:a16="http://schemas.microsoft.com/office/drawing/2014/main" id="{EED1A188-B2C3-4394-B0D8-89DF53BD9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80" name="Oval 26">
              <a:extLst>
                <a:ext uri="{FF2B5EF4-FFF2-40B4-BE49-F238E27FC236}">
                  <a16:creationId xmlns:a16="http://schemas.microsoft.com/office/drawing/2014/main" id="{D09AB245-7312-43B5-9729-57243F0DC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3681" name="Group 27">
              <a:extLst>
                <a:ext uri="{FF2B5EF4-FFF2-40B4-BE49-F238E27FC236}">
                  <a16:creationId xmlns:a16="http://schemas.microsoft.com/office/drawing/2014/main" id="{377E54B7-5C32-4EC5-B454-D040A016E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3686" name="Line 28">
                <a:extLst>
                  <a:ext uri="{FF2B5EF4-FFF2-40B4-BE49-F238E27FC236}">
                    <a16:creationId xmlns:a16="http://schemas.microsoft.com/office/drawing/2014/main" id="{3EEA1A3B-54C8-4A87-96BD-61EF208AAC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87" name="Line 29">
                <a:extLst>
                  <a:ext uri="{FF2B5EF4-FFF2-40B4-BE49-F238E27FC236}">
                    <a16:creationId xmlns:a16="http://schemas.microsoft.com/office/drawing/2014/main" id="{AAAF5649-5465-4CCB-9D5D-5E4FC40B9C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88" name="Line 30">
                <a:extLst>
                  <a:ext uri="{FF2B5EF4-FFF2-40B4-BE49-F238E27FC236}">
                    <a16:creationId xmlns:a16="http://schemas.microsoft.com/office/drawing/2014/main" id="{4BA1DE3C-D112-40BB-87E7-E8AB94776E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682" name="Group 31">
              <a:extLst>
                <a:ext uri="{FF2B5EF4-FFF2-40B4-BE49-F238E27FC236}">
                  <a16:creationId xmlns:a16="http://schemas.microsoft.com/office/drawing/2014/main" id="{64196363-9314-4653-B424-081AA91AB3A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3683" name="Line 32">
                <a:extLst>
                  <a:ext uri="{FF2B5EF4-FFF2-40B4-BE49-F238E27FC236}">
                    <a16:creationId xmlns:a16="http://schemas.microsoft.com/office/drawing/2014/main" id="{A2FE8140-B51E-42D7-8508-49919DD6FE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84" name="Line 33">
                <a:extLst>
                  <a:ext uri="{FF2B5EF4-FFF2-40B4-BE49-F238E27FC236}">
                    <a16:creationId xmlns:a16="http://schemas.microsoft.com/office/drawing/2014/main" id="{91F3BCF6-CF94-48BA-8FD1-AF0A79B51F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85" name="Line 34">
                <a:extLst>
                  <a:ext uri="{FF2B5EF4-FFF2-40B4-BE49-F238E27FC236}">
                    <a16:creationId xmlns:a16="http://schemas.microsoft.com/office/drawing/2014/main" id="{7B7E5A72-FE15-4541-B866-E29064ABC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561" name="Group 35">
            <a:extLst>
              <a:ext uri="{FF2B5EF4-FFF2-40B4-BE49-F238E27FC236}">
                <a16:creationId xmlns:a16="http://schemas.microsoft.com/office/drawing/2014/main" id="{432E5CA6-1A78-47B1-B492-3BCACA0977B4}"/>
              </a:ext>
            </a:extLst>
          </p:cNvPr>
          <p:cNvGrpSpPr>
            <a:grpSpLocks/>
          </p:cNvGrpSpPr>
          <p:nvPr/>
        </p:nvGrpSpPr>
        <p:grpSpPr bwMode="auto">
          <a:xfrm>
            <a:off x="4524375" y="5241925"/>
            <a:ext cx="501650" cy="233363"/>
            <a:chOff x="3600" y="219"/>
            <a:chExt cx="360" cy="175"/>
          </a:xfrm>
        </p:grpSpPr>
        <p:sp>
          <p:nvSpPr>
            <p:cNvPr id="23663" name="Oval 36">
              <a:extLst>
                <a:ext uri="{FF2B5EF4-FFF2-40B4-BE49-F238E27FC236}">
                  <a16:creationId xmlns:a16="http://schemas.microsoft.com/office/drawing/2014/main" id="{B5F77EC8-E7CD-4DFE-9F63-D7B8BCD752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664" name="Line 37">
              <a:extLst>
                <a:ext uri="{FF2B5EF4-FFF2-40B4-BE49-F238E27FC236}">
                  <a16:creationId xmlns:a16="http://schemas.microsoft.com/office/drawing/2014/main" id="{A1F00271-8FE0-4C5D-AA26-10ECEB0AC4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65" name="Line 38">
              <a:extLst>
                <a:ext uri="{FF2B5EF4-FFF2-40B4-BE49-F238E27FC236}">
                  <a16:creationId xmlns:a16="http://schemas.microsoft.com/office/drawing/2014/main" id="{503214FE-D178-4CBC-A7B1-326511E842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66" name="Rectangle 39">
              <a:extLst>
                <a:ext uri="{FF2B5EF4-FFF2-40B4-BE49-F238E27FC236}">
                  <a16:creationId xmlns:a16="http://schemas.microsoft.com/office/drawing/2014/main" id="{E6A4B649-A936-4826-8595-B2653F354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67" name="Oval 40">
              <a:extLst>
                <a:ext uri="{FF2B5EF4-FFF2-40B4-BE49-F238E27FC236}">
                  <a16:creationId xmlns:a16="http://schemas.microsoft.com/office/drawing/2014/main" id="{E332AE3C-4F91-4223-9E63-B9256805A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3668" name="Group 41">
              <a:extLst>
                <a:ext uri="{FF2B5EF4-FFF2-40B4-BE49-F238E27FC236}">
                  <a16:creationId xmlns:a16="http://schemas.microsoft.com/office/drawing/2014/main" id="{6A4400ED-A3F5-4D88-9961-B0EE923308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3673" name="Line 42">
                <a:extLst>
                  <a:ext uri="{FF2B5EF4-FFF2-40B4-BE49-F238E27FC236}">
                    <a16:creationId xmlns:a16="http://schemas.microsoft.com/office/drawing/2014/main" id="{DB7B3F9A-E7EF-43A4-9F98-F8D932D4DA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74" name="Line 43">
                <a:extLst>
                  <a:ext uri="{FF2B5EF4-FFF2-40B4-BE49-F238E27FC236}">
                    <a16:creationId xmlns:a16="http://schemas.microsoft.com/office/drawing/2014/main" id="{C07BBBE8-37D9-4CCC-9458-3A24D683020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75" name="Line 44">
                <a:extLst>
                  <a:ext uri="{FF2B5EF4-FFF2-40B4-BE49-F238E27FC236}">
                    <a16:creationId xmlns:a16="http://schemas.microsoft.com/office/drawing/2014/main" id="{F74027C6-BBC5-4190-8AFB-CB79207A8D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669" name="Group 45">
              <a:extLst>
                <a:ext uri="{FF2B5EF4-FFF2-40B4-BE49-F238E27FC236}">
                  <a16:creationId xmlns:a16="http://schemas.microsoft.com/office/drawing/2014/main" id="{2EB0D2EA-4B31-49E6-A9BB-F01B25CFE33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3670" name="Line 46">
                <a:extLst>
                  <a:ext uri="{FF2B5EF4-FFF2-40B4-BE49-F238E27FC236}">
                    <a16:creationId xmlns:a16="http://schemas.microsoft.com/office/drawing/2014/main" id="{ECEDF899-34B7-4F69-BEF1-D7A946FC46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71" name="Line 47">
                <a:extLst>
                  <a:ext uri="{FF2B5EF4-FFF2-40B4-BE49-F238E27FC236}">
                    <a16:creationId xmlns:a16="http://schemas.microsoft.com/office/drawing/2014/main" id="{B1DCFA3C-7FCB-445E-8CC6-2A1645B569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72" name="Line 48">
                <a:extLst>
                  <a:ext uri="{FF2B5EF4-FFF2-40B4-BE49-F238E27FC236}">
                    <a16:creationId xmlns:a16="http://schemas.microsoft.com/office/drawing/2014/main" id="{416D027F-0449-4269-B299-99D98794A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562" name="Group 49">
            <a:extLst>
              <a:ext uri="{FF2B5EF4-FFF2-40B4-BE49-F238E27FC236}">
                <a16:creationId xmlns:a16="http://schemas.microsoft.com/office/drawing/2014/main" id="{BA032627-6354-48AB-B611-B56E288449D2}"/>
              </a:ext>
            </a:extLst>
          </p:cNvPr>
          <p:cNvGrpSpPr>
            <a:grpSpLocks/>
          </p:cNvGrpSpPr>
          <p:nvPr/>
        </p:nvGrpSpPr>
        <p:grpSpPr bwMode="auto">
          <a:xfrm>
            <a:off x="4446588" y="5907088"/>
            <a:ext cx="500062" cy="233362"/>
            <a:chOff x="3600" y="219"/>
            <a:chExt cx="360" cy="175"/>
          </a:xfrm>
        </p:grpSpPr>
        <p:sp>
          <p:nvSpPr>
            <p:cNvPr id="23650" name="Oval 50">
              <a:extLst>
                <a:ext uri="{FF2B5EF4-FFF2-40B4-BE49-F238E27FC236}">
                  <a16:creationId xmlns:a16="http://schemas.microsoft.com/office/drawing/2014/main" id="{8EF86CBC-244A-4D97-9D01-B5A9BC1FC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651" name="Line 51">
              <a:extLst>
                <a:ext uri="{FF2B5EF4-FFF2-40B4-BE49-F238E27FC236}">
                  <a16:creationId xmlns:a16="http://schemas.microsoft.com/office/drawing/2014/main" id="{819D2A27-0824-4E9A-8FDA-22FC4DE55D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52" name="Line 52">
              <a:extLst>
                <a:ext uri="{FF2B5EF4-FFF2-40B4-BE49-F238E27FC236}">
                  <a16:creationId xmlns:a16="http://schemas.microsoft.com/office/drawing/2014/main" id="{6239192D-F8F0-4F0C-B195-1F2AFFECD5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53" name="Rectangle 53">
              <a:extLst>
                <a:ext uri="{FF2B5EF4-FFF2-40B4-BE49-F238E27FC236}">
                  <a16:creationId xmlns:a16="http://schemas.microsoft.com/office/drawing/2014/main" id="{A21A9E00-5420-438E-9DB5-060A3BCBF4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54" name="Oval 54">
              <a:extLst>
                <a:ext uri="{FF2B5EF4-FFF2-40B4-BE49-F238E27FC236}">
                  <a16:creationId xmlns:a16="http://schemas.microsoft.com/office/drawing/2014/main" id="{A9C92613-4215-4C43-B361-43DAE7B39A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3655" name="Group 55">
              <a:extLst>
                <a:ext uri="{FF2B5EF4-FFF2-40B4-BE49-F238E27FC236}">
                  <a16:creationId xmlns:a16="http://schemas.microsoft.com/office/drawing/2014/main" id="{3C4029CD-2932-45F4-A57E-E9C2B99FAF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3660" name="Line 56">
                <a:extLst>
                  <a:ext uri="{FF2B5EF4-FFF2-40B4-BE49-F238E27FC236}">
                    <a16:creationId xmlns:a16="http://schemas.microsoft.com/office/drawing/2014/main" id="{D39A3825-0B37-49FB-8902-99ACFEC8E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61" name="Line 57">
                <a:extLst>
                  <a:ext uri="{FF2B5EF4-FFF2-40B4-BE49-F238E27FC236}">
                    <a16:creationId xmlns:a16="http://schemas.microsoft.com/office/drawing/2014/main" id="{1B580B83-E502-4B29-A9F0-4B12AEDFC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62" name="Line 58">
                <a:extLst>
                  <a:ext uri="{FF2B5EF4-FFF2-40B4-BE49-F238E27FC236}">
                    <a16:creationId xmlns:a16="http://schemas.microsoft.com/office/drawing/2014/main" id="{151A1A4E-FE62-49D2-A08E-7403C8F006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656" name="Group 59">
              <a:extLst>
                <a:ext uri="{FF2B5EF4-FFF2-40B4-BE49-F238E27FC236}">
                  <a16:creationId xmlns:a16="http://schemas.microsoft.com/office/drawing/2014/main" id="{9E9E1F41-2B8B-4D50-A7B1-E4F283734CC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3657" name="Line 60">
                <a:extLst>
                  <a:ext uri="{FF2B5EF4-FFF2-40B4-BE49-F238E27FC236}">
                    <a16:creationId xmlns:a16="http://schemas.microsoft.com/office/drawing/2014/main" id="{FF194EB8-2457-4F5C-9B54-883F2EB662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58" name="Line 61">
                <a:extLst>
                  <a:ext uri="{FF2B5EF4-FFF2-40B4-BE49-F238E27FC236}">
                    <a16:creationId xmlns:a16="http://schemas.microsoft.com/office/drawing/2014/main" id="{FB6A75C4-779C-4C16-8588-F29BCA1137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59" name="Line 62">
                <a:extLst>
                  <a:ext uri="{FF2B5EF4-FFF2-40B4-BE49-F238E27FC236}">
                    <a16:creationId xmlns:a16="http://schemas.microsoft.com/office/drawing/2014/main" id="{6F37501C-66D4-41B5-B128-26EE4CDBD8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563" name="Group 63">
            <a:extLst>
              <a:ext uri="{FF2B5EF4-FFF2-40B4-BE49-F238E27FC236}">
                <a16:creationId xmlns:a16="http://schemas.microsoft.com/office/drawing/2014/main" id="{BC78A1DB-D464-41BA-A757-E448F61848B4}"/>
              </a:ext>
            </a:extLst>
          </p:cNvPr>
          <p:cNvGrpSpPr>
            <a:grpSpLocks/>
          </p:cNvGrpSpPr>
          <p:nvPr/>
        </p:nvGrpSpPr>
        <p:grpSpPr bwMode="auto">
          <a:xfrm>
            <a:off x="5081588" y="6203950"/>
            <a:ext cx="501650" cy="233363"/>
            <a:chOff x="3600" y="219"/>
            <a:chExt cx="360" cy="175"/>
          </a:xfrm>
        </p:grpSpPr>
        <p:sp>
          <p:nvSpPr>
            <p:cNvPr id="23637" name="Oval 64">
              <a:extLst>
                <a:ext uri="{FF2B5EF4-FFF2-40B4-BE49-F238E27FC236}">
                  <a16:creationId xmlns:a16="http://schemas.microsoft.com/office/drawing/2014/main" id="{DE5F63EE-1FD6-4912-9113-DA471D14D0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638" name="Line 65">
              <a:extLst>
                <a:ext uri="{FF2B5EF4-FFF2-40B4-BE49-F238E27FC236}">
                  <a16:creationId xmlns:a16="http://schemas.microsoft.com/office/drawing/2014/main" id="{C985E6B2-E460-4962-B28F-984FD3344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39" name="Line 66">
              <a:extLst>
                <a:ext uri="{FF2B5EF4-FFF2-40B4-BE49-F238E27FC236}">
                  <a16:creationId xmlns:a16="http://schemas.microsoft.com/office/drawing/2014/main" id="{5ED0E2BB-5E52-4A62-BE36-A5CC3F4A1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40" name="Rectangle 67">
              <a:extLst>
                <a:ext uri="{FF2B5EF4-FFF2-40B4-BE49-F238E27FC236}">
                  <a16:creationId xmlns:a16="http://schemas.microsoft.com/office/drawing/2014/main" id="{5719F527-CFC9-41AC-87FB-F2C4005F8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41" name="Oval 68">
              <a:extLst>
                <a:ext uri="{FF2B5EF4-FFF2-40B4-BE49-F238E27FC236}">
                  <a16:creationId xmlns:a16="http://schemas.microsoft.com/office/drawing/2014/main" id="{0F16CAD8-204F-4C56-A254-B6EE8EE10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3642" name="Group 69">
              <a:extLst>
                <a:ext uri="{FF2B5EF4-FFF2-40B4-BE49-F238E27FC236}">
                  <a16:creationId xmlns:a16="http://schemas.microsoft.com/office/drawing/2014/main" id="{AED0C3D0-075F-419D-A5E8-B631B8F976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3647" name="Line 70">
                <a:extLst>
                  <a:ext uri="{FF2B5EF4-FFF2-40B4-BE49-F238E27FC236}">
                    <a16:creationId xmlns:a16="http://schemas.microsoft.com/office/drawing/2014/main" id="{A0BFA868-A4C1-4092-8CE2-4B372127DD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48" name="Line 71">
                <a:extLst>
                  <a:ext uri="{FF2B5EF4-FFF2-40B4-BE49-F238E27FC236}">
                    <a16:creationId xmlns:a16="http://schemas.microsoft.com/office/drawing/2014/main" id="{714EDB83-99B0-468E-B3E7-E6B7481F77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49" name="Line 72">
                <a:extLst>
                  <a:ext uri="{FF2B5EF4-FFF2-40B4-BE49-F238E27FC236}">
                    <a16:creationId xmlns:a16="http://schemas.microsoft.com/office/drawing/2014/main" id="{68737A68-009B-470B-B2DC-CA93BA0C7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643" name="Group 73">
              <a:extLst>
                <a:ext uri="{FF2B5EF4-FFF2-40B4-BE49-F238E27FC236}">
                  <a16:creationId xmlns:a16="http://schemas.microsoft.com/office/drawing/2014/main" id="{06BAA995-B3D5-445C-8192-39945B4318C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3644" name="Line 74">
                <a:extLst>
                  <a:ext uri="{FF2B5EF4-FFF2-40B4-BE49-F238E27FC236}">
                    <a16:creationId xmlns:a16="http://schemas.microsoft.com/office/drawing/2014/main" id="{C35DC5FD-4B7F-4019-A49B-E034915A8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45" name="Line 75">
                <a:extLst>
                  <a:ext uri="{FF2B5EF4-FFF2-40B4-BE49-F238E27FC236}">
                    <a16:creationId xmlns:a16="http://schemas.microsoft.com/office/drawing/2014/main" id="{A0AACB06-D74C-4BB6-92EB-03F92E7AA9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46" name="Line 76">
                <a:extLst>
                  <a:ext uri="{FF2B5EF4-FFF2-40B4-BE49-F238E27FC236}">
                    <a16:creationId xmlns:a16="http://schemas.microsoft.com/office/drawing/2014/main" id="{6D2799E7-9D2D-4330-A2E9-63E4D7EFC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564" name="Group 77">
            <a:extLst>
              <a:ext uri="{FF2B5EF4-FFF2-40B4-BE49-F238E27FC236}">
                <a16:creationId xmlns:a16="http://schemas.microsoft.com/office/drawing/2014/main" id="{5FD2D5DD-8932-4DE0-A9B2-EBACF6509FDF}"/>
              </a:ext>
            </a:extLst>
          </p:cNvPr>
          <p:cNvGrpSpPr>
            <a:grpSpLocks/>
          </p:cNvGrpSpPr>
          <p:nvPr/>
        </p:nvGrpSpPr>
        <p:grpSpPr bwMode="auto">
          <a:xfrm>
            <a:off x="5526088" y="5548313"/>
            <a:ext cx="501650" cy="233362"/>
            <a:chOff x="3600" y="219"/>
            <a:chExt cx="360" cy="175"/>
          </a:xfrm>
        </p:grpSpPr>
        <p:sp>
          <p:nvSpPr>
            <p:cNvPr id="23624" name="Oval 78">
              <a:extLst>
                <a:ext uri="{FF2B5EF4-FFF2-40B4-BE49-F238E27FC236}">
                  <a16:creationId xmlns:a16="http://schemas.microsoft.com/office/drawing/2014/main" id="{8CB33494-C5D6-4224-90F1-1DF40B2B5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625" name="Line 79">
              <a:extLst>
                <a:ext uri="{FF2B5EF4-FFF2-40B4-BE49-F238E27FC236}">
                  <a16:creationId xmlns:a16="http://schemas.microsoft.com/office/drawing/2014/main" id="{0853A6A7-2286-444E-8BF6-B9AD5B3541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6" name="Line 80">
              <a:extLst>
                <a:ext uri="{FF2B5EF4-FFF2-40B4-BE49-F238E27FC236}">
                  <a16:creationId xmlns:a16="http://schemas.microsoft.com/office/drawing/2014/main" id="{4D89F09A-061D-4167-ADD2-6376D0FEE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27" name="Rectangle 81">
              <a:extLst>
                <a:ext uri="{FF2B5EF4-FFF2-40B4-BE49-F238E27FC236}">
                  <a16:creationId xmlns:a16="http://schemas.microsoft.com/office/drawing/2014/main" id="{B8E8AC82-5679-419B-A9D3-4CE105401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628" name="Oval 82">
              <a:extLst>
                <a:ext uri="{FF2B5EF4-FFF2-40B4-BE49-F238E27FC236}">
                  <a16:creationId xmlns:a16="http://schemas.microsoft.com/office/drawing/2014/main" id="{1F2BA81B-D326-467D-98A1-074073195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23629" name="Group 83">
              <a:extLst>
                <a:ext uri="{FF2B5EF4-FFF2-40B4-BE49-F238E27FC236}">
                  <a16:creationId xmlns:a16="http://schemas.microsoft.com/office/drawing/2014/main" id="{3C37BEAC-03E4-4EAB-BF51-E4012FEB39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3634" name="Line 84">
                <a:extLst>
                  <a:ext uri="{FF2B5EF4-FFF2-40B4-BE49-F238E27FC236}">
                    <a16:creationId xmlns:a16="http://schemas.microsoft.com/office/drawing/2014/main" id="{9F2B265B-4BDD-4BCB-8E3A-7D64F0E050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35" name="Line 85">
                <a:extLst>
                  <a:ext uri="{FF2B5EF4-FFF2-40B4-BE49-F238E27FC236}">
                    <a16:creationId xmlns:a16="http://schemas.microsoft.com/office/drawing/2014/main" id="{2C39484D-1FA2-4A2E-A236-1008C25D2B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36" name="Line 86">
                <a:extLst>
                  <a:ext uri="{FF2B5EF4-FFF2-40B4-BE49-F238E27FC236}">
                    <a16:creationId xmlns:a16="http://schemas.microsoft.com/office/drawing/2014/main" id="{FCF4D99F-D954-403C-92D0-691D72BE10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23630" name="Group 87">
              <a:extLst>
                <a:ext uri="{FF2B5EF4-FFF2-40B4-BE49-F238E27FC236}">
                  <a16:creationId xmlns:a16="http://schemas.microsoft.com/office/drawing/2014/main" id="{E0D7B669-5FDC-456C-AE26-0A776BF22087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3631" name="Line 88">
                <a:extLst>
                  <a:ext uri="{FF2B5EF4-FFF2-40B4-BE49-F238E27FC236}">
                    <a16:creationId xmlns:a16="http://schemas.microsoft.com/office/drawing/2014/main" id="{E8E3E189-B131-4141-9931-2308BB6CE1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32" name="Line 89">
                <a:extLst>
                  <a:ext uri="{FF2B5EF4-FFF2-40B4-BE49-F238E27FC236}">
                    <a16:creationId xmlns:a16="http://schemas.microsoft.com/office/drawing/2014/main" id="{07EFD950-C9B4-45E7-B18B-F494197F1E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33" name="Line 90">
                <a:extLst>
                  <a:ext uri="{FF2B5EF4-FFF2-40B4-BE49-F238E27FC236}">
                    <a16:creationId xmlns:a16="http://schemas.microsoft.com/office/drawing/2014/main" id="{19E589A5-B1EF-4C41-A54D-5E24FC18B9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23565" name="Group 91">
            <a:extLst>
              <a:ext uri="{FF2B5EF4-FFF2-40B4-BE49-F238E27FC236}">
                <a16:creationId xmlns:a16="http://schemas.microsoft.com/office/drawing/2014/main" id="{E8BB19B9-27C0-4182-B1E8-A972EDE1E6B7}"/>
              </a:ext>
            </a:extLst>
          </p:cNvPr>
          <p:cNvGrpSpPr>
            <a:grpSpLocks/>
          </p:cNvGrpSpPr>
          <p:nvPr/>
        </p:nvGrpSpPr>
        <p:grpSpPr bwMode="auto">
          <a:xfrm>
            <a:off x="479425" y="3741738"/>
            <a:ext cx="1566863" cy="1987550"/>
            <a:chOff x="2366" y="929"/>
            <a:chExt cx="987" cy="1252"/>
          </a:xfrm>
        </p:grpSpPr>
        <p:graphicFrame>
          <p:nvGraphicFramePr>
            <p:cNvPr id="23614" name="Object 92">
              <a:extLst>
                <a:ext uri="{FF2B5EF4-FFF2-40B4-BE49-F238E27FC236}">
                  <a16:creationId xmlns:a16="http://schemas.microsoft.com/office/drawing/2014/main" id="{D74BD65A-A087-40E5-AE92-6CB7A387594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2"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9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615" name="Group 93">
              <a:extLst>
                <a:ext uri="{FF2B5EF4-FFF2-40B4-BE49-F238E27FC236}">
                  <a16:creationId xmlns:a16="http://schemas.microsoft.com/office/drawing/2014/main" id="{8356DFCA-8A47-4310-BF9A-88B3406731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23616" name="Rectangle 94">
                <a:extLst>
                  <a:ext uri="{FF2B5EF4-FFF2-40B4-BE49-F238E27FC236}">
                    <a16:creationId xmlns:a16="http://schemas.microsoft.com/office/drawing/2014/main" id="{E6A23BDA-FDA7-49C3-B840-0B68E1290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3617" name="Rectangle 95">
                <a:extLst>
                  <a:ext uri="{FF2B5EF4-FFF2-40B4-BE49-F238E27FC236}">
                    <a16:creationId xmlns:a16="http://schemas.microsoft.com/office/drawing/2014/main" id="{521C717C-E557-4DDE-B189-95009F9B94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3618" name="Rectangle 96">
                <a:extLst>
                  <a:ext uri="{FF2B5EF4-FFF2-40B4-BE49-F238E27FC236}">
                    <a16:creationId xmlns:a16="http://schemas.microsoft.com/office/drawing/2014/main" id="{E30B7718-F542-48D0-9834-6891D28B9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3619" name="Text Box 97">
                <a:extLst>
                  <a:ext uri="{FF2B5EF4-FFF2-40B4-BE49-F238E27FC236}">
                    <a16:creationId xmlns:a16="http://schemas.microsoft.com/office/drawing/2014/main" id="{52B10B55-89D7-4D45-A89B-30771D931B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  <a:endParaRPr lang="en-US" altLang="zh-CN" sz="2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physical</a:t>
                </a:r>
                <a:endPara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20" name="Line 98">
                <a:extLst>
                  <a:ext uri="{FF2B5EF4-FFF2-40B4-BE49-F238E27FC236}">
                    <a16:creationId xmlns:a16="http://schemas.microsoft.com/office/drawing/2014/main" id="{1DEA8214-DD9B-4D16-ABDB-BC392BA1B6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21" name="Line 99">
                <a:extLst>
                  <a:ext uri="{FF2B5EF4-FFF2-40B4-BE49-F238E27FC236}">
                    <a16:creationId xmlns:a16="http://schemas.microsoft.com/office/drawing/2014/main" id="{8D25AB0B-94A3-4D8B-9190-0A07293903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22" name="Line 100">
                <a:extLst>
                  <a:ext uri="{FF2B5EF4-FFF2-40B4-BE49-F238E27FC236}">
                    <a16:creationId xmlns:a16="http://schemas.microsoft.com/office/drawing/2014/main" id="{A389C37F-B7A7-48C7-A032-49553C1911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23" name="Line 101">
                <a:extLst>
                  <a:ext uri="{FF2B5EF4-FFF2-40B4-BE49-F238E27FC236}">
                    <a16:creationId xmlns:a16="http://schemas.microsoft.com/office/drawing/2014/main" id="{084DE6BB-2A1C-48EE-9FCA-7B6EF2A9BD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3566" name="Freeform 102">
            <a:extLst>
              <a:ext uri="{FF2B5EF4-FFF2-40B4-BE49-F238E27FC236}">
                <a16:creationId xmlns:a16="http://schemas.microsoft.com/office/drawing/2014/main" id="{D8B1270E-D4A3-4A2B-B34C-C918ABFC200A}"/>
              </a:ext>
            </a:extLst>
          </p:cNvPr>
          <p:cNvSpPr>
            <a:spLocks/>
          </p:cNvSpPr>
          <p:nvPr/>
        </p:nvSpPr>
        <p:spPr bwMode="auto">
          <a:xfrm>
            <a:off x="5032375" y="5365750"/>
            <a:ext cx="504825" cy="307975"/>
          </a:xfrm>
          <a:custGeom>
            <a:avLst/>
            <a:gdLst>
              <a:gd name="T0" fmla="*/ 0 w 318"/>
              <a:gd name="T1" fmla="*/ 0 h 194"/>
              <a:gd name="T2" fmla="*/ 2147483646 w 318"/>
              <a:gd name="T3" fmla="*/ 2147483646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7" name="Freeform 103">
            <a:extLst>
              <a:ext uri="{FF2B5EF4-FFF2-40B4-BE49-F238E27FC236}">
                <a16:creationId xmlns:a16="http://schemas.microsoft.com/office/drawing/2014/main" id="{73675B27-7F42-4779-A75B-9EE43409CA6D}"/>
              </a:ext>
            </a:extLst>
          </p:cNvPr>
          <p:cNvSpPr>
            <a:spLocks/>
          </p:cNvSpPr>
          <p:nvPr/>
        </p:nvSpPr>
        <p:spPr bwMode="auto">
          <a:xfrm>
            <a:off x="3967163" y="5757863"/>
            <a:ext cx="481012" cy="238125"/>
          </a:xfrm>
          <a:custGeom>
            <a:avLst/>
            <a:gdLst>
              <a:gd name="T0" fmla="*/ 0 w 294"/>
              <a:gd name="T1" fmla="*/ 0 h 174"/>
              <a:gd name="T2" fmla="*/ 2147483646 w 294"/>
              <a:gd name="T3" fmla="*/ 2147483646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8" name="Freeform 104">
            <a:extLst>
              <a:ext uri="{FF2B5EF4-FFF2-40B4-BE49-F238E27FC236}">
                <a16:creationId xmlns:a16="http://schemas.microsoft.com/office/drawing/2014/main" id="{DD534813-33D9-4A02-BD2F-95D1693DF9CD}"/>
              </a:ext>
            </a:extLst>
          </p:cNvPr>
          <p:cNvSpPr>
            <a:spLocks/>
          </p:cNvSpPr>
          <p:nvPr/>
        </p:nvSpPr>
        <p:spPr bwMode="auto">
          <a:xfrm>
            <a:off x="4914900" y="5734050"/>
            <a:ext cx="628650" cy="247650"/>
          </a:xfrm>
          <a:custGeom>
            <a:avLst/>
            <a:gdLst>
              <a:gd name="T0" fmla="*/ 0 w 378"/>
              <a:gd name="T1" fmla="*/ 2147483646 h 174"/>
              <a:gd name="T2" fmla="*/ 2147483646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69" name="Freeform 105">
            <a:extLst>
              <a:ext uri="{FF2B5EF4-FFF2-40B4-BE49-F238E27FC236}">
                <a16:creationId xmlns:a16="http://schemas.microsoft.com/office/drawing/2014/main" id="{9E75E03A-830D-4334-AA89-9B341BE3764B}"/>
              </a:ext>
            </a:extLst>
          </p:cNvPr>
          <p:cNvSpPr>
            <a:spLocks/>
          </p:cNvSpPr>
          <p:nvPr/>
        </p:nvSpPr>
        <p:spPr bwMode="auto">
          <a:xfrm>
            <a:off x="5581650" y="5788025"/>
            <a:ext cx="206375" cy="508000"/>
          </a:xfrm>
          <a:custGeom>
            <a:avLst/>
            <a:gdLst>
              <a:gd name="T0" fmla="*/ 0 w 118"/>
              <a:gd name="T1" fmla="*/ 2147483646 h 500"/>
              <a:gd name="T2" fmla="*/ 2147483646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70" name="Freeform 106">
            <a:extLst>
              <a:ext uri="{FF2B5EF4-FFF2-40B4-BE49-F238E27FC236}">
                <a16:creationId xmlns:a16="http://schemas.microsoft.com/office/drawing/2014/main" id="{0D5205DB-523A-4FC9-B0FC-727557ACEB4C}"/>
              </a:ext>
            </a:extLst>
          </p:cNvPr>
          <p:cNvSpPr>
            <a:spLocks/>
          </p:cNvSpPr>
          <p:nvPr/>
        </p:nvSpPr>
        <p:spPr bwMode="auto">
          <a:xfrm>
            <a:off x="4346575" y="6321425"/>
            <a:ext cx="736600" cy="74613"/>
          </a:xfrm>
          <a:custGeom>
            <a:avLst/>
            <a:gdLst>
              <a:gd name="T0" fmla="*/ 2147483646 w 370"/>
              <a:gd name="T1" fmla="*/ 2147483646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71" name="Freeform 107">
            <a:extLst>
              <a:ext uri="{FF2B5EF4-FFF2-40B4-BE49-F238E27FC236}">
                <a16:creationId xmlns:a16="http://schemas.microsoft.com/office/drawing/2014/main" id="{99785438-6991-45D6-8EC7-0F2703E854F7}"/>
              </a:ext>
            </a:extLst>
          </p:cNvPr>
          <p:cNvSpPr>
            <a:spLocks/>
          </p:cNvSpPr>
          <p:nvPr/>
        </p:nvSpPr>
        <p:spPr bwMode="auto">
          <a:xfrm>
            <a:off x="3810000" y="5781675"/>
            <a:ext cx="193675" cy="425450"/>
          </a:xfrm>
          <a:custGeom>
            <a:avLst/>
            <a:gdLst>
              <a:gd name="T0" fmla="*/ 2147483646 w 176"/>
              <a:gd name="T1" fmla="*/ 2147483646 h 412"/>
              <a:gd name="T2" fmla="*/ 2147483646 w 176"/>
              <a:gd name="T3" fmla="*/ 2147483646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3572" name="Group 108">
            <a:extLst>
              <a:ext uri="{FF2B5EF4-FFF2-40B4-BE49-F238E27FC236}">
                <a16:creationId xmlns:a16="http://schemas.microsoft.com/office/drawing/2014/main" id="{4A192812-EE38-49B9-9177-0F2BE440AB7D}"/>
              </a:ext>
            </a:extLst>
          </p:cNvPr>
          <p:cNvGrpSpPr>
            <a:grpSpLocks/>
          </p:cNvGrpSpPr>
          <p:nvPr/>
        </p:nvGrpSpPr>
        <p:grpSpPr bwMode="auto">
          <a:xfrm>
            <a:off x="7261225" y="3913188"/>
            <a:ext cx="1566863" cy="1987550"/>
            <a:chOff x="2366" y="929"/>
            <a:chExt cx="987" cy="1252"/>
          </a:xfrm>
        </p:grpSpPr>
        <p:graphicFrame>
          <p:nvGraphicFramePr>
            <p:cNvPr id="23604" name="Object 109">
              <a:extLst>
                <a:ext uri="{FF2B5EF4-FFF2-40B4-BE49-F238E27FC236}">
                  <a16:creationId xmlns:a16="http://schemas.microsoft.com/office/drawing/2014/main" id="{CB99EB78-3729-47C9-A09E-A58ABFFC1A9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41" y="929"/>
            <a:ext cx="333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713"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1" y="929"/>
                          <a:ext cx="333" cy="2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3605" name="Group 110">
              <a:extLst>
                <a:ext uri="{FF2B5EF4-FFF2-40B4-BE49-F238E27FC236}">
                  <a16:creationId xmlns:a16="http://schemas.microsoft.com/office/drawing/2014/main" id="{2981E94A-E652-4C55-91EE-F3A17EF565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66" y="1145"/>
              <a:ext cx="987" cy="1036"/>
              <a:chOff x="2956" y="969"/>
              <a:chExt cx="513" cy="529"/>
            </a:xfrm>
          </p:grpSpPr>
          <p:sp>
            <p:nvSpPr>
              <p:cNvPr id="23606" name="Rectangle 111">
                <a:extLst>
                  <a:ext uri="{FF2B5EF4-FFF2-40B4-BE49-F238E27FC236}">
                    <a16:creationId xmlns:a16="http://schemas.microsoft.com/office/drawing/2014/main" id="{78620C43-DCC5-4911-B6F8-73ABD0ACE5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3607" name="Rectangle 112">
                <a:extLst>
                  <a:ext uri="{FF2B5EF4-FFF2-40B4-BE49-F238E27FC236}">
                    <a16:creationId xmlns:a16="http://schemas.microsoft.com/office/drawing/2014/main" id="{F0EE4F22-25B9-4C7C-9F70-B3E457DD8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3608" name="Rectangle 113">
                <a:extLst>
                  <a:ext uri="{FF2B5EF4-FFF2-40B4-BE49-F238E27FC236}">
                    <a16:creationId xmlns:a16="http://schemas.microsoft.com/office/drawing/2014/main" id="{7100CE39-55F5-4A86-87D4-B6986910C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23609" name="Text Box 114">
                <a:extLst>
                  <a:ext uri="{FF2B5EF4-FFF2-40B4-BE49-F238E27FC236}">
                    <a16:creationId xmlns:a16="http://schemas.microsoft.com/office/drawing/2014/main" id="{BDF2A7B5-E340-4FA9-98E6-ABD6C628B16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  <a:endParaRPr lang="en-US" altLang="zh-CN" sz="2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physical</a:t>
                </a:r>
                <a:endParaRPr lang="en-US" altLang="zh-CN" sz="20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610" name="Line 115">
                <a:extLst>
                  <a:ext uri="{FF2B5EF4-FFF2-40B4-BE49-F238E27FC236}">
                    <a16:creationId xmlns:a16="http://schemas.microsoft.com/office/drawing/2014/main" id="{80A29AA9-1844-4DD5-9B60-4B09523040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1" name="Line 116">
                <a:extLst>
                  <a:ext uri="{FF2B5EF4-FFF2-40B4-BE49-F238E27FC236}">
                    <a16:creationId xmlns:a16="http://schemas.microsoft.com/office/drawing/2014/main" id="{7DD2001B-2096-47FF-8E9A-A5EFA37EB5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2" name="Line 117">
                <a:extLst>
                  <a:ext uri="{FF2B5EF4-FFF2-40B4-BE49-F238E27FC236}">
                    <a16:creationId xmlns:a16="http://schemas.microsoft.com/office/drawing/2014/main" id="{15B9D953-36D7-489E-80D9-498343173F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3613" name="Line 118">
                <a:extLst>
                  <a:ext uri="{FF2B5EF4-FFF2-40B4-BE49-F238E27FC236}">
                    <a16:creationId xmlns:a16="http://schemas.microsoft.com/office/drawing/2014/main" id="{6C2D1785-079F-4F84-992E-C4819F35FF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23573" name="Line 119">
            <a:extLst>
              <a:ext uri="{FF2B5EF4-FFF2-40B4-BE49-F238E27FC236}">
                <a16:creationId xmlns:a16="http://schemas.microsoft.com/office/drawing/2014/main" id="{A04124D4-65B4-4025-A209-C45850B4BDCC}"/>
              </a:ext>
            </a:extLst>
          </p:cNvPr>
          <p:cNvSpPr>
            <a:spLocks noChangeShapeType="1"/>
          </p:cNvSpPr>
          <p:nvPr/>
        </p:nvSpPr>
        <p:spPr bwMode="auto">
          <a:xfrm rot="-5400000" flipH="1" flipV="1">
            <a:off x="6702425" y="5003800"/>
            <a:ext cx="6350" cy="1403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736" name="Text Box 120">
            <a:extLst>
              <a:ext uri="{FF2B5EF4-FFF2-40B4-BE49-F238E27FC236}">
                <a16:creationId xmlns:a16="http://schemas.microsoft.com/office/drawing/2014/main" id="{36CC8E02-B1B5-4476-A45A-61CA3EB459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8663" y="4946650"/>
            <a:ext cx="14970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Send data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1738" name="Text Box 122">
            <a:extLst>
              <a:ext uri="{FF2B5EF4-FFF2-40B4-BE49-F238E27FC236}">
                <a16:creationId xmlns:a16="http://schemas.microsoft.com/office/drawing/2014/main" id="{FBA29DD3-4F9D-4405-8607-5B3B260E95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8163" y="5013325"/>
            <a:ext cx="18065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Receive data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3576" name="Freeform 172">
            <a:extLst>
              <a:ext uri="{FF2B5EF4-FFF2-40B4-BE49-F238E27FC236}">
                <a16:creationId xmlns:a16="http://schemas.microsoft.com/office/drawing/2014/main" id="{404DF497-996D-43EE-B094-5380F1F34DD9}"/>
              </a:ext>
            </a:extLst>
          </p:cNvPr>
          <p:cNvSpPr>
            <a:spLocks/>
          </p:cNvSpPr>
          <p:nvPr/>
        </p:nvSpPr>
        <p:spPr bwMode="auto">
          <a:xfrm>
            <a:off x="2028825" y="4914900"/>
            <a:ext cx="304800" cy="657225"/>
          </a:xfrm>
          <a:custGeom>
            <a:avLst/>
            <a:gdLst>
              <a:gd name="T0" fmla="*/ 0 w 192"/>
              <a:gd name="T1" fmla="*/ 0 h 414"/>
              <a:gd name="T2" fmla="*/ 0 w 192"/>
              <a:gd name="T3" fmla="*/ 2147483646 h 414"/>
              <a:gd name="T4" fmla="*/ 2147483646 w 192"/>
              <a:gd name="T5" fmla="*/ 2147483646 h 414"/>
              <a:gd name="T6" fmla="*/ 0 60000 65536"/>
              <a:gd name="T7" fmla="*/ 0 60000 65536"/>
              <a:gd name="T8" fmla="*/ 0 60000 65536"/>
              <a:gd name="T9" fmla="*/ 0 w 192"/>
              <a:gd name="T10" fmla="*/ 0 h 414"/>
              <a:gd name="T11" fmla="*/ 192 w 192"/>
              <a:gd name="T12" fmla="*/ 414 h 4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414">
                <a:moveTo>
                  <a:pt x="0" y="0"/>
                </a:moveTo>
                <a:lnTo>
                  <a:pt x="0" y="414"/>
                </a:lnTo>
                <a:lnTo>
                  <a:pt x="192" y="408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77" name="Freeform 173">
            <a:extLst>
              <a:ext uri="{FF2B5EF4-FFF2-40B4-BE49-F238E27FC236}">
                <a16:creationId xmlns:a16="http://schemas.microsoft.com/office/drawing/2014/main" id="{FF530AF3-34AE-4247-816C-8EF60343DB4D}"/>
              </a:ext>
            </a:extLst>
          </p:cNvPr>
          <p:cNvSpPr>
            <a:spLocks/>
          </p:cNvSpPr>
          <p:nvPr/>
        </p:nvSpPr>
        <p:spPr bwMode="auto">
          <a:xfrm>
            <a:off x="6662738" y="5357813"/>
            <a:ext cx="609600" cy="295275"/>
          </a:xfrm>
          <a:custGeom>
            <a:avLst/>
            <a:gdLst>
              <a:gd name="T0" fmla="*/ 0 w 384"/>
              <a:gd name="T1" fmla="*/ 2147483646 h 186"/>
              <a:gd name="T2" fmla="*/ 2147483646 w 384"/>
              <a:gd name="T3" fmla="*/ 2147483646 h 186"/>
              <a:gd name="T4" fmla="*/ 2147483646 w 384"/>
              <a:gd name="T5" fmla="*/ 0 h 186"/>
              <a:gd name="T6" fmla="*/ 0 60000 65536"/>
              <a:gd name="T7" fmla="*/ 0 60000 65536"/>
              <a:gd name="T8" fmla="*/ 0 60000 65536"/>
              <a:gd name="T9" fmla="*/ 0 w 384"/>
              <a:gd name="T10" fmla="*/ 0 h 186"/>
              <a:gd name="T11" fmla="*/ 384 w 384"/>
              <a:gd name="T12" fmla="*/ 186 h 18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186">
                <a:moveTo>
                  <a:pt x="0" y="186"/>
                </a:moveTo>
                <a:lnTo>
                  <a:pt x="384" y="186"/>
                </a:lnTo>
                <a:lnTo>
                  <a:pt x="384" y="0"/>
                </a:ln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3578" name="Group 177">
            <a:extLst>
              <a:ext uri="{FF2B5EF4-FFF2-40B4-BE49-F238E27FC236}">
                <a16:creationId xmlns:a16="http://schemas.microsoft.com/office/drawing/2014/main" id="{7AE4D456-58EA-4644-B8F2-BEEDDC45447C}"/>
              </a:ext>
            </a:extLst>
          </p:cNvPr>
          <p:cNvGrpSpPr>
            <a:grpSpLocks/>
          </p:cNvGrpSpPr>
          <p:nvPr/>
        </p:nvGrpSpPr>
        <p:grpSpPr bwMode="auto">
          <a:xfrm>
            <a:off x="2386013" y="5353050"/>
            <a:ext cx="361950" cy="261938"/>
            <a:chOff x="1548" y="3723"/>
            <a:chExt cx="228" cy="165"/>
          </a:xfrm>
        </p:grpSpPr>
        <p:sp>
          <p:nvSpPr>
            <p:cNvPr id="23601" name="Rectangle 175">
              <a:extLst>
                <a:ext uri="{FF2B5EF4-FFF2-40B4-BE49-F238E27FC236}">
                  <a16:creationId xmlns:a16="http://schemas.microsoft.com/office/drawing/2014/main" id="{ADAB0EF4-6282-457D-839E-C9424FA12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602" name="Rectangle 174">
              <a:extLst>
                <a:ext uri="{FF2B5EF4-FFF2-40B4-BE49-F238E27FC236}">
                  <a16:creationId xmlns:a16="http://schemas.microsoft.com/office/drawing/2014/main" id="{87A5F066-8005-4A3F-8469-0239B2B9D3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603" name="Line 176">
              <a:extLst>
                <a:ext uri="{FF2B5EF4-FFF2-40B4-BE49-F238E27FC236}">
                  <a16:creationId xmlns:a16="http://schemas.microsoft.com/office/drawing/2014/main" id="{407BAEE8-7A1F-4879-9B7A-3CA0ACFAA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579" name="Group 178">
            <a:extLst>
              <a:ext uri="{FF2B5EF4-FFF2-40B4-BE49-F238E27FC236}">
                <a16:creationId xmlns:a16="http://schemas.microsoft.com/office/drawing/2014/main" id="{2080CD06-6BD0-4BBE-AECE-507FECE0E6CA}"/>
              </a:ext>
            </a:extLst>
          </p:cNvPr>
          <p:cNvGrpSpPr>
            <a:grpSpLocks/>
          </p:cNvGrpSpPr>
          <p:nvPr/>
        </p:nvGrpSpPr>
        <p:grpSpPr bwMode="auto">
          <a:xfrm>
            <a:off x="3176588" y="5357813"/>
            <a:ext cx="361950" cy="261937"/>
            <a:chOff x="1548" y="3723"/>
            <a:chExt cx="228" cy="165"/>
          </a:xfrm>
        </p:grpSpPr>
        <p:sp>
          <p:nvSpPr>
            <p:cNvPr id="23598" name="Rectangle 179">
              <a:extLst>
                <a:ext uri="{FF2B5EF4-FFF2-40B4-BE49-F238E27FC236}">
                  <a16:creationId xmlns:a16="http://schemas.microsoft.com/office/drawing/2014/main" id="{A60DD7E1-70DD-4595-8607-1DD702501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599" name="Rectangle 180">
              <a:extLst>
                <a:ext uri="{FF2B5EF4-FFF2-40B4-BE49-F238E27FC236}">
                  <a16:creationId xmlns:a16="http://schemas.microsoft.com/office/drawing/2014/main" id="{763D6486-0CE2-4083-BE4A-C20B57027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600" name="Line 181">
              <a:extLst>
                <a:ext uri="{FF2B5EF4-FFF2-40B4-BE49-F238E27FC236}">
                  <a16:creationId xmlns:a16="http://schemas.microsoft.com/office/drawing/2014/main" id="{120C7B19-420F-4C41-BE21-CC4356CDF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580" name="Group 182">
            <a:extLst>
              <a:ext uri="{FF2B5EF4-FFF2-40B4-BE49-F238E27FC236}">
                <a16:creationId xmlns:a16="http://schemas.microsoft.com/office/drawing/2014/main" id="{0732696A-E2FD-4F32-9E50-F29D5D3891A8}"/>
              </a:ext>
            </a:extLst>
          </p:cNvPr>
          <p:cNvGrpSpPr>
            <a:grpSpLocks/>
          </p:cNvGrpSpPr>
          <p:nvPr/>
        </p:nvGrpSpPr>
        <p:grpSpPr bwMode="auto">
          <a:xfrm>
            <a:off x="5048250" y="5248275"/>
            <a:ext cx="361950" cy="261938"/>
            <a:chOff x="1548" y="3723"/>
            <a:chExt cx="228" cy="165"/>
          </a:xfrm>
        </p:grpSpPr>
        <p:sp>
          <p:nvSpPr>
            <p:cNvPr id="23595" name="Rectangle 183">
              <a:extLst>
                <a:ext uri="{FF2B5EF4-FFF2-40B4-BE49-F238E27FC236}">
                  <a16:creationId xmlns:a16="http://schemas.microsoft.com/office/drawing/2014/main" id="{D9865BAC-1056-4B82-AD1A-AE989B540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596" name="Rectangle 184">
              <a:extLst>
                <a:ext uri="{FF2B5EF4-FFF2-40B4-BE49-F238E27FC236}">
                  <a16:creationId xmlns:a16="http://schemas.microsoft.com/office/drawing/2014/main" id="{AFF96114-D7F0-47B5-9319-0EE13C90D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597" name="Line 185">
              <a:extLst>
                <a:ext uri="{FF2B5EF4-FFF2-40B4-BE49-F238E27FC236}">
                  <a16:creationId xmlns:a16="http://schemas.microsoft.com/office/drawing/2014/main" id="{2D123FF6-4648-407C-8521-C95B9B59AC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581" name="Group 186">
            <a:extLst>
              <a:ext uri="{FF2B5EF4-FFF2-40B4-BE49-F238E27FC236}">
                <a16:creationId xmlns:a16="http://schemas.microsoft.com/office/drawing/2014/main" id="{391E97D3-1CB6-4213-83A7-A3DF90734639}"/>
              </a:ext>
            </a:extLst>
          </p:cNvPr>
          <p:cNvGrpSpPr>
            <a:grpSpLocks/>
          </p:cNvGrpSpPr>
          <p:nvPr/>
        </p:nvGrpSpPr>
        <p:grpSpPr bwMode="auto">
          <a:xfrm>
            <a:off x="4524375" y="6186488"/>
            <a:ext cx="361950" cy="261937"/>
            <a:chOff x="1548" y="3723"/>
            <a:chExt cx="228" cy="165"/>
          </a:xfrm>
        </p:grpSpPr>
        <p:sp>
          <p:nvSpPr>
            <p:cNvPr id="23592" name="Rectangle 187">
              <a:extLst>
                <a:ext uri="{FF2B5EF4-FFF2-40B4-BE49-F238E27FC236}">
                  <a16:creationId xmlns:a16="http://schemas.microsoft.com/office/drawing/2014/main" id="{B394BB76-0283-436B-9BAD-3470D2057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593" name="Rectangle 188">
              <a:extLst>
                <a:ext uri="{FF2B5EF4-FFF2-40B4-BE49-F238E27FC236}">
                  <a16:creationId xmlns:a16="http://schemas.microsoft.com/office/drawing/2014/main" id="{D8661940-B542-4550-9E27-A4C0983E9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594" name="Line 189">
              <a:extLst>
                <a:ext uri="{FF2B5EF4-FFF2-40B4-BE49-F238E27FC236}">
                  <a16:creationId xmlns:a16="http://schemas.microsoft.com/office/drawing/2014/main" id="{CEEC7D31-4B55-41E5-8304-6D613504EC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582" name="Group 190">
            <a:extLst>
              <a:ext uri="{FF2B5EF4-FFF2-40B4-BE49-F238E27FC236}">
                <a16:creationId xmlns:a16="http://schemas.microsoft.com/office/drawing/2014/main" id="{90A5E3FB-46BA-40B7-AF38-EB5963B06929}"/>
              </a:ext>
            </a:extLst>
          </p:cNvPr>
          <p:cNvGrpSpPr>
            <a:grpSpLocks/>
          </p:cNvGrpSpPr>
          <p:nvPr/>
        </p:nvGrpSpPr>
        <p:grpSpPr bwMode="auto">
          <a:xfrm>
            <a:off x="4105275" y="5710238"/>
            <a:ext cx="361950" cy="261937"/>
            <a:chOff x="1548" y="3723"/>
            <a:chExt cx="228" cy="165"/>
          </a:xfrm>
        </p:grpSpPr>
        <p:sp>
          <p:nvSpPr>
            <p:cNvPr id="23589" name="Rectangle 191">
              <a:extLst>
                <a:ext uri="{FF2B5EF4-FFF2-40B4-BE49-F238E27FC236}">
                  <a16:creationId xmlns:a16="http://schemas.microsoft.com/office/drawing/2014/main" id="{E21AC00B-0D60-4EFC-B79F-D5F8000A2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590" name="Rectangle 192">
              <a:extLst>
                <a:ext uri="{FF2B5EF4-FFF2-40B4-BE49-F238E27FC236}">
                  <a16:creationId xmlns:a16="http://schemas.microsoft.com/office/drawing/2014/main" id="{874E5A5A-9D64-48DA-9CB5-DF057EFB1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591" name="Line 193">
              <a:extLst>
                <a:ext uri="{FF2B5EF4-FFF2-40B4-BE49-F238E27FC236}">
                  <a16:creationId xmlns:a16="http://schemas.microsoft.com/office/drawing/2014/main" id="{56BDAD6D-BB3C-4CFA-867F-4CE788B6D9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583" name="Group 194">
            <a:extLst>
              <a:ext uri="{FF2B5EF4-FFF2-40B4-BE49-F238E27FC236}">
                <a16:creationId xmlns:a16="http://schemas.microsoft.com/office/drawing/2014/main" id="{55962ADF-92C9-420E-A874-0CE3A0FF5CE4}"/>
              </a:ext>
            </a:extLst>
          </p:cNvPr>
          <p:cNvGrpSpPr>
            <a:grpSpLocks/>
          </p:cNvGrpSpPr>
          <p:nvPr/>
        </p:nvGrpSpPr>
        <p:grpSpPr bwMode="auto">
          <a:xfrm>
            <a:off x="6457950" y="5434013"/>
            <a:ext cx="361950" cy="261937"/>
            <a:chOff x="1548" y="3723"/>
            <a:chExt cx="228" cy="165"/>
          </a:xfrm>
        </p:grpSpPr>
        <p:sp>
          <p:nvSpPr>
            <p:cNvPr id="23586" name="Rectangle 195">
              <a:extLst>
                <a:ext uri="{FF2B5EF4-FFF2-40B4-BE49-F238E27FC236}">
                  <a16:creationId xmlns:a16="http://schemas.microsoft.com/office/drawing/2014/main" id="{912C6C4F-A1C9-4E4C-9FBB-B0EC8064C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3" y="3723"/>
              <a:ext cx="102" cy="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587" name="Rectangle 196">
              <a:extLst>
                <a:ext uri="{FF2B5EF4-FFF2-40B4-BE49-F238E27FC236}">
                  <a16:creationId xmlns:a16="http://schemas.microsoft.com/office/drawing/2014/main" id="{815C3E88-1BCA-40DC-A704-3E3570F9A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8" y="3738"/>
              <a:ext cx="102" cy="1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3588" name="Line 197">
              <a:extLst>
                <a:ext uri="{FF2B5EF4-FFF2-40B4-BE49-F238E27FC236}">
                  <a16:creationId xmlns:a16="http://schemas.microsoft.com/office/drawing/2014/main" id="{263264F3-F15C-4AB0-85EB-F6D2E209E1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0" y="3816"/>
              <a:ext cx="126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3584" name="页脚占位符 5">
            <a:extLst>
              <a:ext uri="{FF2B5EF4-FFF2-40B4-BE49-F238E27FC236}">
                <a16:creationId xmlns:a16="http://schemas.microsoft.com/office/drawing/2014/main" id="{290FAE3C-6D9E-40D5-A4DA-9B9EE2213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3585" name="灯片编号占位符 6">
            <a:extLst>
              <a:ext uri="{FF2B5EF4-FFF2-40B4-BE49-F238E27FC236}">
                <a16:creationId xmlns:a16="http://schemas.microsoft.com/office/drawing/2014/main" id="{D0F4DFC7-777C-4A71-B501-7161BE3FE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8CDA1CF-434C-4860-A3E6-490821D590D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1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1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736" grpId="0" autoUpdateAnimBg="0"/>
      <p:bldP spid="111738" grpId="0" autoUpdateAnimBg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>
            <a:extLst>
              <a:ext uri="{FF2B5EF4-FFF2-40B4-BE49-F238E27FC236}">
                <a16:creationId xmlns:a16="http://schemas.microsoft.com/office/drawing/2014/main" id="{D2B2D511-E838-431A-B06B-7CB9F90F7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422275"/>
            <a:ext cx="7772400" cy="8382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IPv6</a:t>
            </a:r>
          </a:p>
        </p:txBody>
      </p:sp>
      <p:sp>
        <p:nvSpPr>
          <p:cNvPr id="161795" name="Rectangle 3">
            <a:extLst>
              <a:ext uri="{FF2B5EF4-FFF2-40B4-BE49-F238E27FC236}">
                <a16:creationId xmlns:a16="http://schemas.microsoft.com/office/drawing/2014/main" id="{07636A95-1BC4-4205-8349-6BE7005E47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11175" y="1401763"/>
            <a:ext cx="8205788" cy="5105400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Initial motivation:</a:t>
            </a:r>
            <a:r>
              <a:rPr lang="en-US" altLang="zh-CN" i="1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32-bit address space completely allocated by 2008.  </a:t>
            </a:r>
          </a:p>
          <a:p>
            <a:r>
              <a:rPr lang="en-US" altLang="zh-CN">
                <a:ea typeface="宋体" panose="02010600030101010101" pitchFamily="2" charset="-122"/>
              </a:rPr>
              <a:t>Additional motivation: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header format helps speed processing/forwarding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header changes to facilitate QoS 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new “anycast” address: route to “best” of several replicated servers </a:t>
            </a:r>
          </a:p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IPv6 datagram format: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fixed-length 40 byte header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no fragmentation allowed</a:t>
            </a:r>
            <a:endParaRPr lang="en-US" altLang="zh-CN" i="1">
              <a:ea typeface="宋体" panose="02010600030101010101" pitchFamily="2" charset="-122"/>
            </a:endParaRPr>
          </a:p>
        </p:txBody>
      </p:sp>
      <p:sp>
        <p:nvSpPr>
          <p:cNvPr id="161796" name="页脚占位符 5">
            <a:extLst>
              <a:ext uri="{FF2B5EF4-FFF2-40B4-BE49-F238E27FC236}">
                <a16:creationId xmlns:a16="http://schemas.microsoft.com/office/drawing/2014/main" id="{B15BDE85-9257-4FD8-B3B4-A7AA2B1BA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1797" name="灯片编号占位符 6">
            <a:extLst>
              <a:ext uri="{FF2B5EF4-FFF2-40B4-BE49-F238E27FC236}">
                <a16:creationId xmlns:a16="http://schemas.microsoft.com/office/drawing/2014/main" id="{0FBF70B3-3D0E-434B-AB47-206BAB166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06BF759-6714-44EF-89D7-93EC6833336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71C76DB6-2171-41A9-92AE-8E4258AF18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IPv6 Header (Cont)</a:t>
            </a:r>
          </a:p>
        </p:txBody>
      </p:sp>
      <p:pic>
        <p:nvPicPr>
          <p:cNvPr id="162819" name="Picture 4" descr="C:\Medy\cs118\Notes\TopDown Fall 99\Pictures\471 ipv6 header format.gif">
            <a:extLst>
              <a:ext uri="{FF2B5EF4-FFF2-40B4-BE49-F238E27FC236}">
                <a16:creationId xmlns:a16="http://schemas.microsoft.com/office/drawing/2014/main" id="{B8CBF6CD-44F9-43CB-AF76-0DA20DA7C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038" y="3113088"/>
            <a:ext cx="4865687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2820" name="Rectangle 6">
            <a:extLst>
              <a:ext uri="{FF2B5EF4-FFF2-40B4-BE49-F238E27FC236}">
                <a16:creationId xmlns:a16="http://schemas.microsoft.com/office/drawing/2014/main" id="{5572E8C8-9B5E-4B18-BE0F-AC731082E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25" y="1358900"/>
            <a:ext cx="76358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  <a:ea typeface="宋体" panose="02010600030101010101" pitchFamily="2" charset="-122"/>
              </a:rPr>
              <a:t>Priority:</a:t>
            </a:r>
            <a:r>
              <a:rPr lang="en-US" altLang="zh-CN" sz="2400">
                <a:ea typeface="宋体" panose="02010600030101010101" pitchFamily="2" charset="-122"/>
              </a:rPr>
              <a:t>  identify priority among datagrams in flow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  <a:ea typeface="宋体" panose="02010600030101010101" pitchFamily="2" charset="-122"/>
              </a:rPr>
              <a:t>Flow Label:</a:t>
            </a:r>
            <a:r>
              <a:rPr lang="en-US" altLang="zh-CN" sz="2400">
                <a:ea typeface="宋体" panose="02010600030101010101" pitchFamily="2" charset="-122"/>
              </a:rPr>
              <a:t> identify datagrams in same “flow.”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                    (concept of“flow” not well defined).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i="1">
                <a:solidFill>
                  <a:srgbClr val="FF0000"/>
                </a:solidFill>
                <a:ea typeface="宋体" panose="02010600030101010101" pitchFamily="2" charset="-122"/>
              </a:rPr>
              <a:t>Next header:</a:t>
            </a:r>
            <a:r>
              <a:rPr lang="en-US" altLang="zh-CN" sz="2400">
                <a:ea typeface="宋体" panose="02010600030101010101" pitchFamily="2" charset="-122"/>
              </a:rPr>
              <a:t> identify upper layer protocol for data </a:t>
            </a:r>
          </a:p>
        </p:txBody>
      </p:sp>
      <p:sp>
        <p:nvSpPr>
          <p:cNvPr id="162821" name="页脚占位符 5">
            <a:extLst>
              <a:ext uri="{FF2B5EF4-FFF2-40B4-BE49-F238E27FC236}">
                <a16:creationId xmlns:a16="http://schemas.microsoft.com/office/drawing/2014/main" id="{DCC8D4BA-401B-4E6E-82C0-D30E0736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2822" name="灯片编号占位符 6">
            <a:extLst>
              <a:ext uri="{FF2B5EF4-FFF2-40B4-BE49-F238E27FC236}">
                <a16:creationId xmlns:a16="http://schemas.microsoft.com/office/drawing/2014/main" id="{8C212E84-EE2F-4370-B460-2F714DD69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04BEEBE-7B32-4766-84C2-9B35EC412AB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标题 1">
            <a:extLst>
              <a:ext uri="{FF2B5EF4-FFF2-40B4-BE49-F238E27FC236}">
                <a16:creationId xmlns:a16="http://schemas.microsoft.com/office/drawing/2014/main" id="{B42A0C2C-471C-4DA8-AD82-4273F697E4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Next header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63843" name="内容占位符 5">
            <a:extLst>
              <a:ext uri="{FF2B5EF4-FFF2-40B4-BE49-F238E27FC236}">
                <a16:creationId xmlns:a16="http://schemas.microsoft.com/office/drawing/2014/main" id="{6FCA3CDD-F20A-4D97-80A0-2D0A5CEEDB5F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469900" y="1576388"/>
            <a:ext cx="7835900" cy="4618037"/>
            <a:chOff x="134959" y="1878797"/>
            <a:chExt cx="8901091" cy="4477553"/>
          </a:xfrm>
        </p:grpSpPr>
        <p:sp>
          <p:nvSpPr>
            <p:cNvPr id="45062" name="Line 23">
              <a:extLst>
                <a:ext uri="{FF2B5EF4-FFF2-40B4-BE49-F238E27FC236}">
                  <a16:creationId xmlns:a16="http://schemas.microsoft.com/office/drawing/2014/main" id="{61CE2F68-A8C2-4929-B633-80D5E36E9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0391" y="6205508"/>
              <a:ext cx="712303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 type="triangle" w="sm" len="med"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3847" name="Text Box 24">
              <a:extLst>
                <a:ext uri="{FF2B5EF4-FFF2-40B4-BE49-F238E27FC236}">
                  <a16:creationId xmlns:a16="http://schemas.microsoft.com/office/drawing/2014/main" id="{32B13F1D-B152-47DE-8E38-030E2562E6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44514" y="5951539"/>
              <a:ext cx="2616590" cy="3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Effective payload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5064" name="Line 19">
              <a:extLst>
                <a:ext uri="{FF2B5EF4-FFF2-40B4-BE49-F238E27FC236}">
                  <a16:creationId xmlns:a16="http://schemas.microsoft.com/office/drawing/2014/main" id="{EDAC2FFA-1204-4249-BAD7-337F443C3D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1866" y="3821276"/>
              <a:ext cx="3292827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 type="triangle" w="sm" len="med"/>
              <a:tailEnd type="triangle" w="sm" len="med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3849" name="Text Box 20">
              <a:extLst>
                <a:ext uri="{FF2B5EF4-FFF2-40B4-BE49-F238E27FC236}">
                  <a16:creationId xmlns:a16="http://schemas.microsoft.com/office/drawing/2014/main" id="{166714A8-1D43-468B-8D16-6C45E0AACF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6460" y="3561150"/>
              <a:ext cx="2616590" cy="387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Effective payload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3850" name="Rectangle 3">
              <a:extLst>
                <a:ext uri="{FF2B5EF4-FFF2-40B4-BE49-F238E27FC236}">
                  <a16:creationId xmlns:a16="http://schemas.microsoft.com/office/drawing/2014/main" id="{614FD1D2-0A61-4C24-964F-D2EDC1968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91" y="2428293"/>
              <a:ext cx="5029406" cy="114209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3851" name="Rectangle 4">
              <a:extLst>
                <a:ext uri="{FF2B5EF4-FFF2-40B4-BE49-F238E27FC236}">
                  <a16:creationId xmlns:a16="http://schemas.microsoft.com/office/drawing/2014/main" id="{4980229A-DA84-4D9E-AA91-887EE88A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109" y="2830027"/>
              <a:ext cx="1460673" cy="664937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3852" name="Rectangle 5">
              <a:extLst>
                <a:ext uri="{FF2B5EF4-FFF2-40B4-BE49-F238E27FC236}">
                  <a16:creationId xmlns:a16="http://schemas.microsoft.com/office/drawing/2014/main" id="{245D9324-48EA-4845-A0F5-A17670CF2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1866" y="2457539"/>
              <a:ext cx="3292827" cy="1112846"/>
            </a:xfrm>
            <a:prstGeom prst="rect">
              <a:avLst/>
            </a:prstGeom>
            <a:solidFill>
              <a:srgbClr val="CCECFF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3853" name="Text Box 6">
              <a:extLst>
                <a:ext uri="{FF2B5EF4-FFF2-40B4-BE49-F238E27FC236}">
                  <a16:creationId xmlns:a16="http://schemas.microsoft.com/office/drawing/2014/main" id="{BE51B788-71E5-4C2B-89EC-001C95D78D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255" y="2349794"/>
              <a:ext cx="1776250" cy="10020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 u="sng">
                  <a:solidFill>
                    <a:srgbClr val="333399"/>
                  </a:solidFill>
                  <a:ea typeface="宋体" panose="02010600030101010101" pitchFamily="2" charset="-122"/>
                </a:rPr>
                <a:t>Basic header</a:t>
              </a:r>
              <a:endParaRPr kumimoji="1" lang="zh-CN" altLang="en-US" sz="1800" u="sng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4000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Next header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= TCP/UDP</a:t>
              </a:r>
            </a:p>
          </p:txBody>
        </p:sp>
        <p:sp>
          <p:nvSpPr>
            <p:cNvPr id="45070" name="Line 7">
              <a:extLst>
                <a:ext uri="{FF2B5EF4-FFF2-40B4-BE49-F238E27FC236}">
                  <a16:creationId xmlns:a16="http://schemas.microsoft.com/office/drawing/2014/main" id="{C927619C-5B2C-435F-BB71-62C5E88DAE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226" y="2428293"/>
              <a:ext cx="0" cy="1142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3855" name="Rectangle 8">
              <a:extLst>
                <a:ext uri="{FF2B5EF4-FFF2-40B4-BE49-F238E27FC236}">
                  <a16:creationId xmlns:a16="http://schemas.microsoft.com/office/drawing/2014/main" id="{AD82CE8D-B4FB-4703-8D65-0F9AA7DB3C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091" y="4809447"/>
              <a:ext cx="8828959" cy="114055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CC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3856" name="Rectangle 9">
              <a:extLst>
                <a:ext uri="{FF2B5EF4-FFF2-40B4-BE49-F238E27FC236}">
                  <a16:creationId xmlns:a16="http://schemas.microsoft.com/office/drawing/2014/main" id="{EB28E06C-D27E-4FD5-9159-38490226E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06" y="5211180"/>
              <a:ext cx="1424607" cy="703418"/>
            </a:xfrm>
            <a:prstGeom prst="rect">
              <a:avLst/>
            </a:prstGeom>
            <a:solidFill>
              <a:srgbClr val="FFCC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3857" name="Text Box 10">
              <a:extLst>
                <a:ext uri="{FF2B5EF4-FFF2-40B4-BE49-F238E27FC236}">
                  <a16:creationId xmlns:a16="http://schemas.microsoft.com/office/drawing/2014/main" id="{7933FB2F-A74F-4AC3-B16E-C4EC46CB611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4959" y="4884868"/>
              <a:ext cx="1668053" cy="11405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u="sng">
                  <a:solidFill>
                    <a:srgbClr val="333399"/>
                  </a:solidFill>
                  <a:ea typeface="宋体" panose="02010600030101010101" pitchFamily="2" charset="-122"/>
                </a:rPr>
                <a:t>Basic header</a:t>
              </a:r>
              <a:endParaRPr kumimoji="1" lang="zh-CN" altLang="en-US" sz="1600" u="sng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4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 Next header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= routing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 selection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3858" name="Rectangle 11">
              <a:extLst>
                <a:ext uri="{FF2B5EF4-FFF2-40B4-BE49-F238E27FC236}">
                  <a16:creationId xmlns:a16="http://schemas.microsoft.com/office/drawing/2014/main" id="{DFA003CC-E5EA-443F-8650-2BCFAA920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226" y="4857162"/>
              <a:ext cx="7115824" cy="1078985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3859" name="Rectangle 12">
              <a:extLst>
                <a:ext uri="{FF2B5EF4-FFF2-40B4-BE49-F238E27FC236}">
                  <a16:creationId xmlns:a16="http://schemas.microsoft.com/office/drawing/2014/main" id="{FB79C228-CDD5-4D3E-88F0-DA8160B32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3508" y="5238886"/>
              <a:ext cx="1426411" cy="675712"/>
            </a:xfrm>
            <a:prstGeom prst="rect">
              <a:avLst/>
            </a:prstGeom>
            <a:solidFill>
              <a:srgbClr val="FFCCFF"/>
            </a:solidFill>
            <a:ln w="190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3860" name="Text Box 13">
              <a:extLst>
                <a:ext uri="{FF2B5EF4-FFF2-40B4-BE49-F238E27FC236}">
                  <a16:creationId xmlns:a16="http://schemas.microsoft.com/office/drawing/2014/main" id="{F05BADCC-12DB-479C-8BD8-116B4C028E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7605" y="4884868"/>
              <a:ext cx="1848384" cy="90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u="sng">
                  <a:solidFill>
                    <a:srgbClr val="333399"/>
                  </a:solidFill>
                  <a:ea typeface="宋体" panose="02010600030101010101" pitchFamily="2" charset="-122"/>
                </a:rPr>
                <a:t>Routing header</a:t>
              </a:r>
              <a:endParaRPr kumimoji="1" lang="zh-CN" altLang="en-US" sz="1600" u="sng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4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Next header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= fragment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3861" name="Rectangle 14">
              <a:extLst>
                <a:ext uri="{FF2B5EF4-FFF2-40B4-BE49-F238E27FC236}">
                  <a16:creationId xmlns:a16="http://schemas.microsoft.com/office/drawing/2014/main" id="{5333B797-4D48-4186-BDF3-892656076B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7465" y="5240425"/>
              <a:ext cx="1460673" cy="674173"/>
            </a:xfrm>
            <a:prstGeom prst="rect">
              <a:avLst/>
            </a:prstGeom>
            <a:solidFill>
              <a:srgbClr val="FFCCFF"/>
            </a:solidFill>
            <a:ln w="19050">
              <a:solidFill>
                <a:schemeClr val="hlink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3862" name="Text Box 15">
              <a:extLst>
                <a:ext uri="{FF2B5EF4-FFF2-40B4-BE49-F238E27FC236}">
                  <a16:creationId xmlns:a16="http://schemas.microsoft.com/office/drawing/2014/main" id="{D6B2C9AB-A78F-42B1-B4C2-F29F47FCDA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33529" y="4884868"/>
              <a:ext cx="2075598" cy="901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u="sng">
                  <a:solidFill>
                    <a:srgbClr val="333399"/>
                  </a:solidFill>
                  <a:ea typeface="宋体" panose="02010600030101010101" pitchFamily="2" charset="-122"/>
                </a:rPr>
                <a:t>Fragment header</a:t>
              </a:r>
              <a:endParaRPr kumimoji="1" lang="zh-CN" altLang="en-US" sz="1600" u="sng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4000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Next header</a:t>
              </a:r>
              <a:endParaRPr kumimoji="1" lang="zh-CN" altLang="en-US" sz="16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rgbClr val="333399"/>
                  </a:solidFill>
                  <a:ea typeface="宋体" panose="02010600030101010101" pitchFamily="2" charset="-122"/>
                </a:rPr>
                <a:t>= TCP/UDP</a:t>
              </a:r>
            </a:p>
          </p:txBody>
        </p:sp>
        <p:sp>
          <p:nvSpPr>
            <p:cNvPr id="45079" name="Line 16">
              <a:extLst>
                <a:ext uri="{FF2B5EF4-FFF2-40B4-BE49-F238E27FC236}">
                  <a16:creationId xmlns:a16="http://schemas.microsoft.com/office/drawing/2014/main" id="{6BF7BBF1-5F3D-41CC-BBB1-5E0559B1B8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578" y="4809447"/>
              <a:ext cx="0" cy="11405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45080" name="Line 17">
              <a:extLst>
                <a:ext uri="{FF2B5EF4-FFF2-40B4-BE49-F238E27FC236}">
                  <a16:creationId xmlns:a16="http://schemas.microsoft.com/office/drawing/2014/main" id="{0902E0C2-98E8-49DC-BE3B-839FB18279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1584" y="4809447"/>
              <a:ext cx="0" cy="11405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3865" name="Text Box 18">
              <a:extLst>
                <a:ext uri="{FF2B5EF4-FFF2-40B4-BE49-F238E27FC236}">
                  <a16:creationId xmlns:a16="http://schemas.microsoft.com/office/drawing/2014/main" id="{911C0228-A441-4A24-AE12-3E28A70CEC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9454" y="4830996"/>
              <a:ext cx="3251350" cy="985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 u="sng">
                  <a:solidFill>
                    <a:srgbClr val="333399"/>
                  </a:solidFill>
                  <a:ea typeface="宋体" panose="02010600030101010101" pitchFamily="2" charset="-122"/>
                </a:rPr>
                <a:t>TCP/UDP header</a:t>
              </a:r>
              <a:endParaRPr kumimoji="1" lang="zh-CN" altLang="en-US" sz="2000" u="sng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And data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rgbClr val="333399"/>
                  </a:solidFill>
                  <a:ea typeface="宋体" panose="02010600030101010101" pitchFamily="2" charset="-122"/>
                </a:rPr>
                <a:t>  </a:t>
              </a: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(TCP/UDP segment</a:t>
              </a:r>
              <a:r>
                <a:rPr kumimoji="1" lang="zh-CN" altLang="en-US" sz="2000">
                  <a:solidFill>
                    <a:srgbClr val="333399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  <p:sp>
          <p:nvSpPr>
            <p:cNvPr id="45082" name="Line 21">
              <a:extLst>
                <a:ext uri="{FF2B5EF4-FFF2-40B4-BE49-F238E27FC236}">
                  <a16:creationId xmlns:a16="http://schemas.microsoft.com/office/drawing/2014/main" id="{6A0B47F5-2A5C-4AF0-87D0-E8C41C7409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226" y="3658120"/>
              <a:ext cx="0" cy="326312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45083" name="Line 22">
              <a:extLst>
                <a:ext uri="{FF2B5EF4-FFF2-40B4-BE49-F238E27FC236}">
                  <a16:creationId xmlns:a16="http://schemas.microsoft.com/office/drawing/2014/main" id="{0D5B779A-5CAC-4066-BD8E-B93BDC148B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4693" y="3658120"/>
              <a:ext cx="0" cy="326312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45084" name="Line 25">
              <a:extLst>
                <a:ext uri="{FF2B5EF4-FFF2-40B4-BE49-F238E27FC236}">
                  <a16:creationId xmlns:a16="http://schemas.microsoft.com/office/drawing/2014/main" id="{1C1E04D0-9656-42B8-826D-09D04EE42B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7604" y="6020803"/>
              <a:ext cx="0" cy="327852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45085" name="Line 26">
              <a:extLst>
                <a:ext uri="{FF2B5EF4-FFF2-40B4-BE49-F238E27FC236}">
                  <a16:creationId xmlns:a16="http://schemas.microsoft.com/office/drawing/2014/main" id="{02461A31-6F1C-43AF-8A8E-26E33074DC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36050" y="6030038"/>
              <a:ext cx="0" cy="326312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45086" name="Line 27">
              <a:extLst>
                <a:ext uri="{FF2B5EF4-FFF2-40B4-BE49-F238E27FC236}">
                  <a16:creationId xmlns:a16="http://schemas.microsoft.com/office/drawing/2014/main" id="{E115CB8E-6056-48D5-97D6-13D31884FB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437" y="5138838"/>
              <a:ext cx="528368" cy="20933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45087" name="Line 28">
              <a:extLst>
                <a:ext uri="{FF2B5EF4-FFF2-40B4-BE49-F238E27FC236}">
                  <a16:creationId xmlns:a16="http://schemas.microsoft.com/office/drawing/2014/main" id="{C5F755EF-949A-43A8-95F3-F627E7B7E8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0226" y="4809447"/>
              <a:ext cx="0" cy="11405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45088" name="Line 29">
              <a:extLst>
                <a:ext uri="{FF2B5EF4-FFF2-40B4-BE49-F238E27FC236}">
                  <a16:creationId xmlns:a16="http://schemas.microsoft.com/office/drawing/2014/main" id="{63495D1B-BEE9-4E44-B82C-60F45E8B28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35166" y="5084965"/>
              <a:ext cx="649188" cy="289371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3873" name="Text Box 30">
              <a:extLst>
                <a:ext uri="{FF2B5EF4-FFF2-40B4-BE49-F238E27FC236}">
                  <a16:creationId xmlns:a16="http://schemas.microsoft.com/office/drawing/2014/main" id="{A7249B04-8DDB-412C-B9B1-8767083F4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2195" y="2432912"/>
              <a:ext cx="3253154" cy="985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 u="sng">
                  <a:solidFill>
                    <a:srgbClr val="333399"/>
                  </a:solidFill>
                  <a:ea typeface="宋体" panose="02010600030101010101" pitchFamily="2" charset="-122"/>
                </a:rPr>
                <a:t>TCP/UDP header</a:t>
              </a:r>
              <a:endParaRPr kumimoji="1" lang="zh-CN" altLang="en-US" sz="2000" u="sng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and data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rgbClr val="333399"/>
                  </a:solidFill>
                  <a:ea typeface="宋体" panose="02010600030101010101" pitchFamily="2" charset="-122"/>
                </a:rPr>
                <a:t>  </a:t>
              </a: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(TCP/UDP segment</a:t>
              </a:r>
              <a:r>
                <a:rPr kumimoji="1" lang="zh-CN" altLang="en-US" sz="2000">
                  <a:solidFill>
                    <a:srgbClr val="333399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  <p:sp>
          <p:nvSpPr>
            <p:cNvPr id="45090" name="Line 31">
              <a:extLst>
                <a:ext uri="{FF2B5EF4-FFF2-40B4-BE49-F238E27FC236}">
                  <a16:creationId xmlns:a16="http://schemas.microsoft.com/office/drawing/2014/main" id="{B086E9F9-F62B-466E-83BD-5BA5233C5D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3340" y="2716126"/>
              <a:ext cx="1127062" cy="364792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3875" name="Text Box 32">
              <a:extLst>
                <a:ext uri="{FF2B5EF4-FFF2-40B4-BE49-F238E27FC236}">
                  <a16:creationId xmlns:a16="http://schemas.microsoft.com/office/drawing/2014/main" id="{4A62FB29-1D5B-428A-8C20-2A2A6C1782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215" y="1878797"/>
              <a:ext cx="3419058" cy="358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Without extension header</a:t>
              </a:r>
              <a:endParaRPr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3876" name="Text Box 33">
              <a:extLst>
                <a:ext uri="{FF2B5EF4-FFF2-40B4-BE49-F238E27FC236}">
                  <a16:creationId xmlns:a16="http://schemas.microsoft.com/office/drawing/2014/main" id="{4E478612-3D26-40CB-A9F1-04A0CFF2DD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9100" y="4204538"/>
              <a:ext cx="3018725" cy="358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With extension header</a:t>
              </a:r>
              <a:endParaRPr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5093" name="Line 34">
              <a:extLst>
                <a:ext uri="{FF2B5EF4-FFF2-40B4-BE49-F238E27FC236}">
                  <a16:creationId xmlns:a16="http://schemas.microsoft.com/office/drawing/2014/main" id="{00BFF1FD-D308-475D-8A97-00F8F61DBA8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60106" y="5157308"/>
              <a:ext cx="1128866" cy="366331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</p:grpSp>
      <p:sp>
        <p:nvSpPr>
          <p:cNvPr id="163844" name="页脚占位符 5">
            <a:extLst>
              <a:ext uri="{FF2B5EF4-FFF2-40B4-BE49-F238E27FC236}">
                <a16:creationId xmlns:a16="http://schemas.microsoft.com/office/drawing/2014/main" id="{0681C776-A582-478C-8901-95DF68BD5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3845" name="灯片编号占位符 6">
            <a:extLst>
              <a:ext uri="{FF2B5EF4-FFF2-40B4-BE49-F238E27FC236}">
                <a16:creationId xmlns:a16="http://schemas.microsoft.com/office/drawing/2014/main" id="{A8D9881D-32F0-4347-8E02-4B9916D5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BB6D60E6-AEB7-448E-8EC5-7F0E978AA6C9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4D296E61-5CBE-40AE-A89F-9293B9D1A6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Other Changes from IPv4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792B8238-5C06-474B-85CC-B682D7C1F1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i="1">
                <a:solidFill>
                  <a:srgbClr val="FF0000"/>
                </a:solidFill>
                <a:ea typeface="宋体" panose="02010600030101010101" pitchFamily="2" charset="-122"/>
              </a:rPr>
              <a:t>Checksum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:</a:t>
            </a:r>
            <a:r>
              <a:rPr lang="en-US" altLang="zh-CN" i="1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removed entirely to reduce processing time at each hop</a:t>
            </a:r>
          </a:p>
          <a:p>
            <a:r>
              <a:rPr lang="en-US" altLang="zh-CN" i="1">
                <a:solidFill>
                  <a:srgbClr val="FF0000"/>
                </a:solidFill>
                <a:ea typeface="宋体" panose="02010600030101010101" pitchFamily="2" charset="-122"/>
              </a:rPr>
              <a:t>Options:</a:t>
            </a:r>
            <a:r>
              <a:rPr lang="en-US" altLang="zh-CN">
                <a:ea typeface="宋体" panose="02010600030101010101" pitchFamily="2" charset="-122"/>
              </a:rPr>
              <a:t> allowed, but outside of header, indicated by “Next Header” field</a:t>
            </a:r>
          </a:p>
          <a:p>
            <a:r>
              <a:rPr lang="en-US" altLang="zh-CN" i="1">
                <a:solidFill>
                  <a:srgbClr val="FF0000"/>
                </a:solidFill>
                <a:ea typeface="宋体" panose="02010600030101010101" pitchFamily="2" charset="-122"/>
              </a:rPr>
              <a:t>ICMPv6:</a:t>
            </a:r>
            <a:r>
              <a:rPr lang="en-US" altLang="zh-CN">
                <a:ea typeface="宋体" panose="02010600030101010101" pitchFamily="2" charset="-122"/>
              </a:rPr>
              <a:t> new version of ICMP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additional message types, e.g. “Packet Too Big”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multicast group management functions</a:t>
            </a:r>
          </a:p>
        </p:txBody>
      </p:sp>
      <p:sp>
        <p:nvSpPr>
          <p:cNvPr id="164868" name="页脚占位符 5">
            <a:extLst>
              <a:ext uri="{FF2B5EF4-FFF2-40B4-BE49-F238E27FC236}">
                <a16:creationId xmlns:a16="http://schemas.microsoft.com/office/drawing/2014/main" id="{F9A8DFD6-9B81-4D0D-B449-7B1E4A94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4869" name="灯片编号占位符 6">
            <a:extLst>
              <a:ext uri="{FF2B5EF4-FFF2-40B4-BE49-F238E27FC236}">
                <a16:creationId xmlns:a16="http://schemas.microsoft.com/office/drawing/2014/main" id="{0840AF51-6657-4C60-9847-1BB7D121A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56BBCF0-7620-466F-88AE-C65D016C57D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标题 1">
            <a:extLst>
              <a:ext uri="{FF2B5EF4-FFF2-40B4-BE49-F238E27FC236}">
                <a16:creationId xmlns:a16="http://schemas.microsoft.com/office/drawing/2014/main" id="{CA46FDB9-A24C-4B72-A606-4A062E05A2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IPv6 address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5891" name="内容占位符 2">
            <a:extLst>
              <a:ext uri="{FF2B5EF4-FFF2-40B4-BE49-F238E27FC236}">
                <a16:creationId xmlns:a16="http://schemas.microsoft.com/office/drawing/2014/main" id="{8CD56C4C-DC6E-4101-A501-0CDF4E3E7D7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Three types: unicast, multicast, anycast</a:t>
            </a:r>
          </a:p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Colon hexadecimal notation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>
              <a:buFont typeface="ZapfDingbats" pitchFamily="82" charset="2"/>
              <a:buNone/>
            </a:pPr>
            <a:r>
              <a:rPr lang="en-US" altLang="zh-CN">
                <a:ea typeface="宋体" panose="02010600030101010101" pitchFamily="2" charset="-122"/>
              </a:rPr>
              <a:t>68E6:8C64:FFFF:FFFF:0:1180:960A:FFFF</a:t>
            </a:r>
          </a:p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Zero compression</a:t>
            </a:r>
            <a:r>
              <a:rPr lang="en-US" altLang="zh-CN">
                <a:ea typeface="宋体" panose="02010600030101010101" pitchFamily="2" charset="-122"/>
              </a:rPr>
              <a:t>: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zh-CN">
                <a:ea typeface="宋体" panose="02010600030101010101" pitchFamily="2" charset="-122"/>
              </a:rPr>
              <a:t>FF05:0:0:0:0:0:0:B3     ==   FF05::B3 ;</a:t>
            </a:r>
          </a:p>
          <a:p>
            <a:pPr eaLnBrk="1" hangingPunct="1">
              <a:buFont typeface="ZapfDingbats" pitchFamily="82" charset="2"/>
              <a:buNone/>
            </a:pPr>
            <a:r>
              <a:rPr lang="en-US" altLang="zh-CN">
                <a:ea typeface="宋体" panose="02010600030101010101" pitchFamily="2" charset="-122"/>
              </a:rPr>
              <a:t>0:0:0:0:0:0:128.10.2.1   ==</a:t>
            </a:r>
            <a:r>
              <a:rPr lang="zh-CN" altLang="en-US">
                <a:ea typeface="宋体" panose="02010600030101010101" pitchFamily="2" charset="-122"/>
              </a:rPr>
              <a:t>   </a:t>
            </a:r>
            <a:r>
              <a:rPr lang="en-US" altLang="zh-CN">
                <a:ea typeface="宋体" panose="02010600030101010101" pitchFamily="2" charset="-122"/>
              </a:rPr>
              <a:t>::128.10.2.1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12AB:0000:0000:CD30:0000:0000:0000:0000/60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==  12AB::CD30:0:0:0:0/60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>
                <a:ea typeface="宋体" panose="02010600030101010101" pitchFamily="2" charset="-122"/>
              </a:rPr>
              <a:t>==  12AB:0:0:CD30::/60   </a:t>
            </a:r>
          </a:p>
          <a:p>
            <a:pPr eaLnBrk="1" hangingPunct="1">
              <a:buFont typeface="ZapfDingbats" pitchFamily="82" charset="2"/>
              <a:buNone/>
            </a:pPr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5892" name="页脚占位符 5">
            <a:extLst>
              <a:ext uri="{FF2B5EF4-FFF2-40B4-BE49-F238E27FC236}">
                <a16:creationId xmlns:a16="http://schemas.microsoft.com/office/drawing/2014/main" id="{C7943F48-57B2-4A5D-8237-16B28C660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5893" name="灯片编号占位符 6">
            <a:extLst>
              <a:ext uri="{FF2B5EF4-FFF2-40B4-BE49-F238E27FC236}">
                <a16:creationId xmlns:a16="http://schemas.microsoft.com/office/drawing/2014/main" id="{C6486AED-05D0-47F9-B8B3-265E8872C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7D10832-6FE4-4014-B7EB-CFD9A96D772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标题 1">
            <a:extLst>
              <a:ext uri="{FF2B5EF4-FFF2-40B4-BE49-F238E27FC236}">
                <a16:creationId xmlns:a16="http://schemas.microsoft.com/office/drawing/2014/main" id="{D1A9E195-38D7-4F38-AB76-5B7725A2D4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Unicast address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66915" name="组合 16">
            <a:extLst>
              <a:ext uri="{FF2B5EF4-FFF2-40B4-BE49-F238E27FC236}">
                <a16:creationId xmlns:a16="http://schemas.microsoft.com/office/drawing/2014/main" id="{FA1DFD2C-A71A-4DA2-819C-1CB6D3BEEC14}"/>
              </a:ext>
            </a:extLst>
          </p:cNvPr>
          <p:cNvGrpSpPr>
            <a:grpSpLocks/>
          </p:cNvGrpSpPr>
          <p:nvPr/>
        </p:nvGrpSpPr>
        <p:grpSpPr bwMode="auto">
          <a:xfrm>
            <a:off x="0" y="2276475"/>
            <a:ext cx="9283700" cy="1903413"/>
            <a:chOff x="12700" y="4354121"/>
            <a:chExt cx="9282991" cy="1903804"/>
          </a:xfrm>
        </p:grpSpPr>
        <p:sp>
          <p:nvSpPr>
            <p:cNvPr id="166918" name="Rectangle 42">
              <a:extLst>
                <a:ext uri="{FF2B5EF4-FFF2-40B4-BE49-F238E27FC236}">
                  <a16:creationId xmlns:a16="http://schemas.microsoft.com/office/drawing/2014/main" id="{40D310AB-6A5C-4A71-B6A7-30E548397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2778" y="4508141"/>
              <a:ext cx="1644524" cy="458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333399"/>
                  </a:solidFill>
                  <a:ea typeface="宋体" panose="02010600030101010101" pitchFamily="2" charset="-122"/>
                </a:rPr>
                <a:t>First level</a:t>
              </a:r>
              <a:endParaRPr kumimoji="1" lang="zh-CN" altLang="en-US" sz="24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6919" name="Rectangle 43">
              <a:extLst>
                <a:ext uri="{FF2B5EF4-FFF2-40B4-BE49-F238E27FC236}">
                  <a16:creationId xmlns:a16="http://schemas.microsoft.com/office/drawing/2014/main" id="{4C2AE407-FBB6-4533-9DC1-9692005490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44759" y="4508141"/>
              <a:ext cx="1733418" cy="45888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333399"/>
                  </a:solidFill>
                  <a:ea typeface="宋体" panose="02010600030101010101" pitchFamily="2" charset="-122"/>
                </a:rPr>
                <a:t>Third level</a:t>
              </a:r>
              <a:endParaRPr kumimoji="1" lang="zh-CN" altLang="en-US" sz="24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6920" name="Rectangle 44">
              <a:extLst>
                <a:ext uri="{FF2B5EF4-FFF2-40B4-BE49-F238E27FC236}">
                  <a16:creationId xmlns:a16="http://schemas.microsoft.com/office/drawing/2014/main" id="{21613804-FA7B-47EF-9FCD-B0D5849DC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836" y="5273473"/>
              <a:ext cx="8517874" cy="984452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rgbClr val="0000CC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6921" name="Rectangle 46">
              <a:extLst>
                <a:ext uri="{FF2B5EF4-FFF2-40B4-BE49-F238E27FC236}">
                  <a16:creationId xmlns:a16="http://schemas.microsoft.com/office/drawing/2014/main" id="{EA258E17-832C-4244-8CF0-8F855418E3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5046" y="5398911"/>
              <a:ext cx="2096927" cy="828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333399"/>
                  </a:solidFill>
                  <a:ea typeface="宋体" panose="02010600030101010101" pitchFamily="2" charset="-122"/>
                </a:rPr>
                <a:t>Interface ID</a:t>
              </a:r>
              <a:endParaRPr kumimoji="1" lang="zh-CN" altLang="en-US" sz="24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333399"/>
                  </a:solidFill>
                  <a:ea typeface="宋体" panose="02010600030101010101" pitchFamily="2" charset="-122"/>
                </a:rPr>
                <a:t>（</a:t>
              </a:r>
              <a:r>
                <a:rPr kumimoji="1" lang="en-US" altLang="zh-CN" sz="2400">
                  <a:solidFill>
                    <a:srgbClr val="333399"/>
                  </a:solidFill>
                  <a:ea typeface="宋体" panose="02010600030101010101" pitchFamily="2" charset="-122"/>
                </a:rPr>
                <a:t>64 bit</a:t>
              </a:r>
              <a:r>
                <a:rPr kumimoji="1" lang="zh-CN" altLang="en-US" sz="2400">
                  <a:solidFill>
                    <a:srgbClr val="333399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  <p:sp>
          <p:nvSpPr>
            <p:cNvPr id="166922" name="Rectangle 47">
              <a:extLst>
                <a:ext uri="{FF2B5EF4-FFF2-40B4-BE49-F238E27FC236}">
                  <a16:creationId xmlns:a16="http://schemas.microsoft.com/office/drawing/2014/main" id="{FDD8FB2D-87D3-4781-A4F6-E3F5C4AD3A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5414" y="5286175"/>
              <a:ext cx="1390544" cy="8748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Subnet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 ID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rgbClr val="333399"/>
                  </a:solidFill>
                  <a:ea typeface="宋体" panose="02010600030101010101" pitchFamily="2" charset="-122"/>
                </a:rPr>
                <a:t>（</a:t>
              </a: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16 bit</a:t>
              </a:r>
              <a:r>
                <a:rPr kumimoji="1" lang="zh-CN" altLang="en-US" sz="2000">
                  <a:solidFill>
                    <a:srgbClr val="333399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  <p:sp>
          <p:nvSpPr>
            <p:cNvPr id="166923" name="Rectangle 48">
              <a:extLst>
                <a:ext uri="{FF2B5EF4-FFF2-40B4-BE49-F238E27FC236}">
                  <a16:creationId xmlns:a16="http://schemas.microsoft.com/office/drawing/2014/main" id="{3E3975EB-A23C-4D04-9F68-06B0D80D9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0822" y="4354121"/>
              <a:ext cx="1054019" cy="70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Second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333399"/>
                  </a:solidFill>
                  <a:ea typeface="宋体" panose="02010600030101010101" pitchFamily="2" charset="-122"/>
                </a:rPr>
                <a:t>level</a:t>
              </a:r>
              <a:endParaRPr kumimoji="1" lang="zh-CN" altLang="en-US" sz="20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6924" name="Rectangle 49">
              <a:extLst>
                <a:ext uri="{FF2B5EF4-FFF2-40B4-BE49-F238E27FC236}">
                  <a16:creationId xmlns:a16="http://schemas.microsoft.com/office/drawing/2014/main" id="{0D61DCD9-5051-4A18-A178-CA7D1699EB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822" y="5373505"/>
              <a:ext cx="3177932" cy="828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defTabSz="762000"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 defTabSz="76200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defTabSz="7620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333399"/>
                  </a:solidFill>
                  <a:ea typeface="宋体" panose="02010600030101010101" pitchFamily="2" charset="-122"/>
                </a:rPr>
                <a:t>Global routing prefix</a:t>
              </a:r>
              <a:endParaRPr kumimoji="1" lang="zh-CN" altLang="en-US" sz="24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rgbClr val="333399"/>
                  </a:solidFill>
                  <a:ea typeface="宋体" panose="02010600030101010101" pitchFamily="2" charset="-122"/>
                </a:rPr>
                <a:t>（</a:t>
              </a:r>
              <a:r>
                <a:rPr kumimoji="1" lang="en-US" altLang="zh-CN" sz="2400">
                  <a:solidFill>
                    <a:srgbClr val="333399"/>
                  </a:solidFill>
                  <a:ea typeface="宋体" panose="02010600030101010101" pitchFamily="2" charset="-122"/>
                </a:rPr>
                <a:t>48 bit</a:t>
              </a:r>
              <a:r>
                <a:rPr kumimoji="1" lang="zh-CN" altLang="en-US" sz="2400">
                  <a:solidFill>
                    <a:srgbClr val="333399"/>
                  </a:solidFill>
                  <a:ea typeface="宋体" panose="02010600030101010101" pitchFamily="2" charset="-122"/>
                </a:rPr>
                <a:t>）</a:t>
              </a:r>
            </a:p>
          </p:txBody>
        </p:sp>
        <p:sp>
          <p:nvSpPr>
            <p:cNvPr id="48141" name="Line 50">
              <a:extLst>
                <a:ext uri="{FF2B5EF4-FFF2-40B4-BE49-F238E27FC236}">
                  <a16:creationId xmlns:a16="http://schemas.microsoft.com/office/drawing/2014/main" id="{A4A3BFD7-191F-4E1D-8C4C-8611094B89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4467" y="5273473"/>
              <a:ext cx="0" cy="9638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48142" name="Line 51">
              <a:extLst>
                <a:ext uri="{FF2B5EF4-FFF2-40B4-BE49-F238E27FC236}">
                  <a16:creationId xmlns:a16="http://schemas.microsoft.com/office/drawing/2014/main" id="{5ADD414C-258C-4513-8BB7-1576585773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6584" y="5273473"/>
              <a:ext cx="0" cy="9638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48143" name="Rectangle 52">
              <a:extLst>
                <a:ext uri="{FF2B5EF4-FFF2-40B4-BE49-F238E27FC236}">
                  <a16:creationId xmlns:a16="http://schemas.microsoft.com/office/drawing/2014/main" id="{59476D92-A392-45B3-A512-AAC60BC4C8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00" y="4887631"/>
              <a:ext cx="9282991" cy="39854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lIns="90488" tIns="44450" rIns="90488" bIns="44450">
              <a:spAutoFit/>
            </a:bodyPr>
            <a:lstStyle/>
            <a:p>
              <a:pPr defTabSz="762000">
                <a:defRPr/>
              </a:pP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bit</a:t>
              </a:r>
              <a:r>
                <a:rPr kumimoji="1" lang="zh-CN" altLang="en-US" sz="2000" dirty="0">
                  <a:solidFill>
                    <a:srgbClr val="333399"/>
                  </a:solidFill>
                  <a:latin typeface="+mn-ea"/>
                </a:rPr>
                <a:t> </a:t>
              </a:r>
              <a:r>
                <a:rPr kumimoji="1" lang="en-US" altLang="zh-CN" sz="2000" dirty="0">
                  <a:solidFill>
                    <a:srgbClr val="333399"/>
                  </a:solidFill>
                  <a:latin typeface="+mn-ea"/>
                </a:rPr>
                <a:t>0                                        48           64                                              127 </a:t>
              </a:r>
            </a:p>
          </p:txBody>
        </p:sp>
      </p:grpSp>
      <p:sp>
        <p:nvSpPr>
          <p:cNvPr id="166916" name="页脚占位符 5">
            <a:extLst>
              <a:ext uri="{FF2B5EF4-FFF2-40B4-BE49-F238E27FC236}">
                <a16:creationId xmlns:a16="http://schemas.microsoft.com/office/drawing/2014/main" id="{268463B5-CFFB-4A76-AF5E-2E4C4406D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6917" name="灯片编号占位符 6">
            <a:extLst>
              <a:ext uri="{FF2B5EF4-FFF2-40B4-BE49-F238E27FC236}">
                <a16:creationId xmlns:a16="http://schemas.microsoft.com/office/drawing/2014/main" id="{D1C835BA-F1C1-41CF-81A7-0B243568B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E704F1A-5A6A-463A-9FDC-2E6EB783FD89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标题 1">
            <a:extLst>
              <a:ext uri="{FF2B5EF4-FFF2-40B4-BE49-F238E27FC236}">
                <a16:creationId xmlns:a16="http://schemas.microsoft.com/office/drawing/2014/main" id="{02DAB3D1-1EDB-459D-A485-99C3F5CF84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EUI-64</a:t>
            </a:r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67939" name="内容占位符 5">
            <a:extLst>
              <a:ext uri="{FF2B5EF4-FFF2-40B4-BE49-F238E27FC236}">
                <a16:creationId xmlns:a16="http://schemas.microsoft.com/office/drawing/2014/main" id="{7F8F3EC9-D327-4F2B-8CAE-40F7D740DBE5}"/>
              </a:ext>
            </a:extLst>
          </p:cNvPr>
          <p:cNvGrpSpPr>
            <a:grpSpLocks noGrp="1"/>
          </p:cNvGrpSpPr>
          <p:nvPr/>
        </p:nvGrpSpPr>
        <p:grpSpPr bwMode="auto">
          <a:xfrm>
            <a:off x="0" y="1600200"/>
            <a:ext cx="10274300" cy="4648200"/>
            <a:chOff x="-461488" y="2060575"/>
            <a:chExt cx="11749063" cy="3240088"/>
          </a:xfrm>
        </p:grpSpPr>
        <p:sp>
          <p:nvSpPr>
            <p:cNvPr id="167942" name="Rectangle 12">
              <a:extLst>
                <a:ext uri="{FF2B5EF4-FFF2-40B4-BE49-F238E27FC236}">
                  <a16:creationId xmlns:a16="http://schemas.microsoft.com/office/drawing/2014/main" id="{423612E1-B9B7-447C-BE5E-C1BCE9941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310" y="2959124"/>
              <a:ext cx="5785350" cy="485792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8" name="Line 2">
              <a:extLst>
                <a:ext uri="{FF2B5EF4-FFF2-40B4-BE49-F238E27FC236}">
                  <a16:creationId xmlns:a16="http://schemas.microsoft.com/office/drawing/2014/main" id="{9FF5F06F-F8C0-4826-BAD3-41E0B3345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5180" y="4797166"/>
              <a:ext cx="2109458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7944" name="Rectangle 3">
              <a:extLst>
                <a:ext uri="{FF2B5EF4-FFF2-40B4-BE49-F238E27FC236}">
                  <a16:creationId xmlns:a16="http://schemas.microsoft.com/office/drawing/2014/main" id="{A126311B-E219-4EC7-83D2-2CD44A2D5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3361" y="4088950"/>
              <a:ext cx="7972783" cy="485792"/>
            </a:xfrm>
            <a:prstGeom prst="rect">
              <a:avLst/>
            </a:prstGeom>
            <a:solidFill>
              <a:srgbClr val="FFFF99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67945" name="Rectangle 4">
              <a:extLst>
                <a:ext uri="{FF2B5EF4-FFF2-40B4-BE49-F238E27FC236}">
                  <a16:creationId xmlns:a16="http://schemas.microsoft.com/office/drawing/2014/main" id="{46421A0E-BDC0-4F64-B2ED-87781010BD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5033" y="4106656"/>
              <a:ext cx="2129343" cy="457020"/>
            </a:xfrm>
            <a:prstGeom prst="rect">
              <a:avLst/>
            </a:pr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1" name="Text Box 5">
              <a:extLst>
                <a:ext uri="{FF2B5EF4-FFF2-40B4-BE49-F238E27FC236}">
                  <a16:creationId xmlns:a16="http://schemas.microsoft.com/office/drawing/2014/main" id="{F78717BD-42A7-4952-9047-216FC4A7C6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1636" y="4646670"/>
              <a:ext cx="1170912" cy="25783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>
                  <a:solidFill>
                    <a:srgbClr val="333399"/>
                  </a:solidFill>
                  <a:latin typeface="+mn-ea"/>
                </a:rPr>
                <a:t>0xFFFE</a:t>
              </a:r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C311E7E5-D79C-4B1A-82DD-0AA5B17A02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4637" y="4339039"/>
              <a:ext cx="2891881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7948" name="Text Box 8">
              <a:extLst>
                <a:ext uri="{FF2B5EF4-FFF2-40B4-BE49-F238E27FC236}">
                  <a16:creationId xmlns:a16="http://schemas.microsoft.com/office/drawing/2014/main" id="{07E4085E-7E8A-4E3F-B1F2-2F6F9F0535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9254" y="4146493"/>
              <a:ext cx="1437458" cy="25744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low</a:t>
              </a:r>
              <a:r>
                <a:rPr kumimoji="1" lang="zh-CN" altLang="en-US" sz="1800">
                  <a:solidFill>
                    <a:srgbClr val="333399"/>
                  </a:solidFill>
                  <a:ea typeface="宋体" panose="02010600030101010101" pitchFamily="2" charset="-122"/>
                </a:rPr>
                <a:t> </a:t>
              </a: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24 bit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7949" name="Freeform 9">
              <a:extLst>
                <a:ext uri="{FF2B5EF4-FFF2-40B4-BE49-F238E27FC236}">
                  <a16:creationId xmlns:a16="http://schemas.microsoft.com/office/drawing/2014/main" id="{EAC06D8F-4EB6-4FBE-97B8-C53B3D10D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5065" y="3444916"/>
              <a:ext cx="2149311" cy="653993"/>
            </a:xfrm>
            <a:custGeom>
              <a:avLst/>
              <a:gdLst>
                <a:gd name="T0" fmla="*/ 2147483646 w 1320"/>
                <a:gd name="T1" fmla="*/ 0 h 390"/>
                <a:gd name="T2" fmla="*/ 0 w 1320"/>
                <a:gd name="T3" fmla="*/ 2147483646 h 390"/>
                <a:gd name="T4" fmla="*/ 2147483646 w 1320"/>
                <a:gd name="T5" fmla="*/ 2147483646 h 390"/>
                <a:gd name="T6" fmla="*/ 2147483646 w 1320"/>
                <a:gd name="T7" fmla="*/ 0 h 3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20"/>
                <a:gd name="T13" fmla="*/ 0 h 390"/>
                <a:gd name="T14" fmla="*/ 1320 w 1320"/>
                <a:gd name="T15" fmla="*/ 390 h 3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20" h="390">
                  <a:moveTo>
                    <a:pt x="621" y="0"/>
                  </a:moveTo>
                  <a:lnTo>
                    <a:pt x="0" y="378"/>
                  </a:lnTo>
                  <a:lnTo>
                    <a:pt x="1320" y="390"/>
                  </a:lnTo>
                  <a:lnTo>
                    <a:pt x="621" y="0"/>
                  </a:lnTo>
                  <a:close/>
                </a:path>
              </a:pathLst>
            </a:custGeom>
            <a:solidFill>
              <a:srgbClr val="CCE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Text Box 10">
              <a:extLst>
                <a:ext uri="{FF2B5EF4-FFF2-40B4-BE49-F238E27FC236}">
                  <a16:creationId xmlns:a16="http://schemas.microsoft.com/office/drawing/2014/main" id="{AD269ECC-9F66-4151-AF49-C6FB25FE93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2684" y="4128787"/>
              <a:ext cx="4910570" cy="236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cccccc</a:t>
              </a:r>
              <a:r>
                <a:rPr kumimoji="1" lang="en-US" altLang="zh-CN" sz="1600" dirty="0">
                  <a:solidFill>
                    <a:srgbClr val="FF0000"/>
                  </a:solidFill>
                  <a:latin typeface="+mn-ea"/>
                </a:rPr>
                <a:t>1g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cccccccccccccccc 1111111111111110</a:t>
              </a:r>
            </a:p>
          </p:txBody>
        </p:sp>
        <p:sp>
          <p:nvSpPr>
            <p:cNvPr id="16" name="Text Box 11">
              <a:extLst>
                <a:ext uri="{FF2B5EF4-FFF2-40B4-BE49-F238E27FC236}">
                  <a16:creationId xmlns:a16="http://schemas.microsoft.com/office/drawing/2014/main" id="{AE9B3B73-BC87-4D66-B66A-98A8718761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2921" y="2991215"/>
              <a:ext cx="3209571" cy="2357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en-US" altLang="zh-CN" sz="1600" dirty="0" err="1">
                  <a:solidFill>
                    <a:srgbClr val="333399"/>
                  </a:solidFill>
                  <a:latin typeface="+mn-ea"/>
                </a:rPr>
                <a:t>ccccc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 c</a:t>
              </a:r>
              <a:r>
                <a:rPr kumimoji="1" lang="en-US" altLang="zh-CN" sz="1600" dirty="0">
                  <a:solidFill>
                    <a:srgbClr val="FF0000"/>
                  </a:solidFill>
                  <a:latin typeface="+mn-ea"/>
                </a:rPr>
                <a:t>0g</a:t>
              </a:r>
              <a:r>
                <a:rPr kumimoji="1" lang="en-US" altLang="zh-CN" sz="1600" dirty="0">
                  <a:solidFill>
                    <a:srgbClr val="333399"/>
                  </a:solidFill>
                  <a:latin typeface="+mn-ea"/>
                </a:rPr>
                <a:t>cccccccccccccccc</a:t>
              </a:r>
            </a:p>
          </p:txBody>
        </p:sp>
        <p:sp>
          <p:nvSpPr>
            <p:cNvPr id="17" name="Line 13">
              <a:extLst>
                <a:ext uri="{FF2B5EF4-FFF2-40B4-BE49-F238E27FC236}">
                  <a16:creationId xmlns:a16="http://schemas.microsoft.com/office/drawing/2014/main" id="{90EC4FC2-B76B-40DD-820C-F38F1BBEF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9109" y="2959124"/>
              <a:ext cx="0" cy="4857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8" name="Line 14">
              <a:extLst>
                <a:ext uri="{FF2B5EF4-FFF2-40B4-BE49-F238E27FC236}">
                  <a16:creationId xmlns:a16="http://schemas.microsoft.com/office/drawing/2014/main" id="{19439AE6-7865-4384-90D2-3E2558882E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9109" y="3200360"/>
              <a:ext cx="2891881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 type="triangle" w="med" len="lg"/>
              <a:tailEnd type="triangle" w="med" len="lg"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FEE856FA-4506-4EF9-805C-7F703914A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44637" y="4088950"/>
              <a:ext cx="0" cy="4857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7955" name="Text Box 16">
              <a:extLst>
                <a:ext uri="{FF2B5EF4-FFF2-40B4-BE49-F238E27FC236}">
                  <a16:creationId xmlns:a16="http://schemas.microsoft.com/office/drawing/2014/main" id="{0C7FD799-477A-42DE-BF92-33B60EC8ED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0694" y="2638745"/>
              <a:ext cx="6932864" cy="25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bit</a:t>
              </a:r>
              <a:r>
                <a:rPr kumimoji="1" lang="zh-CN" altLang="en-US" sz="1800">
                  <a:solidFill>
                    <a:srgbClr val="333399"/>
                  </a:solidFill>
                  <a:ea typeface="宋体" panose="02010600030101010101" pitchFamily="2" charset="-122"/>
                </a:rPr>
                <a:t> </a:t>
              </a:r>
              <a:r>
                <a:rPr kumimoji="1" lang="zh-CN" altLang="en-US" sz="900">
                  <a:solidFill>
                    <a:srgbClr val="333399"/>
                  </a:solidFill>
                  <a:ea typeface="宋体" panose="02010600030101010101" pitchFamily="2" charset="-122"/>
                </a:rPr>
                <a:t> </a:t>
              </a: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0            8                      24                              47</a:t>
              </a:r>
            </a:p>
          </p:txBody>
        </p:sp>
        <p:sp>
          <p:nvSpPr>
            <p:cNvPr id="167956" name="Text Box 17">
              <a:extLst>
                <a:ext uri="{FF2B5EF4-FFF2-40B4-BE49-F238E27FC236}">
                  <a16:creationId xmlns:a16="http://schemas.microsoft.com/office/drawing/2014/main" id="{2568E8AF-1E54-43BA-9CE9-415C04505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1384" y="3716030"/>
              <a:ext cx="10696191" cy="257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bit</a:t>
              </a:r>
              <a:r>
                <a:rPr kumimoji="1" lang="zh-CN" altLang="en-US" sz="900">
                  <a:solidFill>
                    <a:srgbClr val="333399"/>
                  </a:solidFill>
                  <a:ea typeface="宋体" panose="02010600030101010101" pitchFamily="2" charset="-122"/>
                </a:rPr>
                <a:t>   </a:t>
              </a: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0          8                     24                       40                                63</a:t>
              </a:r>
            </a:p>
          </p:txBody>
        </p:sp>
        <p:sp>
          <p:nvSpPr>
            <p:cNvPr id="167957" name="Text Box 18">
              <a:extLst>
                <a:ext uri="{FF2B5EF4-FFF2-40B4-BE49-F238E27FC236}">
                  <a16:creationId xmlns:a16="http://schemas.microsoft.com/office/drawing/2014/main" id="{9E3A806A-28D8-489A-9F20-F62A80EFA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11" y="2981917"/>
              <a:ext cx="1492448" cy="450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IEEE 802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address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7958" name="Text Box 19">
              <a:extLst>
                <a:ext uri="{FF2B5EF4-FFF2-40B4-BE49-F238E27FC236}">
                  <a16:creationId xmlns:a16="http://schemas.microsoft.com/office/drawing/2014/main" id="{66FE33FF-86A9-4259-B651-50BA2933BF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461488" y="4069032"/>
              <a:ext cx="1367803" cy="4505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interface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ID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Line 20">
              <a:extLst>
                <a:ext uri="{FF2B5EF4-FFF2-40B4-BE49-F238E27FC236}">
                  <a16:creationId xmlns:a16="http://schemas.microsoft.com/office/drawing/2014/main" id="{27CA863B-D317-4BDA-AE70-DB51C51E1F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2503" y="4088950"/>
              <a:ext cx="0" cy="4857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7960" name="Text Box 21">
              <a:extLst>
                <a:ext uri="{FF2B5EF4-FFF2-40B4-BE49-F238E27FC236}">
                  <a16:creationId xmlns:a16="http://schemas.microsoft.com/office/drawing/2014/main" id="{99301745-31CF-411E-9C3D-96B97868B3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26541" y="3005601"/>
              <a:ext cx="1437458" cy="25744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low</a:t>
              </a:r>
              <a:r>
                <a:rPr kumimoji="1" lang="zh-CN" altLang="en-US" sz="1800">
                  <a:solidFill>
                    <a:srgbClr val="333399"/>
                  </a:solidFill>
                  <a:ea typeface="宋体" panose="02010600030101010101" pitchFamily="2" charset="-122"/>
                </a:rPr>
                <a:t> </a:t>
              </a: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24 bit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7961" name="AutoShape 22">
              <a:extLst>
                <a:ext uri="{FF2B5EF4-FFF2-40B4-BE49-F238E27FC236}">
                  <a16:creationId xmlns:a16="http://schemas.microsoft.com/office/drawing/2014/main" id="{2DD5D144-0262-4793-84BA-E027C4BAFAB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3376363">
              <a:off x="2984896" y="3431892"/>
              <a:ext cx="156029" cy="724304"/>
            </a:xfrm>
            <a:prstGeom prst="downArrow">
              <a:avLst>
                <a:gd name="adj1" fmla="val 50000"/>
                <a:gd name="adj2" fmla="val 11659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27" name="Line 23">
              <a:extLst>
                <a:ext uri="{FF2B5EF4-FFF2-40B4-BE49-F238E27FC236}">
                  <a16:creationId xmlns:a16="http://schemas.microsoft.com/office/drawing/2014/main" id="{C40E7DB0-DF63-40B2-9A39-4C28F9D578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03729" y="3438277"/>
              <a:ext cx="1111005" cy="6351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8" name="Line 24">
              <a:extLst>
                <a:ext uri="{FF2B5EF4-FFF2-40B4-BE49-F238E27FC236}">
                  <a16:creationId xmlns:a16="http://schemas.microsoft.com/office/drawing/2014/main" id="{CC53E63E-611F-4533-87DD-D42DE3E0EF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083391" y="3444916"/>
              <a:ext cx="1078329" cy="6462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167964" name="AutoShape 25">
              <a:extLst>
                <a:ext uri="{FF2B5EF4-FFF2-40B4-BE49-F238E27FC236}">
                  <a16:creationId xmlns:a16="http://schemas.microsoft.com/office/drawing/2014/main" id="{3CA78A64-F7BF-43B0-A483-B668C92AD5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4840" y="2109265"/>
              <a:ext cx="1250740" cy="365174"/>
            </a:xfrm>
            <a:prstGeom prst="wedgeRoundRectCallout">
              <a:avLst>
                <a:gd name="adj1" fmla="val -89417"/>
                <a:gd name="adj2" fmla="val 216523"/>
                <a:gd name="adj3" fmla="val 16667"/>
              </a:avLst>
            </a:prstGeom>
            <a:solidFill>
              <a:srgbClr val="99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I/G bit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7965" name="AutoShape 26">
              <a:extLst>
                <a:ext uri="{FF2B5EF4-FFF2-40B4-BE49-F238E27FC236}">
                  <a16:creationId xmlns:a16="http://schemas.microsoft.com/office/drawing/2014/main" id="{8EF45FB5-F3AA-4B19-BE47-A90177A290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086" y="2060575"/>
              <a:ext cx="1116407" cy="413864"/>
            </a:xfrm>
            <a:prstGeom prst="wedgeRoundRectCallout">
              <a:avLst>
                <a:gd name="adj1" fmla="val 35065"/>
                <a:gd name="adj2" fmla="val 194829"/>
                <a:gd name="adj3" fmla="val 16667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333399"/>
                  </a:solidFill>
                  <a:ea typeface="宋体" panose="02010600030101010101" pitchFamily="2" charset="-122"/>
                </a:rPr>
                <a:t>G/L bit</a:t>
              </a:r>
              <a:endParaRPr kumimoji="1" lang="zh-CN" altLang="en-US" sz="1800">
                <a:solidFill>
                  <a:srgbClr val="33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" name="AutoShape 27">
              <a:extLst>
                <a:ext uri="{FF2B5EF4-FFF2-40B4-BE49-F238E27FC236}">
                  <a16:creationId xmlns:a16="http://schemas.microsoft.com/office/drawing/2014/main" id="{986FF3D1-BCCC-4034-8859-EDB2B1422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595" y="4897865"/>
              <a:ext cx="1107375" cy="402798"/>
            </a:xfrm>
            <a:prstGeom prst="wedgeRoundRectCallout">
              <a:avLst>
                <a:gd name="adj1" fmla="val 71347"/>
                <a:gd name="adj2" fmla="val -165356"/>
                <a:gd name="adj3" fmla="val 16667"/>
              </a:avLst>
            </a:prstGeom>
            <a:solidFill>
              <a:srgbClr val="FF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/>
            <a:lstStyle/>
            <a:p>
              <a:pPr algn="ctr">
                <a:defRPr/>
              </a:pPr>
              <a:r>
                <a:rPr kumimoji="1" lang="en-US" altLang="zh-CN">
                  <a:solidFill>
                    <a:srgbClr val="333399"/>
                  </a:solidFill>
                  <a:latin typeface="+mn-ea"/>
                </a:rPr>
                <a:t>G/L = 1</a:t>
              </a:r>
            </a:p>
          </p:txBody>
        </p:sp>
        <p:sp>
          <p:nvSpPr>
            <p:cNvPr id="167967" name="AutoShape 28">
              <a:extLst>
                <a:ext uri="{FF2B5EF4-FFF2-40B4-BE49-F238E27FC236}">
                  <a16:creationId xmlns:a16="http://schemas.microsoft.com/office/drawing/2014/main" id="{E5BFB716-A21E-41CB-AFFC-F5EF0E58B5A1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261075" flipH="1">
              <a:off x="7019946" y="3429325"/>
              <a:ext cx="154922" cy="726119"/>
            </a:xfrm>
            <a:prstGeom prst="downArrow">
              <a:avLst>
                <a:gd name="adj1" fmla="val 50000"/>
                <a:gd name="adj2" fmla="val 116589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67940" name="页脚占位符 5">
            <a:extLst>
              <a:ext uri="{FF2B5EF4-FFF2-40B4-BE49-F238E27FC236}">
                <a16:creationId xmlns:a16="http://schemas.microsoft.com/office/drawing/2014/main" id="{94C1995B-320D-4FBC-B230-A6D097806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7941" name="灯片编号占位符 6">
            <a:extLst>
              <a:ext uri="{FF2B5EF4-FFF2-40B4-BE49-F238E27FC236}">
                <a16:creationId xmlns:a16="http://schemas.microsoft.com/office/drawing/2014/main" id="{B072D566-BBBD-4022-A5AD-DA55701CF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C4DB295-DA66-4CBD-BB0B-79AA08D037E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矩形 1">
            <a:extLst>
              <a:ext uri="{FF2B5EF4-FFF2-40B4-BE49-F238E27FC236}">
                <a16:creationId xmlns:a16="http://schemas.microsoft.com/office/drawing/2014/main" id="{7845E747-971A-4F3A-B922-16C6F240D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0" y="2120900"/>
            <a:ext cx="4572000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Example: </a:t>
            </a:r>
          </a:p>
          <a:p>
            <a:pPr>
              <a:spcBef>
                <a:spcPct val="0"/>
              </a:spcBef>
              <a:buClrTx/>
              <a:buSzTx/>
              <a:buFont typeface="ZapfDingbats" pitchFamily="8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host MAC address:   00:0C:85:AB:50:01</a:t>
            </a:r>
          </a:p>
          <a:p>
            <a:pPr>
              <a:spcBef>
                <a:spcPct val="0"/>
              </a:spcBef>
              <a:buClrTx/>
              <a:buSzTx/>
              <a:buFont typeface="ZapfDingbats" pitchFamily="8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insert FFFE</a:t>
            </a:r>
            <a:r>
              <a:rPr lang="zh-CN" altLang="en-US" sz="1800">
                <a:ea typeface="宋体" panose="02010600030101010101" pitchFamily="2" charset="-122"/>
              </a:rPr>
              <a:t>：        </a:t>
            </a:r>
            <a:r>
              <a:rPr lang="en-US" altLang="zh-CN" sz="1800">
                <a:ea typeface="宋体" panose="02010600030101010101" pitchFamily="2" charset="-122"/>
              </a:rPr>
              <a:t>00:0C:85:FF:FE:AB:50:01</a:t>
            </a:r>
          </a:p>
          <a:p>
            <a:pPr>
              <a:spcBef>
                <a:spcPct val="0"/>
              </a:spcBef>
              <a:buClrTx/>
              <a:buSzTx/>
              <a:buFont typeface="ZapfDingbats" pitchFamily="8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set G/L bit:           02:0C:85:FF:FE:AB:50:01</a:t>
            </a:r>
          </a:p>
          <a:p>
            <a:pPr>
              <a:spcBef>
                <a:spcPct val="0"/>
              </a:spcBef>
              <a:buClrTx/>
              <a:buSzTx/>
              <a:buFont typeface="ZapfDingbats" pitchFamily="8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host EUI-64 is:      020C:85FF:FEAB:5001</a:t>
            </a:r>
          </a:p>
          <a:p>
            <a:pPr>
              <a:spcBef>
                <a:spcPct val="0"/>
              </a:spcBef>
              <a:buClrTx/>
              <a:buSzTx/>
              <a:buFont typeface="ZapfDingbats" pitchFamily="8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router advertise the 64bit network prefix</a:t>
            </a:r>
          </a:p>
          <a:p>
            <a:pPr>
              <a:spcBef>
                <a:spcPct val="0"/>
              </a:spcBef>
              <a:buClrTx/>
              <a:buSzTx/>
              <a:buFont typeface="ZapfDingbats" pitchFamily="82" charset="2"/>
              <a:buNone/>
            </a:pPr>
            <a:r>
              <a:rPr lang="en-US" altLang="zh-CN" sz="1800">
                <a:ea typeface="宋体" panose="02010600030101010101" pitchFamily="2" charset="-122"/>
              </a:rPr>
              <a:t>Host unicast address: prefix+EUI-64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3" name="页脚占位符 5">
            <a:extLst>
              <a:ext uri="{FF2B5EF4-FFF2-40B4-BE49-F238E27FC236}">
                <a16:creationId xmlns:a16="http://schemas.microsoft.com/office/drawing/2014/main" id="{5C318223-50F2-46CC-BB3F-D52FA3A67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4" name="灯片编号占位符 6">
            <a:extLst>
              <a:ext uri="{FF2B5EF4-FFF2-40B4-BE49-F238E27FC236}">
                <a16:creationId xmlns:a16="http://schemas.microsoft.com/office/drawing/2014/main" id="{97B25C29-F3FD-4536-8D13-9AEA15D6F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>
            <a:extLst>
              <a:ext uri="{FF2B5EF4-FFF2-40B4-BE49-F238E27FC236}">
                <a16:creationId xmlns:a16="http://schemas.microsoft.com/office/drawing/2014/main" id="{2FD7DDE4-DFE2-460B-BA43-C4BE429F2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Transition From IPv4 To IPv6</a:t>
            </a:r>
          </a:p>
        </p:txBody>
      </p:sp>
      <p:sp>
        <p:nvSpPr>
          <p:cNvPr id="169987" name="Rectangle 3">
            <a:extLst>
              <a:ext uri="{FF2B5EF4-FFF2-40B4-BE49-F238E27FC236}">
                <a16:creationId xmlns:a16="http://schemas.microsoft.com/office/drawing/2014/main" id="{DD946FE1-7EED-48C9-B200-4BA999396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Not all routers can be upgraded simultaneous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no “flag days”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How will the network operatewith mixed IPv4 and IPv6 routers? </a:t>
            </a:r>
          </a:p>
          <a:p>
            <a:r>
              <a:rPr lang="en-US" altLang="zh-CN">
                <a:ea typeface="宋体" panose="02010600030101010101" pitchFamily="2" charset="-122"/>
              </a:rPr>
              <a:t>Two proposed approaches:</a:t>
            </a:r>
          </a:p>
          <a:p>
            <a:pPr lvl="1"/>
            <a:r>
              <a:rPr lang="en-US" altLang="zh-CN" i="1">
                <a:ea typeface="宋体" panose="02010600030101010101" pitchFamily="2" charset="-122"/>
              </a:rPr>
              <a:t>Dual Stack</a:t>
            </a:r>
            <a:r>
              <a:rPr lang="en-US" altLang="zh-CN">
                <a:ea typeface="宋体" panose="02010600030101010101" pitchFamily="2" charset="-122"/>
              </a:rPr>
              <a:t>: some routers with dual stack (v6, v4) can “translate” between formats</a:t>
            </a:r>
          </a:p>
          <a:p>
            <a:pPr lvl="1"/>
            <a:r>
              <a:rPr lang="en-US" altLang="zh-CN" i="1">
                <a:ea typeface="宋体" panose="02010600030101010101" pitchFamily="2" charset="-122"/>
              </a:rPr>
              <a:t>Tunneling:</a:t>
            </a:r>
            <a:r>
              <a:rPr lang="en-US" altLang="zh-CN">
                <a:ea typeface="宋体" panose="02010600030101010101" pitchFamily="2" charset="-122"/>
              </a:rPr>
              <a:t> IPv6 carried as payload n IPv4 datagram among IPv4 routers</a:t>
            </a:r>
          </a:p>
        </p:txBody>
      </p:sp>
      <p:sp>
        <p:nvSpPr>
          <p:cNvPr id="169988" name="页脚占位符 5">
            <a:extLst>
              <a:ext uri="{FF2B5EF4-FFF2-40B4-BE49-F238E27FC236}">
                <a16:creationId xmlns:a16="http://schemas.microsoft.com/office/drawing/2014/main" id="{5ED00FBE-55BD-4359-8A49-94608CA18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9989" name="灯片编号占位符 6">
            <a:extLst>
              <a:ext uri="{FF2B5EF4-FFF2-40B4-BE49-F238E27FC236}">
                <a16:creationId xmlns:a16="http://schemas.microsoft.com/office/drawing/2014/main" id="{5652665A-5B9F-4A45-93E6-D0BADB8A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9B250A04-D7A9-4EAD-B7CC-7E5054180EF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8BFEB8B3-5725-47CB-9786-2068B5F8C6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Dual Stack Approach</a:t>
            </a:r>
          </a:p>
        </p:txBody>
      </p:sp>
      <p:pic>
        <p:nvPicPr>
          <p:cNvPr id="171011" name="Picture 4" descr="C:\UMASS\book\slides\04-41.jpg">
            <a:extLst>
              <a:ext uri="{FF2B5EF4-FFF2-40B4-BE49-F238E27FC236}">
                <a16:creationId xmlns:a16="http://schemas.microsoft.com/office/drawing/2014/main" id="{9D3951BE-9831-4C80-8EE9-CCC844B21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5" y="1636713"/>
            <a:ext cx="7646988" cy="358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1012" name="页脚占位符 5">
            <a:extLst>
              <a:ext uri="{FF2B5EF4-FFF2-40B4-BE49-F238E27FC236}">
                <a16:creationId xmlns:a16="http://schemas.microsoft.com/office/drawing/2014/main" id="{D39F7B88-5064-42C2-85AC-D54056B54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71013" name="灯片编号占位符 6">
            <a:extLst>
              <a:ext uri="{FF2B5EF4-FFF2-40B4-BE49-F238E27FC236}">
                <a16:creationId xmlns:a16="http://schemas.microsoft.com/office/drawing/2014/main" id="{AA0E9962-0BAF-4ADB-8DE8-0C28E0E66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66AE251-39DB-4752-A595-54B7B8CFD69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159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>
            <a:extLst>
              <a:ext uri="{FF2B5EF4-FFF2-40B4-BE49-F238E27FC236}">
                <a16:creationId xmlns:a16="http://schemas.microsoft.com/office/drawing/2014/main" id="{FF5F53E8-6EA1-434D-9331-B2CB89B878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579" name="内容占位符 3">
            <a:extLst>
              <a:ext uri="{FF2B5EF4-FFF2-40B4-BE49-F238E27FC236}">
                <a16:creationId xmlns:a16="http://schemas.microsoft.com/office/drawing/2014/main" id="{E91D98F1-49AF-45C2-8396-F46C77450DCE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4580" name="Picture 2">
            <a:extLst>
              <a:ext uri="{FF2B5EF4-FFF2-40B4-BE49-F238E27FC236}">
                <a16:creationId xmlns:a16="http://schemas.microsoft.com/office/drawing/2014/main" id="{B1B09BA9-D679-4BF4-9515-1F3E4F7D326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9575" y="407988"/>
            <a:ext cx="8496300" cy="5761037"/>
          </a:xfrm>
          <a:noFill/>
        </p:spPr>
      </p:pic>
      <p:sp>
        <p:nvSpPr>
          <p:cNvPr id="24581" name="页脚占位符 5">
            <a:extLst>
              <a:ext uri="{FF2B5EF4-FFF2-40B4-BE49-F238E27FC236}">
                <a16:creationId xmlns:a16="http://schemas.microsoft.com/office/drawing/2014/main" id="{523E73B1-145C-455E-A7A9-0A7ADA80F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4582" name="灯片编号占位符 6">
            <a:extLst>
              <a:ext uri="{FF2B5EF4-FFF2-40B4-BE49-F238E27FC236}">
                <a16:creationId xmlns:a16="http://schemas.microsoft.com/office/drawing/2014/main" id="{4CB4778A-C6D2-4D54-A93C-8FA1651CC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BB3D1B7F-D02E-4CD5-8CAF-5EFAAD1123D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Text Box 76">
            <a:extLst>
              <a:ext uri="{FF2B5EF4-FFF2-40B4-BE49-F238E27FC236}">
                <a16:creationId xmlns:a16="http://schemas.microsoft.com/office/drawing/2014/main" id="{BBD8A887-8951-456F-BF51-D25BD81A95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2597150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physical view:</a:t>
            </a:r>
          </a:p>
        </p:txBody>
      </p:sp>
      <p:sp>
        <p:nvSpPr>
          <p:cNvPr id="172035" name="Line 147">
            <a:extLst>
              <a:ext uri="{FF2B5EF4-FFF2-40B4-BE49-F238E27FC236}">
                <a16:creationId xmlns:a16="http://schemas.microsoft.com/office/drawing/2014/main" id="{BC181F98-3C41-4D19-84D8-B9E096026A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5725" y="2868613"/>
            <a:ext cx="2325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72036" name="Text Box 180">
            <a:extLst>
              <a:ext uri="{FF2B5EF4-FFF2-40B4-BE49-F238E27FC236}">
                <a16:creationId xmlns:a16="http://schemas.microsoft.com/office/drawing/2014/main" id="{D49504B1-6971-4625-9B1A-9E3AED6C9E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299243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IPv4</a:t>
            </a:r>
          </a:p>
        </p:txBody>
      </p:sp>
      <p:sp>
        <p:nvSpPr>
          <p:cNvPr id="172037" name="Text Box 181">
            <a:extLst>
              <a:ext uri="{FF2B5EF4-FFF2-40B4-BE49-F238E27FC236}">
                <a16:creationId xmlns:a16="http://schemas.microsoft.com/office/drawing/2014/main" id="{4699B7A4-FC85-46A5-A1DC-432D470C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2994025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IPv4</a:t>
            </a:r>
          </a:p>
        </p:txBody>
      </p:sp>
      <p:grpSp>
        <p:nvGrpSpPr>
          <p:cNvPr id="172038" name="Group 254">
            <a:extLst>
              <a:ext uri="{FF2B5EF4-FFF2-40B4-BE49-F238E27FC236}">
                <a16:creationId xmlns:a16="http://schemas.microsoft.com/office/drawing/2014/main" id="{F8EED263-369E-4492-8F14-A2523B0D2B1C}"/>
              </a:ext>
            </a:extLst>
          </p:cNvPr>
          <p:cNvGrpSpPr>
            <a:grpSpLocks/>
          </p:cNvGrpSpPr>
          <p:nvPr/>
        </p:nvGrpSpPr>
        <p:grpSpPr bwMode="auto">
          <a:xfrm>
            <a:off x="4230688" y="2703513"/>
            <a:ext cx="693737" cy="338137"/>
            <a:chOff x="4396" y="1245"/>
            <a:chExt cx="672" cy="248"/>
          </a:xfrm>
        </p:grpSpPr>
        <p:sp>
          <p:nvSpPr>
            <p:cNvPr id="172153" name="Oval 407">
              <a:extLst>
                <a:ext uri="{FF2B5EF4-FFF2-40B4-BE49-F238E27FC236}">
                  <a16:creationId xmlns:a16="http://schemas.microsoft.com/office/drawing/2014/main" id="{E53AFD42-95BE-495F-AD86-456EBE52B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2154" name="Rectangle 410">
              <a:extLst>
                <a:ext uri="{FF2B5EF4-FFF2-40B4-BE49-F238E27FC236}">
                  <a16:creationId xmlns:a16="http://schemas.microsoft.com/office/drawing/2014/main" id="{D45FD02D-5353-4C05-8DC1-FFEA70289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2155" name="Oval 411">
              <a:extLst>
                <a:ext uri="{FF2B5EF4-FFF2-40B4-BE49-F238E27FC236}">
                  <a16:creationId xmlns:a16="http://schemas.microsoft.com/office/drawing/2014/main" id="{E2134595-2735-4B8D-B6E7-102F3DC69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2156" name="Group 258">
              <a:extLst>
                <a:ext uri="{FF2B5EF4-FFF2-40B4-BE49-F238E27FC236}">
                  <a16:creationId xmlns:a16="http://schemas.microsoft.com/office/drawing/2014/main" id="{3E95A8E5-F7ED-47FB-AA31-22B4479F00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72159" name="Freeform 259">
                <a:extLst>
                  <a:ext uri="{FF2B5EF4-FFF2-40B4-BE49-F238E27FC236}">
                    <a16:creationId xmlns:a16="http://schemas.microsoft.com/office/drawing/2014/main" id="{9584DA01-0CC4-4A6E-B8CD-3617BD0CE5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160" name="Freeform 260">
                <a:extLst>
                  <a:ext uri="{FF2B5EF4-FFF2-40B4-BE49-F238E27FC236}">
                    <a16:creationId xmlns:a16="http://schemas.microsoft.com/office/drawing/2014/main" id="{E50BA1C9-03EC-4A19-92F9-CB2299246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2157" name="Line 261">
              <a:extLst>
                <a:ext uri="{FF2B5EF4-FFF2-40B4-BE49-F238E27FC236}">
                  <a16:creationId xmlns:a16="http://schemas.microsoft.com/office/drawing/2014/main" id="{84D876F4-40F1-4344-AC29-3C9DB77C1D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58" name="Line 262">
              <a:extLst>
                <a:ext uri="{FF2B5EF4-FFF2-40B4-BE49-F238E27FC236}">
                  <a16:creationId xmlns:a16="http://schemas.microsoft.com/office/drawing/2014/main" id="{A4134EAE-006D-4147-963D-704243F876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2039" name="Group 328">
            <a:extLst>
              <a:ext uri="{FF2B5EF4-FFF2-40B4-BE49-F238E27FC236}">
                <a16:creationId xmlns:a16="http://schemas.microsoft.com/office/drawing/2014/main" id="{0BD8037F-17EC-46F4-B91C-A51C2C240421}"/>
              </a:ext>
            </a:extLst>
          </p:cNvPr>
          <p:cNvGrpSpPr>
            <a:grpSpLocks/>
          </p:cNvGrpSpPr>
          <p:nvPr/>
        </p:nvGrpSpPr>
        <p:grpSpPr bwMode="auto">
          <a:xfrm>
            <a:off x="2163763" y="2360613"/>
            <a:ext cx="1728787" cy="965200"/>
            <a:chOff x="1363" y="1403"/>
            <a:chExt cx="1089" cy="608"/>
          </a:xfrm>
        </p:grpSpPr>
        <p:sp>
          <p:nvSpPr>
            <p:cNvPr id="172130" name="Text Box 92">
              <a:extLst>
                <a:ext uri="{FF2B5EF4-FFF2-40B4-BE49-F238E27FC236}">
                  <a16:creationId xmlns:a16="http://schemas.microsoft.com/office/drawing/2014/main" id="{6BFA4B9B-2EBC-41FB-A814-304C74C0E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" y="140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A</a:t>
              </a:r>
            </a:p>
          </p:txBody>
        </p:sp>
        <p:sp>
          <p:nvSpPr>
            <p:cNvPr id="172131" name="Text Box 108">
              <a:extLst>
                <a:ext uri="{FF2B5EF4-FFF2-40B4-BE49-F238E27FC236}">
                  <a16:creationId xmlns:a16="http://schemas.microsoft.com/office/drawing/2014/main" id="{E0B3A1C2-4E36-43B3-8738-D76E4BD548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1" y="140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B</a:t>
              </a:r>
            </a:p>
          </p:txBody>
        </p:sp>
        <p:sp>
          <p:nvSpPr>
            <p:cNvPr id="172132" name="Line 141">
              <a:extLst>
                <a:ext uri="{FF2B5EF4-FFF2-40B4-BE49-F238E27FC236}">
                  <a16:creationId xmlns:a16="http://schemas.microsoft.com/office/drawing/2014/main" id="{FCA70C80-ECD6-44EC-BA0E-FC099C2510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3" y="1729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2133" name="Text Box 143">
              <a:extLst>
                <a:ext uri="{FF2B5EF4-FFF2-40B4-BE49-F238E27FC236}">
                  <a16:creationId xmlns:a16="http://schemas.microsoft.com/office/drawing/2014/main" id="{F6B4D134-AF25-48DA-B901-9E57912D3F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" y="1798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sp>
          <p:nvSpPr>
            <p:cNvPr id="172134" name="Text Box 144">
              <a:extLst>
                <a:ext uri="{FF2B5EF4-FFF2-40B4-BE49-F238E27FC236}">
                  <a16:creationId xmlns:a16="http://schemas.microsoft.com/office/drawing/2014/main" id="{9B7A1946-671C-45A8-A87D-71A14F26A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" y="1799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grpSp>
          <p:nvGrpSpPr>
            <p:cNvPr id="172135" name="Group 245">
              <a:extLst>
                <a:ext uri="{FF2B5EF4-FFF2-40B4-BE49-F238E27FC236}">
                  <a16:creationId xmlns:a16="http://schemas.microsoft.com/office/drawing/2014/main" id="{E51C4D06-B222-46B2-BB06-C799E0CCEC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" y="1621"/>
              <a:ext cx="437" cy="213"/>
              <a:chOff x="4396" y="1245"/>
              <a:chExt cx="672" cy="248"/>
            </a:xfrm>
          </p:grpSpPr>
          <p:sp>
            <p:nvSpPr>
              <p:cNvPr id="172145" name="Oval 407">
                <a:extLst>
                  <a:ext uri="{FF2B5EF4-FFF2-40B4-BE49-F238E27FC236}">
                    <a16:creationId xmlns:a16="http://schemas.microsoft.com/office/drawing/2014/main" id="{D5907B9A-4379-426D-8BEF-AFFBA7FCE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46" name="Rectangle 410">
                <a:extLst>
                  <a:ext uri="{FF2B5EF4-FFF2-40B4-BE49-F238E27FC236}">
                    <a16:creationId xmlns:a16="http://schemas.microsoft.com/office/drawing/2014/main" id="{8CBA4665-C741-4EAE-9321-A459CCE3C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47" name="Oval 411">
                <a:extLst>
                  <a:ext uri="{FF2B5EF4-FFF2-40B4-BE49-F238E27FC236}">
                    <a16:creationId xmlns:a16="http://schemas.microsoft.com/office/drawing/2014/main" id="{DD8FEA02-AE3F-4C70-AD48-12B672A00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72148" name="Group 249">
                <a:extLst>
                  <a:ext uri="{FF2B5EF4-FFF2-40B4-BE49-F238E27FC236}">
                    <a16:creationId xmlns:a16="http://schemas.microsoft.com/office/drawing/2014/main" id="{F6064431-C9A2-4AB0-8A9B-314252EB8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72151" name="Freeform 250">
                  <a:extLst>
                    <a:ext uri="{FF2B5EF4-FFF2-40B4-BE49-F238E27FC236}">
                      <a16:creationId xmlns:a16="http://schemas.microsoft.com/office/drawing/2014/main" id="{814BC019-E863-48F8-9AB8-59C0EA86A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152" name="Freeform 251">
                  <a:extLst>
                    <a:ext uri="{FF2B5EF4-FFF2-40B4-BE49-F238E27FC236}">
                      <a16:creationId xmlns:a16="http://schemas.microsoft.com/office/drawing/2014/main" id="{92563C74-E9C8-4C45-A9DE-C09D330D59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2149" name="Line 252">
                <a:extLst>
                  <a:ext uri="{FF2B5EF4-FFF2-40B4-BE49-F238E27FC236}">
                    <a16:creationId xmlns:a16="http://schemas.microsoft.com/office/drawing/2014/main" id="{1F135DEA-02B0-4F4C-ADB0-ED7CFC2C10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150" name="Line 253">
                <a:extLst>
                  <a:ext uri="{FF2B5EF4-FFF2-40B4-BE49-F238E27FC236}">
                    <a16:creationId xmlns:a16="http://schemas.microsoft.com/office/drawing/2014/main" id="{F7E04DF3-2593-4643-B810-0D9F8265BE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2136" name="Group 263">
              <a:extLst>
                <a:ext uri="{FF2B5EF4-FFF2-40B4-BE49-F238E27FC236}">
                  <a16:creationId xmlns:a16="http://schemas.microsoft.com/office/drawing/2014/main" id="{C2B6E114-68C9-4354-A9FC-287760F94F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5" y="1617"/>
              <a:ext cx="437" cy="213"/>
              <a:chOff x="4396" y="1245"/>
              <a:chExt cx="672" cy="248"/>
            </a:xfrm>
          </p:grpSpPr>
          <p:sp>
            <p:nvSpPr>
              <p:cNvPr id="172137" name="Oval 407">
                <a:extLst>
                  <a:ext uri="{FF2B5EF4-FFF2-40B4-BE49-F238E27FC236}">
                    <a16:creationId xmlns:a16="http://schemas.microsoft.com/office/drawing/2014/main" id="{14A42514-8463-4D35-B456-F71A09E6D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38" name="Rectangle 410">
                <a:extLst>
                  <a:ext uri="{FF2B5EF4-FFF2-40B4-BE49-F238E27FC236}">
                    <a16:creationId xmlns:a16="http://schemas.microsoft.com/office/drawing/2014/main" id="{308C9938-5721-4459-AF87-1931816390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39" name="Oval 411">
                <a:extLst>
                  <a:ext uri="{FF2B5EF4-FFF2-40B4-BE49-F238E27FC236}">
                    <a16:creationId xmlns:a16="http://schemas.microsoft.com/office/drawing/2014/main" id="{95E4FAB5-8BF9-47B7-B39B-E349BA91F8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72140" name="Group 267">
                <a:extLst>
                  <a:ext uri="{FF2B5EF4-FFF2-40B4-BE49-F238E27FC236}">
                    <a16:creationId xmlns:a16="http://schemas.microsoft.com/office/drawing/2014/main" id="{37C2C057-9F56-4210-97DE-B26091726C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72143" name="Freeform 268">
                  <a:extLst>
                    <a:ext uri="{FF2B5EF4-FFF2-40B4-BE49-F238E27FC236}">
                      <a16:creationId xmlns:a16="http://schemas.microsoft.com/office/drawing/2014/main" id="{ACA50F66-CBBC-4224-A07A-0F8E758C27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144" name="Freeform 269">
                  <a:extLst>
                    <a:ext uri="{FF2B5EF4-FFF2-40B4-BE49-F238E27FC236}">
                      <a16:creationId xmlns:a16="http://schemas.microsoft.com/office/drawing/2014/main" id="{F23AB788-EB2E-439E-8083-BF53F4D43A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2141" name="Line 270">
                <a:extLst>
                  <a:ext uri="{FF2B5EF4-FFF2-40B4-BE49-F238E27FC236}">
                    <a16:creationId xmlns:a16="http://schemas.microsoft.com/office/drawing/2014/main" id="{52F1771C-E191-4403-8E33-849DE8822F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142" name="Line 271">
                <a:extLst>
                  <a:ext uri="{FF2B5EF4-FFF2-40B4-BE49-F238E27FC236}">
                    <a16:creationId xmlns:a16="http://schemas.microsoft.com/office/drawing/2014/main" id="{817138F7-BFD1-4D13-8C7C-9E684D4448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72040" name="Group 272">
            <a:extLst>
              <a:ext uri="{FF2B5EF4-FFF2-40B4-BE49-F238E27FC236}">
                <a16:creationId xmlns:a16="http://schemas.microsoft.com/office/drawing/2014/main" id="{025B71B8-8F4D-4DC0-AB1B-952BFFC7AE26}"/>
              </a:ext>
            </a:extLst>
          </p:cNvPr>
          <p:cNvGrpSpPr>
            <a:grpSpLocks/>
          </p:cNvGrpSpPr>
          <p:nvPr/>
        </p:nvGrpSpPr>
        <p:grpSpPr bwMode="auto">
          <a:xfrm>
            <a:off x="5195888" y="2706688"/>
            <a:ext cx="693737" cy="338137"/>
            <a:chOff x="4396" y="1245"/>
            <a:chExt cx="672" cy="248"/>
          </a:xfrm>
        </p:grpSpPr>
        <p:sp>
          <p:nvSpPr>
            <p:cNvPr id="172122" name="Oval 407">
              <a:extLst>
                <a:ext uri="{FF2B5EF4-FFF2-40B4-BE49-F238E27FC236}">
                  <a16:creationId xmlns:a16="http://schemas.microsoft.com/office/drawing/2014/main" id="{11310096-54E2-4F76-9455-0AEFF7217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2123" name="Rectangle 410">
              <a:extLst>
                <a:ext uri="{FF2B5EF4-FFF2-40B4-BE49-F238E27FC236}">
                  <a16:creationId xmlns:a16="http://schemas.microsoft.com/office/drawing/2014/main" id="{6786E889-FFFE-4C5D-8BFE-7A590EDEA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2124" name="Oval 411">
              <a:extLst>
                <a:ext uri="{FF2B5EF4-FFF2-40B4-BE49-F238E27FC236}">
                  <a16:creationId xmlns:a16="http://schemas.microsoft.com/office/drawing/2014/main" id="{B502A189-0262-4B60-8DEF-1199D478E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2125" name="Group 276">
              <a:extLst>
                <a:ext uri="{FF2B5EF4-FFF2-40B4-BE49-F238E27FC236}">
                  <a16:creationId xmlns:a16="http://schemas.microsoft.com/office/drawing/2014/main" id="{78F4298A-A93B-4F3C-9C79-3E234A1014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72128" name="Freeform 277">
                <a:extLst>
                  <a:ext uri="{FF2B5EF4-FFF2-40B4-BE49-F238E27FC236}">
                    <a16:creationId xmlns:a16="http://schemas.microsoft.com/office/drawing/2014/main" id="{5BEA8565-3094-4C5A-82AE-A4FC2CAB6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129" name="Freeform 278">
                <a:extLst>
                  <a:ext uri="{FF2B5EF4-FFF2-40B4-BE49-F238E27FC236}">
                    <a16:creationId xmlns:a16="http://schemas.microsoft.com/office/drawing/2014/main" id="{E5531FB4-0E7B-42A4-95D3-B43F0DCBA7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2126" name="Line 279">
              <a:extLst>
                <a:ext uri="{FF2B5EF4-FFF2-40B4-BE49-F238E27FC236}">
                  <a16:creationId xmlns:a16="http://schemas.microsoft.com/office/drawing/2014/main" id="{5EB3997D-7077-417E-B458-A5F0BD0DA4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2127" name="Line 280">
              <a:extLst>
                <a:ext uri="{FF2B5EF4-FFF2-40B4-BE49-F238E27FC236}">
                  <a16:creationId xmlns:a16="http://schemas.microsoft.com/office/drawing/2014/main" id="{993D1E64-4AD9-42ED-99F3-4357B55B4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2041" name="Group 303">
            <a:extLst>
              <a:ext uri="{FF2B5EF4-FFF2-40B4-BE49-F238E27FC236}">
                <a16:creationId xmlns:a16="http://schemas.microsoft.com/office/drawing/2014/main" id="{2AEBA18C-F099-4440-ADA7-8B0FB362A05D}"/>
              </a:ext>
            </a:extLst>
          </p:cNvPr>
          <p:cNvGrpSpPr>
            <a:grpSpLocks/>
          </p:cNvGrpSpPr>
          <p:nvPr/>
        </p:nvGrpSpPr>
        <p:grpSpPr bwMode="auto">
          <a:xfrm>
            <a:off x="6202363" y="2362200"/>
            <a:ext cx="1668462" cy="958850"/>
            <a:chOff x="3907" y="1404"/>
            <a:chExt cx="1051" cy="604"/>
          </a:xfrm>
        </p:grpSpPr>
        <p:sp>
          <p:nvSpPr>
            <p:cNvPr id="172099" name="Text Box 50">
              <a:extLst>
                <a:ext uri="{FF2B5EF4-FFF2-40B4-BE49-F238E27FC236}">
                  <a16:creationId xmlns:a16="http://schemas.microsoft.com/office/drawing/2014/main" id="{BE92EC18-B911-40A6-9D10-F595DD182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2" y="140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E</a:t>
              </a:r>
            </a:p>
          </p:txBody>
        </p:sp>
        <p:sp>
          <p:nvSpPr>
            <p:cNvPr id="172100" name="Line 142">
              <a:extLst>
                <a:ext uri="{FF2B5EF4-FFF2-40B4-BE49-F238E27FC236}">
                  <a16:creationId xmlns:a16="http://schemas.microsoft.com/office/drawing/2014/main" id="{F541176B-827D-4CA4-AE2F-C47D60EAC5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2" y="1717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2101" name="Text Box 145">
              <a:extLst>
                <a:ext uri="{FF2B5EF4-FFF2-40B4-BE49-F238E27FC236}">
                  <a16:creationId xmlns:a16="http://schemas.microsoft.com/office/drawing/2014/main" id="{AD4DC987-888F-47A3-9D32-54CC061242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79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sp>
          <p:nvSpPr>
            <p:cNvPr id="172102" name="Text Box 146">
              <a:extLst>
                <a:ext uri="{FF2B5EF4-FFF2-40B4-BE49-F238E27FC236}">
                  <a16:creationId xmlns:a16="http://schemas.microsoft.com/office/drawing/2014/main" id="{04564434-0C35-47AD-89AC-ACB953D1B7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9" y="1796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grpSp>
          <p:nvGrpSpPr>
            <p:cNvPr id="172103" name="Group 281">
              <a:extLst>
                <a:ext uri="{FF2B5EF4-FFF2-40B4-BE49-F238E27FC236}">
                  <a16:creationId xmlns:a16="http://schemas.microsoft.com/office/drawing/2014/main" id="{F0D89029-0608-47A6-A08A-69930A8537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" y="1621"/>
              <a:ext cx="437" cy="213"/>
              <a:chOff x="4396" y="1245"/>
              <a:chExt cx="672" cy="248"/>
            </a:xfrm>
          </p:grpSpPr>
          <p:sp>
            <p:nvSpPr>
              <p:cNvPr id="172114" name="Oval 407">
                <a:extLst>
                  <a:ext uri="{FF2B5EF4-FFF2-40B4-BE49-F238E27FC236}">
                    <a16:creationId xmlns:a16="http://schemas.microsoft.com/office/drawing/2014/main" id="{D4C49345-3EE8-495D-BF51-CDC3F17747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15" name="Rectangle 410">
                <a:extLst>
                  <a:ext uri="{FF2B5EF4-FFF2-40B4-BE49-F238E27FC236}">
                    <a16:creationId xmlns:a16="http://schemas.microsoft.com/office/drawing/2014/main" id="{56067FB7-9EDF-46DF-B3C9-BC55D8F7D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16" name="Oval 411">
                <a:extLst>
                  <a:ext uri="{FF2B5EF4-FFF2-40B4-BE49-F238E27FC236}">
                    <a16:creationId xmlns:a16="http://schemas.microsoft.com/office/drawing/2014/main" id="{98ECAEC6-F95A-412D-9E40-6D0D839622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72117" name="Group 285">
                <a:extLst>
                  <a:ext uri="{FF2B5EF4-FFF2-40B4-BE49-F238E27FC236}">
                    <a16:creationId xmlns:a16="http://schemas.microsoft.com/office/drawing/2014/main" id="{FADFA608-CF74-4E9B-94A9-A2DEA539DD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72120" name="Freeform 286">
                  <a:extLst>
                    <a:ext uri="{FF2B5EF4-FFF2-40B4-BE49-F238E27FC236}">
                      <a16:creationId xmlns:a16="http://schemas.microsoft.com/office/drawing/2014/main" id="{EBD68AFF-EADC-4F6A-9904-A7115594D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121" name="Freeform 287">
                  <a:extLst>
                    <a:ext uri="{FF2B5EF4-FFF2-40B4-BE49-F238E27FC236}">
                      <a16:creationId xmlns:a16="http://schemas.microsoft.com/office/drawing/2014/main" id="{0AF575EE-ACD3-4A5D-AF2A-8CC08D175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2118" name="Line 288">
                <a:extLst>
                  <a:ext uri="{FF2B5EF4-FFF2-40B4-BE49-F238E27FC236}">
                    <a16:creationId xmlns:a16="http://schemas.microsoft.com/office/drawing/2014/main" id="{262FE50F-4CD8-4AC6-96CD-3335ECD886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119" name="Line 289">
                <a:extLst>
                  <a:ext uri="{FF2B5EF4-FFF2-40B4-BE49-F238E27FC236}">
                    <a16:creationId xmlns:a16="http://schemas.microsoft.com/office/drawing/2014/main" id="{09A5892A-8951-4BA6-BCC8-FD3C2F083B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2104" name="Group 290">
              <a:extLst>
                <a:ext uri="{FF2B5EF4-FFF2-40B4-BE49-F238E27FC236}">
                  <a16:creationId xmlns:a16="http://schemas.microsoft.com/office/drawing/2014/main" id="{CAED2BED-A4BD-4828-BCD6-3766D43664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1" y="1619"/>
              <a:ext cx="437" cy="213"/>
              <a:chOff x="4396" y="1245"/>
              <a:chExt cx="672" cy="248"/>
            </a:xfrm>
          </p:grpSpPr>
          <p:sp>
            <p:nvSpPr>
              <p:cNvPr id="172106" name="Oval 407">
                <a:extLst>
                  <a:ext uri="{FF2B5EF4-FFF2-40B4-BE49-F238E27FC236}">
                    <a16:creationId xmlns:a16="http://schemas.microsoft.com/office/drawing/2014/main" id="{EF17FB30-4E76-4CCA-978B-9CAB1E08F9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07" name="Rectangle 410">
                <a:extLst>
                  <a:ext uri="{FF2B5EF4-FFF2-40B4-BE49-F238E27FC236}">
                    <a16:creationId xmlns:a16="http://schemas.microsoft.com/office/drawing/2014/main" id="{59DB9A30-B399-4EC3-BBC2-69EC3A79B9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2108" name="Oval 411">
                <a:extLst>
                  <a:ext uri="{FF2B5EF4-FFF2-40B4-BE49-F238E27FC236}">
                    <a16:creationId xmlns:a16="http://schemas.microsoft.com/office/drawing/2014/main" id="{CE9CB612-2986-4585-B004-C88D51D86D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72109" name="Group 294">
                <a:extLst>
                  <a:ext uri="{FF2B5EF4-FFF2-40B4-BE49-F238E27FC236}">
                    <a16:creationId xmlns:a16="http://schemas.microsoft.com/office/drawing/2014/main" id="{E8493C2B-1BCC-4E60-AC1B-87D43A7449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72112" name="Freeform 295">
                  <a:extLst>
                    <a:ext uri="{FF2B5EF4-FFF2-40B4-BE49-F238E27FC236}">
                      <a16:creationId xmlns:a16="http://schemas.microsoft.com/office/drawing/2014/main" id="{6FC15018-5E7D-438A-87FE-BEF7AEE45E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113" name="Freeform 296">
                  <a:extLst>
                    <a:ext uri="{FF2B5EF4-FFF2-40B4-BE49-F238E27FC236}">
                      <a16:creationId xmlns:a16="http://schemas.microsoft.com/office/drawing/2014/main" id="{DB96E9CB-2191-4F06-B12D-CA47F42B0C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2110" name="Line 297">
                <a:extLst>
                  <a:ext uri="{FF2B5EF4-FFF2-40B4-BE49-F238E27FC236}">
                    <a16:creationId xmlns:a16="http://schemas.microsoft.com/office/drawing/2014/main" id="{BA92E84B-515F-4DC9-A098-5F547329E9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111" name="Line 298">
                <a:extLst>
                  <a:ext uri="{FF2B5EF4-FFF2-40B4-BE49-F238E27FC236}">
                    <a16:creationId xmlns:a16="http://schemas.microsoft.com/office/drawing/2014/main" id="{CC4C581D-0B6A-4917-A560-2E06BB6628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2105" name="Text Box 299">
              <a:extLst>
                <a:ext uri="{FF2B5EF4-FFF2-40B4-BE49-F238E27FC236}">
                  <a16:creationId xmlns:a16="http://schemas.microsoft.com/office/drawing/2014/main" id="{1C067F91-B66F-4A0D-A31B-28634E9252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5" y="140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F</a:t>
              </a:r>
            </a:p>
          </p:txBody>
        </p:sp>
      </p:grpSp>
      <p:sp>
        <p:nvSpPr>
          <p:cNvPr id="172042" name="Text Box 300">
            <a:extLst>
              <a:ext uri="{FF2B5EF4-FFF2-40B4-BE49-F238E27FC236}">
                <a16:creationId xmlns:a16="http://schemas.microsoft.com/office/drawing/2014/main" id="{A67E03E0-6CCA-4784-81F6-2B9B75CB9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23558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C</a:t>
            </a:r>
          </a:p>
        </p:txBody>
      </p:sp>
      <p:sp>
        <p:nvSpPr>
          <p:cNvPr id="172043" name="Text Box 301">
            <a:extLst>
              <a:ext uri="{FF2B5EF4-FFF2-40B4-BE49-F238E27FC236}">
                <a16:creationId xmlns:a16="http://schemas.microsoft.com/office/drawing/2014/main" id="{FEFF7997-4A95-40BF-9033-0EBF21B92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575" y="23590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D</a:t>
            </a:r>
          </a:p>
        </p:txBody>
      </p:sp>
      <p:grpSp>
        <p:nvGrpSpPr>
          <p:cNvPr id="16" name="Group 354">
            <a:extLst>
              <a:ext uri="{FF2B5EF4-FFF2-40B4-BE49-F238E27FC236}">
                <a16:creationId xmlns:a16="http://schemas.microsoft.com/office/drawing/2014/main" id="{45A831EB-77D7-4341-B484-0757F4BF8179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216025"/>
            <a:ext cx="7418387" cy="979488"/>
            <a:chOff x="289" y="766"/>
            <a:chExt cx="4673" cy="617"/>
          </a:xfrm>
        </p:grpSpPr>
        <p:sp>
          <p:nvSpPr>
            <p:cNvPr id="172048" name="Rectangle 67">
              <a:extLst>
                <a:ext uri="{FF2B5EF4-FFF2-40B4-BE49-F238E27FC236}">
                  <a16:creationId xmlns:a16="http://schemas.microsoft.com/office/drawing/2014/main" id="{6370CDCF-0BB4-4144-BB2E-21DD4ACF5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1085"/>
              <a:ext cx="1515" cy="42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72049" name="Text Box 75">
              <a:extLst>
                <a:ext uri="{FF2B5EF4-FFF2-40B4-BE49-F238E27FC236}">
                  <a16:creationId xmlns:a16="http://schemas.microsoft.com/office/drawing/2014/main" id="{7F8DF543-4C10-44D7-9B83-37797794AF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" y="979"/>
              <a:ext cx="8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logical view:</a:t>
              </a:r>
            </a:p>
          </p:txBody>
        </p:sp>
        <p:sp>
          <p:nvSpPr>
            <p:cNvPr id="172050" name="Text Box 244">
              <a:extLst>
                <a:ext uri="{FF2B5EF4-FFF2-40B4-BE49-F238E27FC236}">
                  <a16:creationId xmlns:a16="http://schemas.microsoft.com/office/drawing/2014/main" id="{D8B1896D-EEDF-4A7E-9EAE-CC7F37F2B0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766"/>
              <a:ext cx="146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IPv4 tunnel 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connecting IPv6 routers</a:t>
              </a:r>
            </a:p>
          </p:txBody>
        </p:sp>
        <p:grpSp>
          <p:nvGrpSpPr>
            <p:cNvPr id="172051" name="Group 304">
              <a:extLst>
                <a:ext uri="{FF2B5EF4-FFF2-40B4-BE49-F238E27FC236}">
                  <a16:creationId xmlns:a16="http://schemas.microsoft.com/office/drawing/2014/main" id="{773F634F-EBF6-494A-A8D4-6AF8AE2B03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1" y="779"/>
              <a:ext cx="1051" cy="604"/>
              <a:chOff x="3907" y="1404"/>
              <a:chExt cx="1051" cy="604"/>
            </a:xfrm>
          </p:grpSpPr>
          <p:sp>
            <p:nvSpPr>
              <p:cNvPr id="172076" name="Text Box 305">
                <a:extLst>
                  <a:ext uri="{FF2B5EF4-FFF2-40B4-BE49-F238E27FC236}">
                    <a16:creationId xmlns:a16="http://schemas.microsoft.com/office/drawing/2014/main" id="{024C0DDE-5F2E-4A9E-B603-EA5148D3B4C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2" y="140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E</a:t>
                </a:r>
              </a:p>
            </p:txBody>
          </p:sp>
          <p:sp>
            <p:nvSpPr>
              <p:cNvPr id="172077" name="Line 306">
                <a:extLst>
                  <a:ext uri="{FF2B5EF4-FFF2-40B4-BE49-F238E27FC236}">
                    <a16:creationId xmlns:a16="http://schemas.microsoft.com/office/drawing/2014/main" id="{19C9B8FE-E9B5-4D74-8A1F-E3C1B1B23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2" y="1717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2078" name="Text Box 307">
                <a:extLst>
                  <a:ext uri="{FF2B5EF4-FFF2-40B4-BE49-F238E27FC236}">
                    <a16:creationId xmlns:a16="http://schemas.microsoft.com/office/drawing/2014/main" id="{D65BE66F-89B8-4E0B-B829-3C706AAEE4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1" y="1794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latin typeface="Arial" panose="020B0604020202020204" pitchFamily="34" charset="0"/>
                    <a:ea typeface="MS PGothic" panose="020B0600070205080204" pitchFamily="34" charset="-128"/>
                  </a:rPr>
                  <a:t>IPv6</a:t>
                </a:r>
              </a:p>
            </p:txBody>
          </p:sp>
          <p:sp>
            <p:nvSpPr>
              <p:cNvPr id="172079" name="Text Box 308">
                <a:extLst>
                  <a:ext uri="{FF2B5EF4-FFF2-40B4-BE49-F238E27FC236}">
                    <a16:creationId xmlns:a16="http://schemas.microsoft.com/office/drawing/2014/main" id="{C839FF69-CB5B-4496-93DC-9FE90F86D93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9" y="1796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latin typeface="Arial" panose="020B0604020202020204" pitchFamily="34" charset="0"/>
                    <a:ea typeface="MS PGothic" panose="020B0600070205080204" pitchFamily="34" charset="-128"/>
                  </a:rPr>
                  <a:t>IPv6</a:t>
                </a:r>
              </a:p>
            </p:txBody>
          </p:sp>
          <p:grpSp>
            <p:nvGrpSpPr>
              <p:cNvPr id="172080" name="Group 309">
                <a:extLst>
                  <a:ext uri="{FF2B5EF4-FFF2-40B4-BE49-F238E27FC236}">
                    <a16:creationId xmlns:a16="http://schemas.microsoft.com/office/drawing/2014/main" id="{B7387033-CC06-4A34-BC71-D95E64C055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07" y="1621"/>
                <a:ext cx="437" cy="213"/>
                <a:chOff x="4396" y="1245"/>
                <a:chExt cx="672" cy="248"/>
              </a:xfrm>
            </p:grpSpPr>
            <p:sp>
              <p:nvSpPr>
                <p:cNvPr id="172091" name="Oval 407">
                  <a:extLst>
                    <a:ext uri="{FF2B5EF4-FFF2-40B4-BE49-F238E27FC236}">
                      <a16:creationId xmlns:a16="http://schemas.microsoft.com/office/drawing/2014/main" id="{40D5B7C4-45D2-463B-87A0-E08387F27F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092" name="Rectangle 410">
                  <a:extLst>
                    <a:ext uri="{FF2B5EF4-FFF2-40B4-BE49-F238E27FC236}">
                      <a16:creationId xmlns:a16="http://schemas.microsoft.com/office/drawing/2014/main" id="{DF219C53-25D6-4143-AC55-796F1202F2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093" name="Oval 411">
                  <a:extLst>
                    <a:ext uri="{FF2B5EF4-FFF2-40B4-BE49-F238E27FC236}">
                      <a16:creationId xmlns:a16="http://schemas.microsoft.com/office/drawing/2014/main" id="{33352775-8EDA-47EE-869F-44B42B94B6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2094" name="Group 313">
                  <a:extLst>
                    <a:ext uri="{FF2B5EF4-FFF2-40B4-BE49-F238E27FC236}">
                      <a16:creationId xmlns:a16="http://schemas.microsoft.com/office/drawing/2014/main" id="{23CB0397-41D7-45D2-9AB9-DA1295368F4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72097" name="Freeform 314">
                    <a:extLst>
                      <a:ext uri="{FF2B5EF4-FFF2-40B4-BE49-F238E27FC236}">
                        <a16:creationId xmlns:a16="http://schemas.microsoft.com/office/drawing/2014/main" id="{EEB107B5-6DA9-433A-8287-1ED88B33E0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98" name="Freeform 315">
                    <a:extLst>
                      <a:ext uri="{FF2B5EF4-FFF2-40B4-BE49-F238E27FC236}">
                        <a16:creationId xmlns:a16="http://schemas.microsoft.com/office/drawing/2014/main" id="{62F58233-35C7-4AA4-84A8-26AFAE1F36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2095" name="Line 316">
                  <a:extLst>
                    <a:ext uri="{FF2B5EF4-FFF2-40B4-BE49-F238E27FC236}">
                      <a16:creationId xmlns:a16="http://schemas.microsoft.com/office/drawing/2014/main" id="{6FFF6146-9224-4D9A-A8AA-65DAE64916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096" name="Line 317">
                  <a:extLst>
                    <a:ext uri="{FF2B5EF4-FFF2-40B4-BE49-F238E27FC236}">
                      <a16:creationId xmlns:a16="http://schemas.microsoft.com/office/drawing/2014/main" id="{6E404C83-8FAB-4AE5-B5EE-78D7EA93EF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2081" name="Group 318">
                <a:extLst>
                  <a:ext uri="{FF2B5EF4-FFF2-40B4-BE49-F238E27FC236}">
                    <a16:creationId xmlns:a16="http://schemas.microsoft.com/office/drawing/2014/main" id="{85F22C81-A8C5-4959-BE60-2C404B253A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1" y="1619"/>
                <a:ext cx="437" cy="213"/>
                <a:chOff x="4396" y="1245"/>
                <a:chExt cx="672" cy="248"/>
              </a:xfrm>
            </p:grpSpPr>
            <p:sp>
              <p:nvSpPr>
                <p:cNvPr id="172083" name="Oval 407">
                  <a:extLst>
                    <a:ext uri="{FF2B5EF4-FFF2-40B4-BE49-F238E27FC236}">
                      <a16:creationId xmlns:a16="http://schemas.microsoft.com/office/drawing/2014/main" id="{D45BC824-F211-4F4D-B55B-00F2040193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084" name="Rectangle 410">
                  <a:extLst>
                    <a:ext uri="{FF2B5EF4-FFF2-40B4-BE49-F238E27FC236}">
                      <a16:creationId xmlns:a16="http://schemas.microsoft.com/office/drawing/2014/main" id="{6D37FFB9-C300-4E83-BFB4-1A4F5E9D4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085" name="Oval 411">
                  <a:extLst>
                    <a:ext uri="{FF2B5EF4-FFF2-40B4-BE49-F238E27FC236}">
                      <a16:creationId xmlns:a16="http://schemas.microsoft.com/office/drawing/2014/main" id="{AAFD7D20-840C-4B3A-9BAA-653D24B3E5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2086" name="Group 322">
                  <a:extLst>
                    <a:ext uri="{FF2B5EF4-FFF2-40B4-BE49-F238E27FC236}">
                      <a16:creationId xmlns:a16="http://schemas.microsoft.com/office/drawing/2014/main" id="{29D8C800-85DB-44CC-B695-B67E536BE6F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72089" name="Freeform 323">
                    <a:extLst>
                      <a:ext uri="{FF2B5EF4-FFF2-40B4-BE49-F238E27FC236}">
                        <a16:creationId xmlns:a16="http://schemas.microsoft.com/office/drawing/2014/main" id="{C2EA3034-E1D4-4A5E-A97E-4549FB837D3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90" name="Freeform 324">
                    <a:extLst>
                      <a:ext uri="{FF2B5EF4-FFF2-40B4-BE49-F238E27FC236}">
                        <a16:creationId xmlns:a16="http://schemas.microsoft.com/office/drawing/2014/main" id="{E2EEF92A-471C-4E5D-AB7A-34A50FB12C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2087" name="Line 325">
                  <a:extLst>
                    <a:ext uri="{FF2B5EF4-FFF2-40B4-BE49-F238E27FC236}">
                      <a16:creationId xmlns:a16="http://schemas.microsoft.com/office/drawing/2014/main" id="{D6584CD4-61FA-403C-8EE6-701A2072E3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088" name="Line 326">
                  <a:extLst>
                    <a:ext uri="{FF2B5EF4-FFF2-40B4-BE49-F238E27FC236}">
                      <a16:creationId xmlns:a16="http://schemas.microsoft.com/office/drawing/2014/main" id="{331BBBA8-F01E-4821-B1B6-930AD83ABA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2082" name="Text Box 327">
                <a:extLst>
                  <a:ext uri="{FF2B5EF4-FFF2-40B4-BE49-F238E27FC236}">
                    <a16:creationId xmlns:a16="http://schemas.microsoft.com/office/drawing/2014/main" id="{91575193-9827-4F69-9645-A6B65061B2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" y="1408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F</a:t>
                </a:r>
              </a:p>
            </p:txBody>
          </p:sp>
        </p:grpSp>
        <p:grpSp>
          <p:nvGrpSpPr>
            <p:cNvPr id="172052" name="Group 329">
              <a:extLst>
                <a:ext uri="{FF2B5EF4-FFF2-40B4-BE49-F238E27FC236}">
                  <a16:creationId xmlns:a16="http://schemas.microsoft.com/office/drawing/2014/main" id="{390AE764-D962-402E-818A-9701BD4783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" y="771"/>
              <a:ext cx="1089" cy="608"/>
              <a:chOff x="1363" y="1403"/>
              <a:chExt cx="1089" cy="608"/>
            </a:xfrm>
          </p:grpSpPr>
          <p:sp>
            <p:nvSpPr>
              <p:cNvPr id="172053" name="Text Box 330">
                <a:extLst>
                  <a:ext uri="{FF2B5EF4-FFF2-40B4-BE49-F238E27FC236}">
                    <a16:creationId xmlns:a16="http://schemas.microsoft.com/office/drawing/2014/main" id="{F0FE101B-E1CB-4D15-934C-2FD3FC134E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2" y="1403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A</a:t>
                </a:r>
              </a:p>
            </p:txBody>
          </p:sp>
          <p:sp>
            <p:nvSpPr>
              <p:cNvPr id="172054" name="Text Box 331">
                <a:extLst>
                  <a:ext uri="{FF2B5EF4-FFF2-40B4-BE49-F238E27FC236}">
                    <a16:creationId xmlns:a16="http://schemas.microsoft.com/office/drawing/2014/main" id="{5649C2A6-A29F-450B-A801-3B7763C49F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1" y="1406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B</a:t>
                </a:r>
              </a:p>
            </p:txBody>
          </p:sp>
          <p:sp>
            <p:nvSpPr>
              <p:cNvPr id="172055" name="Line 332">
                <a:extLst>
                  <a:ext uri="{FF2B5EF4-FFF2-40B4-BE49-F238E27FC236}">
                    <a16:creationId xmlns:a16="http://schemas.microsoft.com/office/drawing/2014/main" id="{2ED79B3C-2C30-411E-B47C-FBBD21E2A9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3" y="1729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2056" name="Text Box 333">
                <a:extLst>
                  <a:ext uri="{FF2B5EF4-FFF2-40B4-BE49-F238E27FC236}">
                    <a16:creationId xmlns:a16="http://schemas.microsoft.com/office/drawing/2014/main" id="{B8B5C1FE-09B7-405A-85A9-240109276A0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6" y="1798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latin typeface="Arial" panose="020B0604020202020204" pitchFamily="34" charset="0"/>
                    <a:ea typeface="MS PGothic" panose="020B0600070205080204" pitchFamily="34" charset="-128"/>
                  </a:rPr>
                  <a:t>IPv6</a:t>
                </a:r>
              </a:p>
            </p:txBody>
          </p:sp>
          <p:sp>
            <p:nvSpPr>
              <p:cNvPr id="172057" name="Text Box 334">
                <a:extLst>
                  <a:ext uri="{FF2B5EF4-FFF2-40B4-BE49-F238E27FC236}">
                    <a16:creationId xmlns:a16="http://schemas.microsoft.com/office/drawing/2014/main" id="{5A507F96-B959-4F59-ABA8-5DDDFD36E4D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5" y="1799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latin typeface="Arial" panose="020B0604020202020204" pitchFamily="34" charset="0"/>
                    <a:ea typeface="MS PGothic" panose="020B0600070205080204" pitchFamily="34" charset="-128"/>
                  </a:rPr>
                  <a:t>IPv6</a:t>
                </a:r>
              </a:p>
            </p:txBody>
          </p:sp>
          <p:grpSp>
            <p:nvGrpSpPr>
              <p:cNvPr id="172058" name="Group 335">
                <a:extLst>
                  <a:ext uri="{FF2B5EF4-FFF2-40B4-BE49-F238E27FC236}">
                    <a16:creationId xmlns:a16="http://schemas.microsoft.com/office/drawing/2014/main" id="{EE4AB7C8-3C5E-42C3-9976-F0A3A001AF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3" y="1621"/>
                <a:ext cx="437" cy="213"/>
                <a:chOff x="4396" y="1245"/>
                <a:chExt cx="672" cy="248"/>
              </a:xfrm>
            </p:grpSpPr>
            <p:sp>
              <p:nvSpPr>
                <p:cNvPr id="172068" name="Oval 407">
                  <a:extLst>
                    <a:ext uri="{FF2B5EF4-FFF2-40B4-BE49-F238E27FC236}">
                      <a16:creationId xmlns:a16="http://schemas.microsoft.com/office/drawing/2014/main" id="{F3DB1D68-D145-41D8-8E05-0F180098EF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069" name="Rectangle 410">
                  <a:extLst>
                    <a:ext uri="{FF2B5EF4-FFF2-40B4-BE49-F238E27FC236}">
                      <a16:creationId xmlns:a16="http://schemas.microsoft.com/office/drawing/2014/main" id="{D3423A1C-DD11-4A01-97C7-B1AB74A21A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070" name="Oval 411">
                  <a:extLst>
                    <a:ext uri="{FF2B5EF4-FFF2-40B4-BE49-F238E27FC236}">
                      <a16:creationId xmlns:a16="http://schemas.microsoft.com/office/drawing/2014/main" id="{9105BA4D-AA66-4F2A-BD7B-0FC91654AD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2071" name="Group 339">
                  <a:extLst>
                    <a:ext uri="{FF2B5EF4-FFF2-40B4-BE49-F238E27FC236}">
                      <a16:creationId xmlns:a16="http://schemas.microsoft.com/office/drawing/2014/main" id="{A0651DA1-7AEB-4B1F-B566-2F0C06BA5D5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72074" name="Freeform 340">
                    <a:extLst>
                      <a:ext uri="{FF2B5EF4-FFF2-40B4-BE49-F238E27FC236}">
                        <a16:creationId xmlns:a16="http://schemas.microsoft.com/office/drawing/2014/main" id="{E2C8A3AF-6F04-4619-AAD1-85EBA92407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75" name="Freeform 341">
                    <a:extLst>
                      <a:ext uri="{FF2B5EF4-FFF2-40B4-BE49-F238E27FC236}">
                        <a16:creationId xmlns:a16="http://schemas.microsoft.com/office/drawing/2014/main" id="{95A910C7-AA40-4405-B391-2772896864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2072" name="Line 342">
                  <a:extLst>
                    <a:ext uri="{FF2B5EF4-FFF2-40B4-BE49-F238E27FC236}">
                      <a16:creationId xmlns:a16="http://schemas.microsoft.com/office/drawing/2014/main" id="{18C4BAE0-FC4B-46FC-AEB2-1AB5116DD44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073" name="Line 343">
                  <a:extLst>
                    <a:ext uri="{FF2B5EF4-FFF2-40B4-BE49-F238E27FC236}">
                      <a16:creationId xmlns:a16="http://schemas.microsoft.com/office/drawing/2014/main" id="{C9228771-F382-4ACA-B9BA-1A878BA5FE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2059" name="Group 344">
                <a:extLst>
                  <a:ext uri="{FF2B5EF4-FFF2-40B4-BE49-F238E27FC236}">
                    <a16:creationId xmlns:a16="http://schemas.microsoft.com/office/drawing/2014/main" id="{3B65B71B-6F34-4EB3-9BEC-00CAC2B538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5" y="1617"/>
                <a:ext cx="437" cy="213"/>
                <a:chOff x="4396" y="1245"/>
                <a:chExt cx="672" cy="248"/>
              </a:xfrm>
            </p:grpSpPr>
            <p:sp>
              <p:nvSpPr>
                <p:cNvPr id="172060" name="Oval 407">
                  <a:extLst>
                    <a:ext uri="{FF2B5EF4-FFF2-40B4-BE49-F238E27FC236}">
                      <a16:creationId xmlns:a16="http://schemas.microsoft.com/office/drawing/2014/main" id="{7BA86F68-B7B8-4223-96EB-F93CEEA39A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061" name="Rectangle 410">
                  <a:extLst>
                    <a:ext uri="{FF2B5EF4-FFF2-40B4-BE49-F238E27FC236}">
                      <a16:creationId xmlns:a16="http://schemas.microsoft.com/office/drawing/2014/main" id="{CD2F37F1-6B91-4DAF-9417-ED45A58AE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2062" name="Oval 411">
                  <a:extLst>
                    <a:ext uri="{FF2B5EF4-FFF2-40B4-BE49-F238E27FC236}">
                      <a16:creationId xmlns:a16="http://schemas.microsoft.com/office/drawing/2014/main" id="{AFD7AA74-009C-4996-873E-6A25909B17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2063" name="Group 348">
                  <a:extLst>
                    <a:ext uri="{FF2B5EF4-FFF2-40B4-BE49-F238E27FC236}">
                      <a16:creationId xmlns:a16="http://schemas.microsoft.com/office/drawing/2014/main" id="{FEF1DBFC-B900-42E7-9617-6FF57D8727E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72066" name="Freeform 349">
                    <a:extLst>
                      <a:ext uri="{FF2B5EF4-FFF2-40B4-BE49-F238E27FC236}">
                        <a16:creationId xmlns:a16="http://schemas.microsoft.com/office/drawing/2014/main" id="{B4C49140-AFC1-4C2D-AEE5-E986DD5A35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2067" name="Freeform 350">
                    <a:extLst>
                      <a:ext uri="{FF2B5EF4-FFF2-40B4-BE49-F238E27FC236}">
                        <a16:creationId xmlns:a16="http://schemas.microsoft.com/office/drawing/2014/main" id="{1B469801-053C-4EB0-80E4-ABCB46AA96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2064" name="Line 351">
                  <a:extLst>
                    <a:ext uri="{FF2B5EF4-FFF2-40B4-BE49-F238E27FC236}">
                      <a16:creationId xmlns:a16="http://schemas.microsoft.com/office/drawing/2014/main" id="{90DBD94B-9F01-49D8-8064-D2D2EDBCC5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2065" name="Line 352">
                  <a:extLst>
                    <a:ext uri="{FF2B5EF4-FFF2-40B4-BE49-F238E27FC236}">
                      <a16:creationId xmlns:a16="http://schemas.microsoft.com/office/drawing/2014/main" id="{32821471-E1A7-44A8-BB2F-7A6E5509B3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72045" name="Rectangle 2">
            <a:extLst>
              <a:ext uri="{FF2B5EF4-FFF2-40B4-BE49-F238E27FC236}">
                <a16:creationId xmlns:a16="http://schemas.microsoft.com/office/drawing/2014/main" id="{BEE76504-DA71-48DE-B6E9-5D0E984EB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75" y="214313"/>
            <a:ext cx="7772400" cy="9906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Tunneling</a:t>
            </a:r>
          </a:p>
        </p:txBody>
      </p:sp>
      <p:sp>
        <p:nvSpPr>
          <p:cNvPr id="172046" name="页脚占位符 5">
            <a:extLst>
              <a:ext uri="{FF2B5EF4-FFF2-40B4-BE49-F238E27FC236}">
                <a16:creationId xmlns:a16="http://schemas.microsoft.com/office/drawing/2014/main" id="{C2E48450-2BE0-4A58-A11B-676E3929C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72047" name="灯片编号占位符 6">
            <a:extLst>
              <a:ext uri="{FF2B5EF4-FFF2-40B4-BE49-F238E27FC236}">
                <a16:creationId xmlns:a16="http://schemas.microsoft.com/office/drawing/2014/main" id="{BBEE0226-A910-4BF7-A79B-7EB458332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904E2FBA-40B5-4F5F-99D0-7CCCFC893B89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2">
            <a:extLst>
              <a:ext uri="{FF2B5EF4-FFF2-40B4-BE49-F238E27FC236}">
                <a16:creationId xmlns:a16="http://schemas.microsoft.com/office/drawing/2014/main" id="{12216354-690C-4B22-AF89-C8A089792DB5}"/>
              </a:ext>
            </a:extLst>
          </p:cNvPr>
          <p:cNvGrpSpPr>
            <a:grpSpLocks/>
          </p:cNvGrpSpPr>
          <p:nvPr/>
        </p:nvGrpSpPr>
        <p:grpSpPr bwMode="auto">
          <a:xfrm>
            <a:off x="2557463" y="3384550"/>
            <a:ext cx="817562" cy="2981325"/>
            <a:chOff x="1611" y="2132"/>
            <a:chExt cx="515" cy="1878"/>
          </a:xfrm>
        </p:grpSpPr>
        <p:grpSp>
          <p:nvGrpSpPr>
            <p:cNvPr id="173213" name="Group 212">
              <a:extLst>
                <a:ext uri="{FF2B5EF4-FFF2-40B4-BE49-F238E27FC236}">
                  <a16:creationId xmlns:a16="http://schemas.microsoft.com/office/drawing/2014/main" id="{D1747026-B769-41F9-ABB1-A2B0906BCA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5" y="2200"/>
              <a:ext cx="471" cy="908"/>
              <a:chOff x="643" y="2144"/>
              <a:chExt cx="471" cy="908"/>
            </a:xfrm>
          </p:grpSpPr>
          <p:sp>
            <p:nvSpPr>
              <p:cNvPr id="173217" name="Rectangle 183">
                <a:extLst>
                  <a:ext uri="{FF2B5EF4-FFF2-40B4-BE49-F238E27FC236}">
                    <a16:creationId xmlns:a16="http://schemas.microsoft.com/office/drawing/2014/main" id="{B5D43668-A21E-41F4-B8A7-52EBD2C4C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218" name="Text Box 184">
                <a:extLst>
                  <a:ext uri="{FF2B5EF4-FFF2-40B4-BE49-F238E27FC236}">
                    <a16:creationId xmlns:a16="http://schemas.microsoft.com/office/drawing/2014/main" id="{0F3B9383-1352-474B-AE61-A28C133260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" y="2169"/>
                <a:ext cx="457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rPr>
                  <a:t>flow: X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rPr>
                  <a:t>src: A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rPr>
                  <a:t>dest: F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rPr>
                  <a:t>data</a:t>
                </a:r>
              </a:p>
            </p:txBody>
          </p:sp>
        </p:grpSp>
        <p:sp>
          <p:nvSpPr>
            <p:cNvPr id="173214" name="Line 194">
              <a:extLst>
                <a:ext uri="{FF2B5EF4-FFF2-40B4-BE49-F238E27FC236}">
                  <a16:creationId xmlns:a16="http://schemas.microsoft.com/office/drawing/2014/main" id="{B3D2421A-8E4E-436B-B471-7BA2D9F5E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1" y="2132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215" name="Text Box 204">
              <a:extLst>
                <a:ext uri="{FF2B5EF4-FFF2-40B4-BE49-F238E27FC236}">
                  <a16:creationId xmlns:a16="http://schemas.microsoft.com/office/drawing/2014/main" id="{C029792D-C7B6-4CB5-B0F4-41C6ED4296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11" y="3690"/>
              <a:ext cx="515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A-to-B: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sp>
          <p:nvSpPr>
            <p:cNvPr id="173216" name="Line 205">
              <a:extLst>
                <a:ext uri="{FF2B5EF4-FFF2-40B4-BE49-F238E27FC236}">
                  <a16:creationId xmlns:a16="http://schemas.microsoft.com/office/drawing/2014/main" id="{E5D1549B-6827-4503-A16E-A92CB9DEA49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6" y="3230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4" name="Group 353">
            <a:extLst>
              <a:ext uri="{FF2B5EF4-FFF2-40B4-BE49-F238E27FC236}">
                <a16:creationId xmlns:a16="http://schemas.microsoft.com/office/drawing/2014/main" id="{42DFE1DF-CC40-49BB-B914-6E0EA920EFC9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3376613"/>
            <a:ext cx="1185862" cy="3319462"/>
            <a:chOff x="2225" y="2127"/>
            <a:chExt cx="747" cy="2091"/>
          </a:xfrm>
        </p:grpSpPr>
        <p:grpSp>
          <p:nvGrpSpPr>
            <p:cNvPr id="173204" name="Group 216">
              <a:extLst>
                <a:ext uri="{FF2B5EF4-FFF2-40B4-BE49-F238E27FC236}">
                  <a16:creationId xmlns:a16="http://schemas.microsoft.com/office/drawing/2014/main" id="{4FACA620-CDBE-462B-9E10-6E888153AD2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25" y="2194"/>
              <a:ext cx="620" cy="1388"/>
              <a:chOff x="441" y="2082"/>
              <a:chExt cx="620" cy="1388"/>
            </a:xfrm>
          </p:grpSpPr>
          <p:sp>
            <p:nvSpPr>
              <p:cNvPr id="173208" name="Rectangle 189">
                <a:extLst>
                  <a:ext uri="{FF2B5EF4-FFF2-40B4-BE49-F238E27FC236}">
                    <a16:creationId xmlns:a16="http://schemas.microsoft.com/office/drawing/2014/main" id="{1717180E-D39E-4489-95CE-013C0BBF7E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73209" name="Group 190">
                <a:extLst>
                  <a:ext uri="{FF2B5EF4-FFF2-40B4-BE49-F238E27FC236}">
                    <a16:creationId xmlns:a16="http://schemas.microsoft.com/office/drawing/2014/main" id="{D4231C32-586E-419F-8955-E8B1776CDE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471"/>
                <a:ext cx="489" cy="908"/>
                <a:chOff x="4869" y="143"/>
                <a:chExt cx="489" cy="908"/>
              </a:xfrm>
            </p:grpSpPr>
            <p:sp>
              <p:nvSpPr>
                <p:cNvPr id="173211" name="Rectangle 191">
                  <a:extLst>
                    <a:ext uri="{FF2B5EF4-FFF2-40B4-BE49-F238E27FC236}">
                      <a16:creationId xmlns:a16="http://schemas.microsoft.com/office/drawing/2014/main" id="{1441B33D-4A15-489C-AEB4-3461481050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73212" name="Text Box 192">
                  <a:extLst>
                    <a:ext uri="{FF2B5EF4-FFF2-40B4-BE49-F238E27FC236}">
                      <a16:creationId xmlns:a16="http://schemas.microsoft.com/office/drawing/2014/main" id="{8E4C6FC3-705E-4740-A275-C64C6FCE72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89" cy="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Flow: X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Src: A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Dest: F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data</a:t>
                  </a:r>
                </a:p>
              </p:txBody>
            </p:sp>
          </p:grpSp>
          <p:sp>
            <p:nvSpPr>
              <p:cNvPr id="173210" name="Text Box 193">
                <a:extLst>
                  <a:ext uri="{FF2B5EF4-FFF2-40B4-BE49-F238E27FC236}">
                    <a16:creationId xmlns:a16="http://schemas.microsoft.com/office/drawing/2014/main" id="{79DC7864-DECF-48DA-B7A0-E52792566E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src:B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dest: E</a:t>
                </a:r>
              </a:p>
            </p:txBody>
          </p:sp>
        </p:grpSp>
        <p:sp>
          <p:nvSpPr>
            <p:cNvPr id="173205" name="Line 195">
              <a:extLst>
                <a:ext uri="{FF2B5EF4-FFF2-40B4-BE49-F238E27FC236}">
                  <a16:creationId xmlns:a16="http://schemas.microsoft.com/office/drawing/2014/main" id="{C23C7DCE-CC25-46D1-A297-26952D9EA1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45" y="2127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206" name="Text Box 208">
              <a:extLst>
                <a:ext uri="{FF2B5EF4-FFF2-40B4-BE49-F238E27FC236}">
                  <a16:creationId xmlns:a16="http://schemas.microsoft.com/office/drawing/2014/main" id="{856B0A13-89F8-4E9B-BD22-078FA0872D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31" y="3767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B-to-C: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 inside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IPv4</a:t>
              </a:r>
            </a:p>
          </p:txBody>
        </p:sp>
        <p:sp>
          <p:nvSpPr>
            <p:cNvPr id="173207" name="Line 209">
              <a:extLst>
                <a:ext uri="{FF2B5EF4-FFF2-40B4-BE49-F238E27FC236}">
                  <a16:creationId xmlns:a16="http://schemas.microsoft.com/office/drawing/2014/main" id="{BF65D72F-2EA6-4507-B915-99766D191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3604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7" name="Group 355">
            <a:extLst>
              <a:ext uri="{FF2B5EF4-FFF2-40B4-BE49-F238E27FC236}">
                <a16:creationId xmlns:a16="http://schemas.microsoft.com/office/drawing/2014/main" id="{8FCE61FC-C426-40C7-84F9-397F1B6C5A1F}"/>
              </a:ext>
            </a:extLst>
          </p:cNvPr>
          <p:cNvGrpSpPr>
            <a:grpSpLocks/>
          </p:cNvGrpSpPr>
          <p:nvPr/>
        </p:nvGrpSpPr>
        <p:grpSpPr bwMode="auto">
          <a:xfrm>
            <a:off x="6748463" y="3379788"/>
            <a:ext cx="881062" cy="2998787"/>
            <a:chOff x="4251" y="2129"/>
            <a:chExt cx="555" cy="1889"/>
          </a:xfrm>
        </p:grpSpPr>
        <p:sp>
          <p:nvSpPr>
            <p:cNvPr id="173198" name="Line 197">
              <a:extLst>
                <a:ext uri="{FF2B5EF4-FFF2-40B4-BE49-F238E27FC236}">
                  <a16:creationId xmlns:a16="http://schemas.microsoft.com/office/drawing/2014/main" id="{8EB710D1-61ED-4789-BF62-4E3954B718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2" y="2129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199" name="Text Box 206">
              <a:extLst>
                <a:ext uri="{FF2B5EF4-FFF2-40B4-BE49-F238E27FC236}">
                  <a16:creationId xmlns:a16="http://schemas.microsoft.com/office/drawing/2014/main" id="{31DC6E3A-2822-49FD-8926-056F02CC7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98" y="3698"/>
              <a:ext cx="508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E-to-F: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sp>
          <p:nvSpPr>
            <p:cNvPr id="173200" name="Line 207">
              <a:extLst>
                <a:ext uri="{FF2B5EF4-FFF2-40B4-BE49-F238E27FC236}">
                  <a16:creationId xmlns:a16="http://schemas.microsoft.com/office/drawing/2014/main" id="{AF141A8C-9D0D-437A-B42F-10AED7ED9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0" y="3238"/>
              <a:ext cx="0" cy="4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73201" name="Group 213">
              <a:extLst>
                <a:ext uri="{FF2B5EF4-FFF2-40B4-BE49-F238E27FC236}">
                  <a16:creationId xmlns:a16="http://schemas.microsoft.com/office/drawing/2014/main" id="{33D063EF-173C-468A-BD70-C44F2B60B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51" y="2205"/>
              <a:ext cx="471" cy="908"/>
              <a:chOff x="643" y="2144"/>
              <a:chExt cx="471" cy="908"/>
            </a:xfrm>
          </p:grpSpPr>
          <p:sp>
            <p:nvSpPr>
              <p:cNvPr id="173202" name="Rectangle 214">
                <a:extLst>
                  <a:ext uri="{FF2B5EF4-FFF2-40B4-BE49-F238E27FC236}">
                    <a16:creationId xmlns:a16="http://schemas.microsoft.com/office/drawing/2014/main" id="{0E8451D1-D1A6-4EF9-87F6-512111CBA8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2" y="2144"/>
                <a:ext cx="462" cy="908"/>
              </a:xfrm>
              <a:prstGeom prst="rect">
                <a:avLst/>
              </a:prstGeom>
              <a:solidFill>
                <a:srgbClr val="66CC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173203" name="Text Box 215">
                <a:extLst>
                  <a:ext uri="{FF2B5EF4-FFF2-40B4-BE49-F238E27FC236}">
                    <a16:creationId xmlns:a16="http://schemas.microsoft.com/office/drawing/2014/main" id="{0E8DFE96-CB19-4A7A-8099-4256FC0BEE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" y="2169"/>
                <a:ext cx="457" cy="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rPr>
                  <a:t>flow: X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rPr>
                  <a:t>src: A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rPr>
                  <a:t>dest: F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rPr>
                  <a:t>data</a:t>
                </a:r>
              </a:p>
            </p:txBody>
          </p:sp>
        </p:grpSp>
      </p:grpSp>
      <p:grpSp>
        <p:nvGrpSpPr>
          <p:cNvPr id="9" name="Group 354">
            <a:extLst>
              <a:ext uri="{FF2B5EF4-FFF2-40B4-BE49-F238E27FC236}">
                <a16:creationId xmlns:a16="http://schemas.microsoft.com/office/drawing/2014/main" id="{5B4403F6-A656-4A9E-91B4-1C7420113D90}"/>
              </a:ext>
            </a:extLst>
          </p:cNvPr>
          <p:cNvGrpSpPr>
            <a:grpSpLocks/>
          </p:cNvGrpSpPr>
          <p:nvPr/>
        </p:nvGrpSpPr>
        <p:grpSpPr bwMode="auto">
          <a:xfrm>
            <a:off x="5567363" y="3378200"/>
            <a:ext cx="1176337" cy="3330575"/>
            <a:chOff x="3507" y="2128"/>
            <a:chExt cx="741" cy="2098"/>
          </a:xfrm>
        </p:grpSpPr>
        <p:sp>
          <p:nvSpPr>
            <p:cNvPr id="173189" name="Line 196">
              <a:extLst>
                <a:ext uri="{FF2B5EF4-FFF2-40B4-BE49-F238E27FC236}">
                  <a16:creationId xmlns:a16="http://schemas.microsoft.com/office/drawing/2014/main" id="{383B2465-D38E-4F79-A62B-6B0A56C87C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7" y="2128"/>
              <a:ext cx="43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190" name="Text Box 210">
              <a:extLst>
                <a:ext uri="{FF2B5EF4-FFF2-40B4-BE49-F238E27FC236}">
                  <a16:creationId xmlns:a16="http://schemas.microsoft.com/office/drawing/2014/main" id="{25A89E26-B760-490F-9F5E-536652FA97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7" y="3775"/>
              <a:ext cx="741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B-to-C: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 inside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IPv4</a:t>
              </a:r>
            </a:p>
          </p:txBody>
        </p:sp>
        <p:sp>
          <p:nvSpPr>
            <p:cNvPr id="173191" name="Line 211">
              <a:extLst>
                <a:ext uri="{FF2B5EF4-FFF2-40B4-BE49-F238E27FC236}">
                  <a16:creationId xmlns:a16="http://schemas.microsoft.com/office/drawing/2014/main" id="{D1C899B7-387B-42A0-B1C9-6A2A573A69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3" y="3640"/>
              <a:ext cx="0" cy="1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173192" name="Group 217">
              <a:extLst>
                <a:ext uri="{FF2B5EF4-FFF2-40B4-BE49-F238E27FC236}">
                  <a16:creationId xmlns:a16="http://schemas.microsoft.com/office/drawing/2014/main" id="{A1A7B8E9-752A-4808-8BA0-2F303C3BC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1" y="2220"/>
              <a:ext cx="620" cy="1388"/>
              <a:chOff x="441" y="2082"/>
              <a:chExt cx="620" cy="1388"/>
            </a:xfrm>
          </p:grpSpPr>
          <p:sp>
            <p:nvSpPr>
              <p:cNvPr id="173193" name="Rectangle 218">
                <a:extLst>
                  <a:ext uri="{FF2B5EF4-FFF2-40B4-BE49-F238E27FC236}">
                    <a16:creationId xmlns:a16="http://schemas.microsoft.com/office/drawing/2014/main" id="{6E2276E0-BABA-4C95-AFBF-9E3F16468E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8" y="2088"/>
                <a:ext cx="583" cy="1382"/>
              </a:xfrm>
              <a:prstGeom prst="rect">
                <a:avLst/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173194" name="Group 219">
                <a:extLst>
                  <a:ext uri="{FF2B5EF4-FFF2-40B4-BE49-F238E27FC236}">
                    <a16:creationId xmlns:a16="http://schemas.microsoft.com/office/drawing/2014/main" id="{46802875-337B-40B6-8DAA-0A257FF776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9" y="2471"/>
                <a:ext cx="489" cy="908"/>
                <a:chOff x="4869" y="143"/>
                <a:chExt cx="489" cy="908"/>
              </a:xfrm>
            </p:grpSpPr>
            <p:sp>
              <p:nvSpPr>
                <p:cNvPr id="173196" name="Rectangle 220">
                  <a:extLst>
                    <a:ext uri="{FF2B5EF4-FFF2-40B4-BE49-F238E27FC236}">
                      <a16:creationId xmlns:a16="http://schemas.microsoft.com/office/drawing/2014/main" id="{FD556AD2-FA6F-42B0-AFB8-1080F7C749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3" y="143"/>
                  <a:ext cx="462" cy="908"/>
                </a:xfrm>
                <a:prstGeom prst="rect">
                  <a:avLst/>
                </a:prstGeom>
                <a:solidFill>
                  <a:srgbClr val="66CCFF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173197" name="Text Box 221">
                  <a:extLst>
                    <a:ext uri="{FF2B5EF4-FFF2-40B4-BE49-F238E27FC236}">
                      <a16:creationId xmlns:a16="http://schemas.microsoft.com/office/drawing/2014/main" id="{A52D3166-C899-4098-B991-FCC315B53C4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9" y="161"/>
                  <a:ext cx="489" cy="8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Flow: X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Src: A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Dest: F</a:t>
                  </a: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14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data</a:t>
                  </a:r>
                </a:p>
              </p:txBody>
            </p:sp>
          </p:grpSp>
          <p:sp>
            <p:nvSpPr>
              <p:cNvPr id="173195" name="Text Box 222">
                <a:extLst>
                  <a:ext uri="{FF2B5EF4-FFF2-40B4-BE49-F238E27FC236}">
                    <a16:creationId xmlns:a16="http://schemas.microsoft.com/office/drawing/2014/main" id="{94B173AA-DA3B-4803-BAF4-C7F104EA26A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1" y="2082"/>
                <a:ext cx="564" cy="4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src:B</a:t>
                </a:r>
              </a:p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solidFill>
                      <a:schemeClr val="bg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rPr>
                  <a:t>dest: E</a:t>
                </a:r>
              </a:p>
            </p:txBody>
          </p:sp>
        </p:grpSp>
      </p:grpSp>
      <p:sp>
        <p:nvSpPr>
          <p:cNvPr id="173062" name="Text Box 224">
            <a:extLst>
              <a:ext uri="{FF2B5EF4-FFF2-40B4-BE49-F238E27FC236}">
                <a16:creationId xmlns:a16="http://schemas.microsoft.com/office/drawing/2014/main" id="{8EE97FEC-F164-418A-B1FD-77C3246A8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2597150"/>
            <a:ext cx="1593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physical view:</a:t>
            </a:r>
          </a:p>
        </p:txBody>
      </p:sp>
      <p:sp>
        <p:nvSpPr>
          <p:cNvPr id="173063" name="Line 225">
            <a:extLst>
              <a:ext uri="{FF2B5EF4-FFF2-40B4-BE49-F238E27FC236}">
                <a16:creationId xmlns:a16="http://schemas.microsoft.com/office/drawing/2014/main" id="{3FDDA497-0D09-41F7-AB42-DF04490B36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95725" y="2868613"/>
            <a:ext cx="2325688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73064" name="Group 228">
            <a:extLst>
              <a:ext uri="{FF2B5EF4-FFF2-40B4-BE49-F238E27FC236}">
                <a16:creationId xmlns:a16="http://schemas.microsoft.com/office/drawing/2014/main" id="{235823E9-439F-4419-801F-C03F46C7FA61}"/>
              </a:ext>
            </a:extLst>
          </p:cNvPr>
          <p:cNvGrpSpPr>
            <a:grpSpLocks/>
          </p:cNvGrpSpPr>
          <p:nvPr/>
        </p:nvGrpSpPr>
        <p:grpSpPr bwMode="auto">
          <a:xfrm>
            <a:off x="4230688" y="2703513"/>
            <a:ext cx="693737" cy="338137"/>
            <a:chOff x="4396" y="1245"/>
            <a:chExt cx="672" cy="248"/>
          </a:xfrm>
        </p:grpSpPr>
        <p:sp>
          <p:nvSpPr>
            <p:cNvPr id="173181" name="Oval 407">
              <a:extLst>
                <a:ext uri="{FF2B5EF4-FFF2-40B4-BE49-F238E27FC236}">
                  <a16:creationId xmlns:a16="http://schemas.microsoft.com/office/drawing/2014/main" id="{45B90E06-DFF2-4B97-A0C8-39DB3CCEAB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3182" name="Rectangle 410">
              <a:extLst>
                <a:ext uri="{FF2B5EF4-FFF2-40B4-BE49-F238E27FC236}">
                  <a16:creationId xmlns:a16="http://schemas.microsoft.com/office/drawing/2014/main" id="{929F12D9-AEB4-4361-BA12-501D4D1EA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3183" name="Oval 411">
              <a:extLst>
                <a:ext uri="{FF2B5EF4-FFF2-40B4-BE49-F238E27FC236}">
                  <a16:creationId xmlns:a16="http://schemas.microsoft.com/office/drawing/2014/main" id="{37390669-7C14-4726-91EF-90C9C27C6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184" name="Group 232">
              <a:extLst>
                <a:ext uri="{FF2B5EF4-FFF2-40B4-BE49-F238E27FC236}">
                  <a16:creationId xmlns:a16="http://schemas.microsoft.com/office/drawing/2014/main" id="{6C0DABBF-82DA-4EDA-AAB6-AF0EAFF0B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73187" name="Freeform 233">
                <a:extLst>
                  <a:ext uri="{FF2B5EF4-FFF2-40B4-BE49-F238E27FC236}">
                    <a16:creationId xmlns:a16="http://schemas.microsoft.com/office/drawing/2014/main" id="{F67B23E2-20C9-4AA4-BEE3-BC48033040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88" name="Freeform 234">
                <a:extLst>
                  <a:ext uri="{FF2B5EF4-FFF2-40B4-BE49-F238E27FC236}">
                    <a16:creationId xmlns:a16="http://schemas.microsoft.com/office/drawing/2014/main" id="{E10FA8C5-56A5-4A84-8C3F-92CE24A92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3185" name="Line 235">
              <a:extLst>
                <a:ext uri="{FF2B5EF4-FFF2-40B4-BE49-F238E27FC236}">
                  <a16:creationId xmlns:a16="http://schemas.microsoft.com/office/drawing/2014/main" id="{04E613B0-D7CA-4335-848B-3E5FD213BE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86" name="Line 236">
              <a:extLst>
                <a:ext uri="{FF2B5EF4-FFF2-40B4-BE49-F238E27FC236}">
                  <a16:creationId xmlns:a16="http://schemas.microsoft.com/office/drawing/2014/main" id="{6B653BF5-4C1B-49B8-A561-585938ADC5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3065" name="Group 237">
            <a:extLst>
              <a:ext uri="{FF2B5EF4-FFF2-40B4-BE49-F238E27FC236}">
                <a16:creationId xmlns:a16="http://schemas.microsoft.com/office/drawing/2014/main" id="{52EFBBD9-8DE9-43C1-841F-DBDD9A6C70F8}"/>
              </a:ext>
            </a:extLst>
          </p:cNvPr>
          <p:cNvGrpSpPr>
            <a:grpSpLocks/>
          </p:cNvGrpSpPr>
          <p:nvPr/>
        </p:nvGrpSpPr>
        <p:grpSpPr bwMode="auto">
          <a:xfrm>
            <a:off x="2163763" y="2360613"/>
            <a:ext cx="1728787" cy="965200"/>
            <a:chOff x="1363" y="1403"/>
            <a:chExt cx="1089" cy="608"/>
          </a:xfrm>
        </p:grpSpPr>
        <p:sp>
          <p:nvSpPr>
            <p:cNvPr id="173158" name="Text Box 238">
              <a:extLst>
                <a:ext uri="{FF2B5EF4-FFF2-40B4-BE49-F238E27FC236}">
                  <a16:creationId xmlns:a16="http://schemas.microsoft.com/office/drawing/2014/main" id="{CEDB6F13-C3F2-4965-B86F-443C3187D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" y="1403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A</a:t>
              </a:r>
            </a:p>
          </p:txBody>
        </p:sp>
        <p:sp>
          <p:nvSpPr>
            <p:cNvPr id="173159" name="Text Box 239">
              <a:extLst>
                <a:ext uri="{FF2B5EF4-FFF2-40B4-BE49-F238E27FC236}">
                  <a16:creationId xmlns:a16="http://schemas.microsoft.com/office/drawing/2014/main" id="{7C294A10-4A16-4BF7-B1BF-BA95DBBB2D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1" y="1406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B</a:t>
              </a:r>
            </a:p>
          </p:txBody>
        </p:sp>
        <p:sp>
          <p:nvSpPr>
            <p:cNvPr id="173160" name="Line 240">
              <a:extLst>
                <a:ext uri="{FF2B5EF4-FFF2-40B4-BE49-F238E27FC236}">
                  <a16:creationId xmlns:a16="http://schemas.microsoft.com/office/drawing/2014/main" id="{188525C6-C0A2-4AD3-9FB4-866AEDDD59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3" y="1729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161" name="Text Box 241">
              <a:extLst>
                <a:ext uri="{FF2B5EF4-FFF2-40B4-BE49-F238E27FC236}">
                  <a16:creationId xmlns:a16="http://schemas.microsoft.com/office/drawing/2014/main" id="{FC115D3B-C3DB-4B8B-9A66-420EAB731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6" y="1798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sp>
          <p:nvSpPr>
            <p:cNvPr id="173162" name="Text Box 242">
              <a:extLst>
                <a:ext uri="{FF2B5EF4-FFF2-40B4-BE49-F238E27FC236}">
                  <a16:creationId xmlns:a16="http://schemas.microsoft.com/office/drawing/2014/main" id="{1B1E902F-4142-479C-B270-E0164F60B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5" y="1799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grpSp>
          <p:nvGrpSpPr>
            <p:cNvPr id="173163" name="Group 243">
              <a:extLst>
                <a:ext uri="{FF2B5EF4-FFF2-40B4-BE49-F238E27FC236}">
                  <a16:creationId xmlns:a16="http://schemas.microsoft.com/office/drawing/2014/main" id="{44F10224-EFC8-4A23-8FC8-B532CBA44C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3" y="1621"/>
              <a:ext cx="437" cy="213"/>
              <a:chOff x="4396" y="1245"/>
              <a:chExt cx="672" cy="248"/>
            </a:xfrm>
          </p:grpSpPr>
          <p:sp>
            <p:nvSpPr>
              <p:cNvPr id="173173" name="Oval 407">
                <a:extLst>
                  <a:ext uri="{FF2B5EF4-FFF2-40B4-BE49-F238E27FC236}">
                    <a16:creationId xmlns:a16="http://schemas.microsoft.com/office/drawing/2014/main" id="{B02C16CA-A4FD-4085-A4C7-19B2B39F6A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74" name="Rectangle 410">
                <a:extLst>
                  <a:ext uri="{FF2B5EF4-FFF2-40B4-BE49-F238E27FC236}">
                    <a16:creationId xmlns:a16="http://schemas.microsoft.com/office/drawing/2014/main" id="{D2D69007-041F-4536-8A11-6948B1765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75" name="Oval 411">
                <a:extLst>
                  <a:ext uri="{FF2B5EF4-FFF2-40B4-BE49-F238E27FC236}">
                    <a16:creationId xmlns:a16="http://schemas.microsoft.com/office/drawing/2014/main" id="{85B1CE82-7F20-4FAE-BFF6-1FD0FB23D1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73176" name="Group 247">
                <a:extLst>
                  <a:ext uri="{FF2B5EF4-FFF2-40B4-BE49-F238E27FC236}">
                    <a16:creationId xmlns:a16="http://schemas.microsoft.com/office/drawing/2014/main" id="{6F39BD79-6ADE-4366-BE4B-B10D70C72D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73179" name="Freeform 248">
                  <a:extLst>
                    <a:ext uri="{FF2B5EF4-FFF2-40B4-BE49-F238E27FC236}">
                      <a16:creationId xmlns:a16="http://schemas.microsoft.com/office/drawing/2014/main" id="{DB87A41F-26F6-4A5C-9B17-9502E518F9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180" name="Freeform 249">
                  <a:extLst>
                    <a:ext uri="{FF2B5EF4-FFF2-40B4-BE49-F238E27FC236}">
                      <a16:creationId xmlns:a16="http://schemas.microsoft.com/office/drawing/2014/main" id="{678BE49E-D797-4C0E-B79F-FB340B9825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3177" name="Line 250">
                <a:extLst>
                  <a:ext uri="{FF2B5EF4-FFF2-40B4-BE49-F238E27FC236}">
                    <a16:creationId xmlns:a16="http://schemas.microsoft.com/office/drawing/2014/main" id="{4650F0A5-59BD-4C9C-933C-D57C65DBE0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78" name="Line 251">
                <a:extLst>
                  <a:ext uri="{FF2B5EF4-FFF2-40B4-BE49-F238E27FC236}">
                    <a16:creationId xmlns:a16="http://schemas.microsoft.com/office/drawing/2014/main" id="{6200831F-1B30-455A-9221-0DFFD968AE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3164" name="Group 252">
              <a:extLst>
                <a:ext uri="{FF2B5EF4-FFF2-40B4-BE49-F238E27FC236}">
                  <a16:creationId xmlns:a16="http://schemas.microsoft.com/office/drawing/2014/main" id="{B84D7581-0F69-4A40-BD83-273EF1294B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5" y="1617"/>
              <a:ext cx="437" cy="213"/>
              <a:chOff x="4396" y="1245"/>
              <a:chExt cx="672" cy="248"/>
            </a:xfrm>
          </p:grpSpPr>
          <p:sp>
            <p:nvSpPr>
              <p:cNvPr id="173165" name="Oval 407">
                <a:extLst>
                  <a:ext uri="{FF2B5EF4-FFF2-40B4-BE49-F238E27FC236}">
                    <a16:creationId xmlns:a16="http://schemas.microsoft.com/office/drawing/2014/main" id="{8FA086CE-DCAF-4EF7-B242-61CAC6C2E2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66" name="Rectangle 410">
                <a:extLst>
                  <a:ext uri="{FF2B5EF4-FFF2-40B4-BE49-F238E27FC236}">
                    <a16:creationId xmlns:a16="http://schemas.microsoft.com/office/drawing/2014/main" id="{21979CBF-DDD0-4954-A5E2-2665B6715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67" name="Oval 411">
                <a:extLst>
                  <a:ext uri="{FF2B5EF4-FFF2-40B4-BE49-F238E27FC236}">
                    <a16:creationId xmlns:a16="http://schemas.microsoft.com/office/drawing/2014/main" id="{A78340B0-5F82-4C0A-B080-B760F83B66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73168" name="Group 256">
                <a:extLst>
                  <a:ext uri="{FF2B5EF4-FFF2-40B4-BE49-F238E27FC236}">
                    <a16:creationId xmlns:a16="http://schemas.microsoft.com/office/drawing/2014/main" id="{09495F5A-98EF-4BD1-BB27-64911CC17D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73171" name="Freeform 257">
                  <a:extLst>
                    <a:ext uri="{FF2B5EF4-FFF2-40B4-BE49-F238E27FC236}">
                      <a16:creationId xmlns:a16="http://schemas.microsoft.com/office/drawing/2014/main" id="{EDB9A475-3ECD-4426-A1CF-D939DC7980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172" name="Freeform 258">
                  <a:extLst>
                    <a:ext uri="{FF2B5EF4-FFF2-40B4-BE49-F238E27FC236}">
                      <a16:creationId xmlns:a16="http://schemas.microsoft.com/office/drawing/2014/main" id="{7D6FFDD6-3725-4FB4-8E01-025156D791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3169" name="Line 259">
                <a:extLst>
                  <a:ext uri="{FF2B5EF4-FFF2-40B4-BE49-F238E27FC236}">
                    <a16:creationId xmlns:a16="http://schemas.microsoft.com/office/drawing/2014/main" id="{798C60C9-3941-49D8-BB12-6AB889F16E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70" name="Line 260">
                <a:extLst>
                  <a:ext uri="{FF2B5EF4-FFF2-40B4-BE49-F238E27FC236}">
                    <a16:creationId xmlns:a16="http://schemas.microsoft.com/office/drawing/2014/main" id="{3FBF0727-F736-44DB-87B1-611F5442C9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73066" name="Group 261">
            <a:extLst>
              <a:ext uri="{FF2B5EF4-FFF2-40B4-BE49-F238E27FC236}">
                <a16:creationId xmlns:a16="http://schemas.microsoft.com/office/drawing/2014/main" id="{87F2E84A-AB9E-4E0F-8D27-18897EECE9CB}"/>
              </a:ext>
            </a:extLst>
          </p:cNvPr>
          <p:cNvGrpSpPr>
            <a:grpSpLocks/>
          </p:cNvGrpSpPr>
          <p:nvPr/>
        </p:nvGrpSpPr>
        <p:grpSpPr bwMode="auto">
          <a:xfrm>
            <a:off x="5195888" y="2706688"/>
            <a:ext cx="693737" cy="338137"/>
            <a:chOff x="4396" y="1245"/>
            <a:chExt cx="672" cy="248"/>
          </a:xfrm>
        </p:grpSpPr>
        <p:sp>
          <p:nvSpPr>
            <p:cNvPr id="173150" name="Oval 407">
              <a:extLst>
                <a:ext uri="{FF2B5EF4-FFF2-40B4-BE49-F238E27FC236}">
                  <a16:creationId xmlns:a16="http://schemas.microsoft.com/office/drawing/2014/main" id="{0B932222-4224-4BBB-80DD-ACAA42CE9A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3151" name="Rectangle 410">
              <a:extLst>
                <a:ext uri="{FF2B5EF4-FFF2-40B4-BE49-F238E27FC236}">
                  <a16:creationId xmlns:a16="http://schemas.microsoft.com/office/drawing/2014/main" id="{89D53B08-C736-4C46-BBDE-8CA97419A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sp>
          <p:nvSpPr>
            <p:cNvPr id="173152" name="Oval 411">
              <a:extLst>
                <a:ext uri="{FF2B5EF4-FFF2-40B4-BE49-F238E27FC236}">
                  <a16:creationId xmlns:a16="http://schemas.microsoft.com/office/drawing/2014/main" id="{A9B094F8-EA1A-48A9-9E43-0BA062A8D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0000"/>
                </a:gs>
                <a:gs pos="100000">
                  <a:schemeClr val="bg1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MS PGothic" panose="020B0600070205080204" pitchFamily="34" charset="-128"/>
                <a:cs typeface="Arial" panose="020B0604020202020204" pitchFamily="34" charset="0"/>
              </a:endParaRPr>
            </a:p>
          </p:txBody>
        </p:sp>
        <p:grpSp>
          <p:nvGrpSpPr>
            <p:cNvPr id="173153" name="Group 265">
              <a:extLst>
                <a:ext uri="{FF2B5EF4-FFF2-40B4-BE49-F238E27FC236}">
                  <a16:creationId xmlns:a16="http://schemas.microsoft.com/office/drawing/2014/main" id="{B2F08533-4CA5-4586-A161-47C8D98FC9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173156" name="Freeform 266">
                <a:extLst>
                  <a:ext uri="{FF2B5EF4-FFF2-40B4-BE49-F238E27FC236}">
                    <a16:creationId xmlns:a16="http://schemas.microsoft.com/office/drawing/2014/main" id="{C30C1E70-0DDD-4AD9-BDE2-D7EEB979A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57" name="Freeform 267">
                <a:extLst>
                  <a:ext uri="{FF2B5EF4-FFF2-40B4-BE49-F238E27FC236}">
                    <a16:creationId xmlns:a16="http://schemas.microsoft.com/office/drawing/2014/main" id="{074059EB-E3AB-40A7-AE0F-6126859C9C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 w="19050" cmpd="sng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3154" name="Line 268">
              <a:extLst>
                <a:ext uri="{FF2B5EF4-FFF2-40B4-BE49-F238E27FC236}">
                  <a16:creationId xmlns:a16="http://schemas.microsoft.com/office/drawing/2014/main" id="{9AF15D69-BC68-4B80-9152-79FE8378C2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1"/>
              <a:ext cx="0" cy="10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155" name="Line 269">
              <a:extLst>
                <a:ext uri="{FF2B5EF4-FFF2-40B4-BE49-F238E27FC236}">
                  <a16:creationId xmlns:a16="http://schemas.microsoft.com/office/drawing/2014/main" id="{C6D48882-D0FA-4A0C-BE97-5B1202D46B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7"/>
              <a:ext cx="0" cy="10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3067" name="Group 270">
            <a:extLst>
              <a:ext uri="{FF2B5EF4-FFF2-40B4-BE49-F238E27FC236}">
                <a16:creationId xmlns:a16="http://schemas.microsoft.com/office/drawing/2014/main" id="{2BE427C9-96B4-436E-8477-48FDE20FB6D0}"/>
              </a:ext>
            </a:extLst>
          </p:cNvPr>
          <p:cNvGrpSpPr>
            <a:grpSpLocks/>
          </p:cNvGrpSpPr>
          <p:nvPr/>
        </p:nvGrpSpPr>
        <p:grpSpPr bwMode="auto">
          <a:xfrm>
            <a:off x="6202363" y="2362200"/>
            <a:ext cx="1668462" cy="958850"/>
            <a:chOff x="3907" y="1404"/>
            <a:chExt cx="1051" cy="604"/>
          </a:xfrm>
        </p:grpSpPr>
        <p:sp>
          <p:nvSpPr>
            <p:cNvPr id="173127" name="Text Box 271">
              <a:extLst>
                <a:ext uri="{FF2B5EF4-FFF2-40B4-BE49-F238E27FC236}">
                  <a16:creationId xmlns:a16="http://schemas.microsoft.com/office/drawing/2014/main" id="{EF2365E5-F247-4A67-A1CE-37E652B5C9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2" y="1404"/>
              <a:ext cx="2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E</a:t>
              </a:r>
            </a:p>
          </p:txBody>
        </p:sp>
        <p:sp>
          <p:nvSpPr>
            <p:cNvPr id="173128" name="Line 272">
              <a:extLst>
                <a:ext uri="{FF2B5EF4-FFF2-40B4-BE49-F238E27FC236}">
                  <a16:creationId xmlns:a16="http://schemas.microsoft.com/office/drawing/2014/main" id="{53C37669-1B24-4A85-9DDF-0BD30760C2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52" y="1717"/>
              <a:ext cx="2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73129" name="Text Box 273">
              <a:extLst>
                <a:ext uri="{FF2B5EF4-FFF2-40B4-BE49-F238E27FC236}">
                  <a16:creationId xmlns:a16="http://schemas.microsoft.com/office/drawing/2014/main" id="{A5D5D922-D210-4154-BEEF-05AABC29E9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1" y="1794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sp>
          <p:nvSpPr>
            <p:cNvPr id="173130" name="Text Box 274">
              <a:extLst>
                <a:ext uri="{FF2B5EF4-FFF2-40B4-BE49-F238E27FC236}">
                  <a16:creationId xmlns:a16="http://schemas.microsoft.com/office/drawing/2014/main" id="{5325FDA1-A7A7-44FB-A46C-A683546BEC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9" y="1796"/>
              <a:ext cx="37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IPv6</a:t>
              </a:r>
            </a:p>
          </p:txBody>
        </p:sp>
        <p:grpSp>
          <p:nvGrpSpPr>
            <p:cNvPr id="173131" name="Group 275">
              <a:extLst>
                <a:ext uri="{FF2B5EF4-FFF2-40B4-BE49-F238E27FC236}">
                  <a16:creationId xmlns:a16="http://schemas.microsoft.com/office/drawing/2014/main" id="{5DD5FF3B-CF4C-4A78-A9BC-E204EB8081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07" y="1621"/>
              <a:ext cx="437" cy="213"/>
              <a:chOff x="4396" y="1245"/>
              <a:chExt cx="672" cy="248"/>
            </a:xfrm>
          </p:grpSpPr>
          <p:sp>
            <p:nvSpPr>
              <p:cNvPr id="173142" name="Oval 407">
                <a:extLst>
                  <a:ext uri="{FF2B5EF4-FFF2-40B4-BE49-F238E27FC236}">
                    <a16:creationId xmlns:a16="http://schemas.microsoft.com/office/drawing/2014/main" id="{892072CD-B49D-4DDC-8C88-292AC0EA5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43" name="Rectangle 410">
                <a:extLst>
                  <a:ext uri="{FF2B5EF4-FFF2-40B4-BE49-F238E27FC236}">
                    <a16:creationId xmlns:a16="http://schemas.microsoft.com/office/drawing/2014/main" id="{7C6FAD59-0641-42EF-A1FE-154069E4E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44" name="Oval 411">
                <a:extLst>
                  <a:ext uri="{FF2B5EF4-FFF2-40B4-BE49-F238E27FC236}">
                    <a16:creationId xmlns:a16="http://schemas.microsoft.com/office/drawing/2014/main" id="{63C16658-760F-4046-B2F6-A4D243811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73145" name="Group 279">
                <a:extLst>
                  <a:ext uri="{FF2B5EF4-FFF2-40B4-BE49-F238E27FC236}">
                    <a16:creationId xmlns:a16="http://schemas.microsoft.com/office/drawing/2014/main" id="{5C0DB1AD-ED79-416C-93C7-B78C561199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73148" name="Freeform 280">
                  <a:extLst>
                    <a:ext uri="{FF2B5EF4-FFF2-40B4-BE49-F238E27FC236}">
                      <a16:creationId xmlns:a16="http://schemas.microsoft.com/office/drawing/2014/main" id="{D0581FC9-0EA9-4725-86E3-381103874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149" name="Freeform 281">
                  <a:extLst>
                    <a:ext uri="{FF2B5EF4-FFF2-40B4-BE49-F238E27FC236}">
                      <a16:creationId xmlns:a16="http://schemas.microsoft.com/office/drawing/2014/main" id="{73F9CEB6-192D-4B1C-B883-F0093E61E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3146" name="Line 282">
                <a:extLst>
                  <a:ext uri="{FF2B5EF4-FFF2-40B4-BE49-F238E27FC236}">
                    <a16:creationId xmlns:a16="http://schemas.microsoft.com/office/drawing/2014/main" id="{2088C9C1-FBBD-43C1-8DAE-E4FC9F72A6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47" name="Line 283">
                <a:extLst>
                  <a:ext uri="{FF2B5EF4-FFF2-40B4-BE49-F238E27FC236}">
                    <a16:creationId xmlns:a16="http://schemas.microsoft.com/office/drawing/2014/main" id="{8D4A4945-AD08-4C66-8ECE-7F77BE3648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3132" name="Group 284">
              <a:extLst>
                <a:ext uri="{FF2B5EF4-FFF2-40B4-BE49-F238E27FC236}">
                  <a16:creationId xmlns:a16="http://schemas.microsoft.com/office/drawing/2014/main" id="{1367482C-E5D6-4E3C-868E-13A9440D42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21" y="1619"/>
              <a:ext cx="437" cy="213"/>
              <a:chOff x="4396" y="1245"/>
              <a:chExt cx="672" cy="248"/>
            </a:xfrm>
          </p:grpSpPr>
          <p:sp>
            <p:nvSpPr>
              <p:cNvPr id="173134" name="Oval 407">
                <a:extLst>
                  <a:ext uri="{FF2B5EF4-FFF2-40B4-BE49-F238E27FC236}">
                    <a16:creationId xmlns:a16="http://schemas.microsoft.com/office/drawing/2014/main" id="{5094E6C1-2C9D-49FD-88B0-02F0EAD2D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55"/>
                <a:ext cx="666" cy="138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35" name="Rectangle 410">
                <a:extLst>
                  <a:ext uri="{FF2B5EF4-FFF2-40B4-BE49-F238E27FC236}">
                    <a16:creationId xmlns:a16="http://schemas.microsoft.com/office/drawing/2014/main" id="{C27C0190-9CFB-43D2-8197-85BE82E7D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9" y="1339"/>
                <a:ext cx="669" cy="86"/>
              </a:xfrm>
              <a:prstGeom prst="rect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sp>
            <p:nvSpPr>
              <p:cNvPr id="173136" name="Oval 411">
                <a:extLst>
                  <a:ext uri="{FF2B5EF4-FFF2-40B4-BE49-F238E27FC236}">
                    <a16:creationId xmlns:a16="http://schemas.microsoft.com/office/drawing/2014/main" id="{B8A80744-50AD-433E-AD3B-EDAB42F1E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1245"/>
                <a:ext cx="667" cy="162"/>
              </a:xfrm>
              <a:prstGeom prst="ellipse">
                <a:avLst/>
              </a:prstGeom>
              <a:gradFill rotWithShape="1">
                <a:gsLst>
                  <a:gs pos="0">
                    <a:srgbClr val="CCCCFF"/>
                  </a:gs>
                  <a:gs pos="100000">
                    <a:srgbClr val="FFFFFF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2400">
                  <a:latin typeface="Times New Roman" panose="02020603050405020304" pitchFamily="18" charset="0"/>
                  <a:ea typeface="MS PGothic" panose="020B0600070205080204" pitchFamily="34" charset="-128"/>
                  <a:cs typeface="Arial" panose="020B0604020202020204" pitchFamily="34" charset="0"/>
                </a:endParaRPr>
              </a:p>
            </p:txBody>
          </p:sp>
          <p:grpSp>
            <p:nvGrpSpPr>
              <p:cNvPr id="173137" name="Group 288">
                <a:extLst>
                  <a:ext uri="{FF2B5EF4-FFF2-40B4-BE49-F238E27FC236}">
                    <a16:creationId xmlns:a16="http://schemas.microsoft.com/office/drawing/2014/main" id="{51BAEC8A-99C5-4501-9412-06FB717B32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30" y="1287"/>
                <a:ext cx="377" cy="75"/>
                <a:chOff x="2468" y="1332"/>
                <a:chExt cx="310" cy="60"/>
              </a:xfrm>
            </p:grpSpPr>
            <p:sp>
              <p:nvSpPr>
                <p:cNvPr id="173140" name="Freeform 289">
                  <a:extLst>
                    <a:ext uri="{FF2B5EF4-FFF2-40B4-BE49-F238E27FC236}">
                      <a16:creationId xmlns:a16="http://schemas.microsoft.com/office/drawing/2014/main" id="{91C6BE4C-D049-4E07-8CAB-2295CEA2E4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141" name="Freeform 290">
                  <a:extLst>
                    <a:ext uri="{FF2B5EF4-FFF2-40B4-BE49-F238E27FC236}">
                      <a16:creationId xmlns:a16="http://schemas.microsoft.com/office/drawing/2014/main" id="{A72DCE3A-1377-4310-8778-466C9CFC97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9050" cmpd="sng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3138" name="Line 291">
                <a:extLst>
                  <a:ext uri="{FF2B5EF4-FFF2-40B4-BE49-F238E27FC236}">
                    <a16:creationId xmlns:a16="http://schemas.microsoft.com/office/drawing/2014/main" id="{270F9912-40E9-4A27-89CC-DDB1160993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9" y="1321"/>
                <a:ext cx="0" cy="109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139" name="Line 292">
                <a:extLst>
                  <a:ext uri="{FF2B5EF4-FFF2-40B4-BE49-F238E27FC236}">
                    <a16:creationId xmlns:a16="http://schemas.microsoft.com/office/drawing/2014/main" id="{057FC2DC-E985-48A7-ABF5-5E11DCD001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3" y="1327"/>
                <a:ext cx="0" cy="10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3133" name="Text Box 293">
              <a:extLst>
                <a:ext uri="{FF2B5EF4-FFF2-40B4-BE49-F238E27FC236}">
                  <a16:creationId xmlns:a16="http://schemas.microsoft.com/office/drawing/2014/main" id="{658F53BD-AF5A-4C82-B1E8-F5BD1D1F73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35" y="140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F</a:t>
              </a:r>
            </a:p>
          </p:txBody>
        </p:sp>
      </p:grpSp>
      <p:sp>
        <p:nvSpPr>
          <p:cNvPr id="173068" name="Text Box 294">
            <a:extLst>
              <a:ext uri="{FF2B5EF4-FFF2-40B4-BE49-F238E27FC236}">
                <a16:creationId xmlns:a16="http://schemas.microsoft.com/office/drawing/2014/main" id="{F656C877-B2D4-404E-BB4E-BB68D564D8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6263" y="2355850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C</a:t>
            </a:r>
          </a:p>
        </p:txBody>
      </p:sp>
      <p:sp>
        <p:nvSpPr>
          <p:cNvPr id="173069" name="Text Box 295">
            <a:extLst>
              <a:ext uri="{FF2B5EF4-FFF2-40B4-BE49-F238E27FC236}">
                <a16:creationId xmlns:a16="http://schemas.microsoft.com/office/drawing/2014/main" id="{4AA1E376-878F-47D6-A8C2-749ECB705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2575" y="2359025"/>
            <a:ext cx="349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D</a:t>
            </a:r>
          </a:p>
        </p:txBody>
      </p:sp>
      <p:grpSp>
        <p:nvGrpSpPr>
          <p:cNvPr id="173070" name="Group 296">
            <a:extLst>
              <a:ext uri="{FF2B5EF4-FFF2-40B4-BE49-F238E27FC236}">
                <a16:creationId xmlns:a16="http://schemas.microsoft.com/office/drawing/2014/main" id="{0BF12FBD-6AA1-4AB1-AAD2-0A7932B881D7}"/>
              </a:ext>
            </a:extLst>
          </p:cNvPr>
          <p:cNvGrpSpPr>
            <a:grpSpLocks/>
          </p:cNvGrpSpPr>
          <p:nvPr/>
        </p:nvGrpSpPr>
        <p:grpSpPr bwMode="auto">
          <a:xfrm>
            <a:off x="458788" y="1216025"/>
            <a:ext cx="7418387" cy="979488"/>
            <a:chOff x="289" y="766"/>
            <a:chExt cx="4673" cy="617"/>
          </a:xfrm>
        </p:grpSpPr>
        <p:sp>
          <p:nvSpPr>
            <p:cNvPr id="173076" name="Rectangle 297">
              <a:extLst>
                <a:ext uri="{FF2B5EF4-FFF2-40B4-BE49-F238E27FC236}">
                  <a16:creationId xmlns:a16="http://schemas.microsoft.com/office/drawing/2014/main" id="{31EF2A51-10FC-421E-B95D-DACF3ADD7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4" y="1085"/>
              <a:ext cx="1515" cy="42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73077" name="Text Box 298">
              <a:extLst>
                <a:ext uri="{FF2B5EF4-FFF2-40B4-BE49-F238E27FC236}">
                  <a16:creationId xmlns:a16="http://schemas.microsoft.com/office/drawing/2014/main" id="{5A7E393A-336E-40E7-8237-45A5A0C66B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9" y="979"/>
              <a:ext cx="89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logical view:</a:t>
              </a:r>
            </a:p>
          </p:txBody>
        </p:sp>
        <p:sp>
          <p:nvSpPr>
            <p:cNvPr id="173078" name="Text Box 299">
              <a:extLst>
                <a:ext uri="{FF2B5EF4-FFF2-40B4-BE49-F238E27FC236}">
                  <a16:creationId xmlns:a16="http://schemas.microsoft.com/office/drawing/2014/main" id="{80F07EF8-FD8A-4666-B24D-8B2A9D2B6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4" y="766"/>
              <a:ext cx="146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IPv4 tunnel </a:t>
              </a:r>
            </a:p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 i="1">
                  <a:solidFill>
                    <a:srgbClr val="CC0000"/>
                  </a:solidFill>
                  <a:latin typeface="Arial" panose="020B0604020202020204" pitchFamily="34" charset="0"/>
                  <a:ea typeface="MS PGothic" panose="020B0600070205080204" pitchFamily="34" charset="-128"/>
                </a:rPr>
                <a:t>connecting IPv6 routers</a:t>
              </a:r>
            </a:p>
          </p:txBody>
        </p:sp>
        <p:grpSp>
          <p:nvGrpSpPr>
            <p:cNvPr id="173079" name="Group 300">
              <a:extLst>
                <a:ext uri="{FF2B5EF4-FFF2-40B4-BE49-F238E27FC236}">
                  <a16:creationId xmlns:a16="http://schemas.microsoft.com/office/drawing/2014/main" id="{724A317E-4F1B-4645-91AD-97CAAD6B27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1" y="779"/>
              <a:ext cx="1051" cy="604"/>
              <a:chOff x="3907" y="1404"/>
              <a:chExt cx="1051" cy="604"/>
            </a:xfrm>
          </p:grpSpPr>
          <p:sp>
            <p:nvSpPr>
              <p:cNvPr id="173104" name="Text Box 301">
                <a:extLst>
                  <a:ext uri="{FF2B5EF4-FFF2-40B4-BE49-F238E27FC236}">
                    <a16:creationId xmlns:a16="http://schemas.microsoft.com/office/drawing/2014/main" id="{F0B8F3BF-16E0-4E6F-B8D7-37C5B9857DF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12" y="1404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E</a:t>
                </a:r>
              </a:p>
            </p:txBody>
          </p:sp>
          <p:sp>
            <p:nvSpPr>
              <p:cNvPr id="173105" name="Line 302">
                <a:extLst>
                  <a:ext uri="{FF2B5EF4-FFF2-40B4-BE49-F238E27FC236}">
                    <a16:creationId xmlns:a16="http://schemas.microsoft.com/office/drawing/2014/main" id="{0BBB05A1-9C14-433E-9F3F-EDEE2F9919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52" y="1717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3106" name="Text Box 303">
                <a:extLst>
                  <a:ext uri="{FF2B5EF4-FFF2-40B4-BE49-F238E27FC236}">
                    <a16:creationId xmlns:a16="http://schemas.microsoft.com/office/drawing/2014/main" id="{E7375C31-80DE-453C-9E59-91334B930F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51" y="1794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latin typeface="Arial" panose="020B0604020202020204" pitchFamily="34" charset="0"/>
                    <a:ea typeface="MS PGothic" panose="020B0600070205080204" pitchFamily="34" charset="-128"/>
                  </a:rPr>
                  <a:t>IPv6</a:t>
                </a:r>
              </a:p>
            </p:txBody>
          </p:sp>
          <p:sp>
            <p:nvSpPr>
              <p:cNvPr id="173107" name="Text Box 304">
                <a:extLst>
                  <a:ext uri="{FF2B5EF4-FFF2-40B4-BE49-F238E27FC236}">
                    <a16:creationId xmlns:a16="http://schemas.microsoft.com/office/drawing/2014/main" id="{5D9B09EC-D440-4376-B171-05F5257E60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569" y="1796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latin typeface="Arial" panose="020B0604020202020204" pitchFamily="34" charset="0"/>
                    <a:ea typeface="MS PGothic" panose="020B0600070205080204" pitchFamily="34" charset="-128"/>
                  </a:rPr>
                  <a:t>IPv6</a:t>
                </a:r>
              </a:p>
            </p:txBody>
          </p:sp>
          <p:grpSp>
            <p:nvGrpSpPr>
              <p:cNvPr id="173108" name="Group 305">
                <a:extLst>
                  <a:ext uri="{FF2B5EF4-FFF2-40B4-BE49-F238E27FC236}">
                    <a16:creationId xmlns:a16="http://schemas.microsoft.com/office/drawing/2014/main" id="{2B8BE787-605A-480C-A23F-398896A56E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07" y="1621"/>
                <a:ext cx="437" cy="213"/>
                <a:chOff x="4396" y="1245"/>
                <a:chExt cx="672" cy="248"/>
              </a:xfrm>
            </p:grpSpPr>
            <p:sp>
              <p:nvSpPr>
                <p:cNvPr id="173119" name="Oval 407">
                  <a:extLst>
                    <a:ext uri="{FF2B5EF4-FFF2-40B4-BE49-F238E27FC236}">
                      <a16:creationId xmlns:a16="http://schemas.microsoft.com/office/drawing/2014/main" id="{CD4B32D9-11D2-40EC-85E9-D8C55561D2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120" name="Rectangle 410">
                  <a:extLst>
                    <a:ext uri="{FF2B5EF4-FFF2-40B4-BE49-F238E27FC236}">
                      <a16:creationId xmlns:a16="http://schemas.microsoft.com/office/drawing/2014/main" id="{980389F5-B4D2-42BD-A420-B20C059DCE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121" name="Oval 411">
                  <a:extLst>
                    <a:ext uri="{FF2B5EF4-FFF2-40B4-BE49-F238E27FC236}">
                      <a16:creationId xmlns:a16="http://schemas.microsoft.com/office/drawing/2014/main" id="{FA2945A5-9241-41FC-8388-A256650E14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3122" name="Group 309">
                  <a:extLst>
                    <a:ext uri="{FF2B5EF4-FFF2-40B4-BE49-F238E27FC236}">
                      <a16:creationId xmlns:a16="http://schemas.microsoft.com/office/drawing/2014/main" id="{41B71282-EE68-460F-98EF-0CC1D46249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73125" name="Freeform 310">
                    <a:extLst>
                      <a:ext uri="{FF2B5EF4-FFF2-40B4-BE49-F238E27FC236}">
                        <a16:creationId xmlns:a16="http://schemas.microsoft.com/office/drawing/2014/main" id="{D9361516-2A62-4593-AF90-652FAB83419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126" name="Freeform 311">
                    <a:extLst>
                      <a:ext uri="{FF2B5EF4-FFF2-40B4-BE49-F238E27FC236}">
                        <a16:creationId xmlns:a16="http://schemas.microsoft.com/office/drawing/2014/main" id="{7C656855-E3B0-47FC-9C6A-2A843CDD67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3123" name="Line 312">
                  <a:extLst>
                    <a:ext uri="{FF2B5EF4-FFF2-40B4-BE49-F238E27FC236}">
                      <a16:creationId xmlns:a16="http://schemas.microsoft.com/office/drawing/2014/main" id="{742B3E22-DFEA-4B08-8248-BC24B81F2C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124" name="Line 313">
                  <a:extLst>
                    <a:ext uri="{FF2B5EF4-FFF2-40B4-BE49-F238E27FC236}">
                      <a16:creationId xmlns:a16="http://schemas.microsoft.com/office/drawing/2014/main" id="{47838839-8DA5-4E79-938F-7BB74513EF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3109" name="Group 314">
                <a:extLst>
                  <a:ext uri="{FF2B5EF4-FFF2-40B4-BE49-F238E27FC236}">
                    <a16:creationId xmlns:a16="http://schemas.microsoft.com/office/drawing/2014/main" id="{9011361F-E1F5-408E-965C-10A0CDA266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21" y="1619"/>
                <a:ext cx="437" cy="213"/>
                <a:chOff x="4396" y="1245"/>
                <a:chExt cx="672" cy="248"/>
              </a:xfrm>
            </p:grpSpPr>
            <p:sp>
              <p:nvSpPr>
                <p:cNvPr id="173111" name="Oval 407">
                  <a:extLst>
                    <a:ext uri="{FF2B5EF4-FFF2-40B4-BE49-F238E27FC236}">
                      <a16:creationId xmlns:a16="http://schemas.microsoft.com/office/drawing/2014/main" id="{E4962B94-344F-4C71-8FD6-3B669D07C0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112" name="Rectangle 410">
                  <a:extLst>
                    <a:ext uri="{FF2B5EF4-FFF2-40B4-BE49-F238E27FC236}">
                      <a16:creationId xmlns:a16="http://schemas.microsoft.com/office/drawing/2014/main" id="{15F6D88B-3E50-4BD6-A0C7-CD10811EE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113" name="Oval 411">
                  <a:extLst>
                    <a:ext uri="{FF2B5EF4-FFF2-40B4-BE49-F238E27FC236}">
                      <a16:creationId xmlns:a16="http://schemas.microsoft.com/office/drawing/2014/main" id="{993CBE10-66AF-4E43-85BB-C331EE8C4B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3114" name="Group 318">
                  <a:extLst>
                    <a:ext uri="{FF2B5EF4-FFF2-40B4-BE49-F238E27FC236}">
                      <a16:creationId xmlns:a16="http://schemas.microsoft.com/office/drawing/2014/main" id="{B8E48126-BC25-461B-A277-A320DBB4883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73117" name="Freeform 319">
                    <a:extLst>
                      <a:ext uri="{FF2B5EF4-FFF2-40B4-BE49-F238E27FC236}">
                        <a16:creationId xmlns:a16="http://schemas.microsoft.com/office/drawing/2014/main" id="{3B3255BB-05DB-4694-A1D2-29C36334B6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118" name="Freeform 320">
                    <a:extLst>
                      <a:ext uri="{FF2B5EF4-FFF2-40B4-BE49-F238E27FC236}">
                        <a16:creationId xmlns:a16="http://schemas.microsoft.com/office/drawing/2014/main" id="{5AEC8F2E-60C3-4898-B614-860F515E938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3115" name="Line 321">
                  <a:extLst>
                    <a:ext uri="{FF2B5EF4-FFF2-40B4-BE49-F238E27FC236}">
                      <a16:creationId xmlns:a16="http://schemas.microsoft.com/office/drawing/2014/main" id="{DC01B660-9421-43E1-9E22-4A3DEDF809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116" name="Line 322">
                  <a:extLst>
                    <a:ext uri="{FF2B5EF4-FFF2-40B4-BE49-F238E27FC236}">
                      <a16:creationId xmlns:a16="http://schemas.microsoft.com/office/drawing/2014/main" id="{41486F40-DA6B-4997-AC88-5C5E820B6D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73110" name="Text Box 323">
                <a:extLst>
                  <a:ext uri="{FF2B5EF4-FFF2-40B4-BE49-F238E27FC236}">
                    <a16:creationId xmlns:a16="http://schemas.microsoft.com/office/drawing/2014/main" id="{21FFBA0A-B4C6-4248-BDF8-C63762CA809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35" y="1408"/>
                <a:ext cx="204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F</a:t>
                </a:r>
              </a:p>
            </p:txBody>
          </p:sp>
        </p:grpSp>
        <p:grpSp>
          <p:nvGrpSpPr>
            <p:cNvPr id="173080" name="Group 324">
              <a:extLst>
                <a:ext uri="{FF2B5EF4-FFF2-40B4-BE49-F238E27FC236}">
                  <a16:creationId xmlns:a16="http://schemas.microsoft.com/office/drawing/2014/main" id="{8B2A26F3-2085-41F8-A005-CC540B5726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1" y="771"/>
              <a:ext cx="1089" cy="608"/>
              <a:chOff x="1363" y="1403"/>
              <a:chExt cx="1089" cy="608"/>
            </a:xfrm>
          </p:grpSpPr>
          <p:sp>
            <p:nvSpPr>
              <p:cNvPr id="173081" name="Text Box 325">
                <a:extLst>
                  <a:ext uri="{FF2B5EF4-FFF2-40B4-BE49-F238E27FC236}">
                    <a16:creationId xmlns:a16="http://schemas.microsoft.com/office/drawing/2014/main" id="{0A0FC109-FBD3-4541-9C09-6EED7C0839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62" y="1403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A</a:t>
                </a:r>
              </a:p>
            </p:txBody>
          </p:sp>
          <p:sp>
            <p:nvSpPr>
              <p:cNvPr id="173082" name="Text Box 326">
                <a:extLst>
                  <a:ext uri="{FF2B5EF4-FFF2-40B4-BE49-F238E27FC236}">
                    <a16:creationId xmlns:a16="http://schemas.microsoft.com/office/drawing/2014/main" id="{34231353-BBA6-4776-8686-15316E68E8B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21" y="1406"/>
                <a:ext cx="212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B</a:t>
                </a:r>
              </a:p>
            </p:txBody>
          </p:sp>
          <p:sp>
            <p:nvSpPr>
              <p:cNvPr id="173083" name="Line 327">
                <a:extLst>
                  <a:ext uri="{FF2B5EF4-FFF2-40B4-BE49-F238E27FC236}">
                    <a16:creationId xmlns:a16="http://schemas.microsoft.com/office/drawing/2014/main" id="{AAC70563-BFDE-4856-93D2-DC2E46CEC8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03" y="1729"/>
                <a:ext cx="20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73084" name="Text Box 328">
                <a:extLst>
                  <a:ext uri="{FF2B5EF4-FFF2-40B4-BE49-F238E27FC236}">
                    <a16:creationId xmlns:a16="http://schemas.microsoft.com/office/drawing/2014/main" id="{9C68BC9D-A858-4A22-B07F-191D36DFB13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86" y="1798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latin typeface="Arial" panose="020B0604020202020204" pitchFamily="34" charset="0"/>
                    <a:ea typeface="MS PGothic" panose="020B0600070205080204" pitchFamily="34" charset="-128"/>
                  </a:rPr>
                  <a:t>IPv6</a:t>
                </a:r>
              </a:p>
            </p:txBody>
          </p:sp>
          <p:sp>
            <p:nvSpPr>
              <p:cNvPr id="173085" name="Text Box 329">
                <a:extLst>
                  <a:ext uri="{FF2B5EF4-FFF2-40B4-BE49-F238E27FC236}">
                    <a16:creationId xmlns:a16="http://schemas.microsoft.com/office/drawing/2014/main" id="{C5B51BCC-10D7-43F4-BC57-18B357EAE7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45" y="1799"/>
                <a:ext cx="37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600">
                    <a:latin typeface="Arial" panose="020B0604020202020204" pitchFamily="34" charset="0"/>
                    <a:ea typeface="MS PGothic" panose="020B0600070205080204" pitchFamily="34" charset="-128"/>
                  </a:rPr>
                  <a:t>IPv6</a:t>
                </a:r>
              </a:p>
            </p:txBody>
          </p:sp>
          <p:grpSp>
            <p:nvGrpSpPr>
              <p:cNvPr id="173086" name="Group 330">
                <a:extLst>
                  <a:ext uri="{FF2B5EF4-FFF2-40B4-BE49-F238E27FC236}">
                    <a16:creationId xmlns:a16="http://schemas.microsoft.com/office/drawing/2014/main" id="{38DBD8C6-B8CE-43F1-9687-FB4B13B4D3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3" y="1621"/>
                <a:ext cx="437" cy="213"/>
                <a:chOff x="4396" y="1245"/>
                <a:chExt cx="672" cy="248"/>
              </a:xfrm>
            </p:grpSpPr>
            <p:sp>
              <p:nvSpPr>
                <p:cNvPr id="173096" name="Oval 407">
                  <a:extLst>
                    <a:ext uri="{FF2B5EF4-FFF2-40B4-BE49-F238E27FC236}">
                      <a16:creationId xmlns:a16="http://schemas.microsoft.com/office/drawing/2014/main" id="{604AC0C0-BEF7-4693-AA0B-25B6DD6886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097" name="Rectangle 410">
                  <a:extLst>
                    <a:ext uri="{FF2B5EF4-FFF2-40B4-BE49-F238E27FC236}">
                      <a16:creationId xmlns:a16="http://schemas.microsoft.com/office/drawing/2014/main" id="{1ADB00FE-6AC2-44B8-B263-54F5087EE4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098" name="Oval 411">
                  <a:extLst>
                    <a:ext uri="{FF2B5EF4-FFF2-40B4-BE49-F238E27FC236}">
                      <a16:creationId xmlns:a16="http://schemas.microsoft.com/office/drawing/2014/main" id="{7F851945-120A-4193-AAD4-EA87DD5AD0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3099" name="Group 334">
                  <a:extLst>
                    <a:ext uri="{FF2B5EF4-FFF2-40B4-BE49-F238E27FC236}">
                      <a16:creationId xmlns:a16="http://schemas.microsoft.com/office/drawing/2014/main" id="{A775DC72-95FF-49DE-AEBC-C42342FFB92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73102" name="Freeform 335">
                    <a:extLst>
                      <a:ext uri="{FF2B5EF4-FFF2-40B4-BE49-F238E27FC236}">
                        <a16:creationId xmlns:a16="http://schemas.microsoft.com/office/drawing/2014/main" id="{027BA174-38A9-4B91-B477-774E1008A0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103" name="Freeform 336">
                    <a:extLst>
                      <a:ext uri="{FF2B5EF4-FFF2-40B4-BE49-F238E27FC236}">
                        <a16:creationId xmlns:a16="http://schemas.microsoft.com/office/drawing/2014/main" id="{A1829C20-A1AC-45E0-BBA9-6FA3EE6B98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3100" name="Line 337">
                  <a:extLst>
                    <a:ext uri="{FF2B5EF4-FFF2-40B4-BE49-F238E27FC236}">
                      <a16:creationId xmlns:a16="http://schemas.microsoft.com/office/drawing/2014/main" id="{FC5D90AB-8055-4774-8BCB-F4BE62ADF5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101" name="Line 338">
                  <a:extLst>
                    <a:ext uri="{FF2B5EF4-FFF2-40B4-BE49-F238E27FC236}">
                      <a16:creationId xmlns:a16="http://schemas.microsoft.com/office/drawing/2014/main" id="{87E833AF-D20F-4718-A50A-8AEC1543DC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3087" name="Group 339">
                <a:extLst>
                  <a:ext uri="{FF2B5EF4-FFF2-40B4-BE49-F238E27FC236}">
                    <a16:creationId xmlns:a16="http://schemas.microsoft.com/office/drawing/2014/main" id="{D1E3C296-5A4D-41B0-8DFA-1E7D34E778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015" y="1617"/>
                <a:ext cx="437" cy="213"/>
                <a:chOff x="4396" y="1245"/>
                <a:chExt cx="672" cy="248"/>
              </a:xfrm>
            </p:grpSpPr>
            <p:sp>
              <p:nvSpPr>
                <p:cNvPr id="173088" name="Oval 407">
                  <a:extLst>
                    <a:ext uri="{FF2B5EF4-FFF2-40B4-BE49-F238E27FC236}">
                      <a16:creationId xmlns:a16="http://schemas.microsoft.com/office/drawing/2014/main" id="{016F3BB5-2C48-42D3-A397-BBDC4167EB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55"/>
                  <a:ext cx="666" cy="13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089" name="Rectangle 410">
                  <a:extLst>
                    <a:ext uri="{FF2B5EF4-FFF2-40B4-BE49-F238E27FC236}">
                      <a16:creationId xmlns:a16="http://schemas.microsoft.com/office/drawing/2014/main" id="{12150A54-A9F7-4EC0-8A95-2ECD00BBAD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9" y="1339"/>
                  <a:ext cx="669" cy="86"/>
                </a:xfrm>
                <a:prstGeom prst="rect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73090" name="Oval 411">
                  <a:extLst>
                    <a:ext uri="{FF2B5EF4-FFF2-40B4-BE49-F238E27FC236}">
                      <a16:creationId xmlns:a16="http://schemas.microsoft.com/office/drawing/2014/main" id="{B947E173-33DA-43FA-A640-AEB2DBB7D7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96" y="1245"/>
                  <a:ext cx="667" cy="16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CCCCFF"/>
                    </a:gs>
                    <a:gs pos="100000">
                      <a:srgbClr val="FFFFFF"/>
                    </a:gs>
                  </a:gsLst>
                  <a:lin ang="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2400">
                    <a:latin typeface="Times New Roman" panose="02020603050405020304" pitchFamily="18" charset="0"/>
                    <a:ea typeface="MS PGothic" panose="020B0600070205080204" pitchFamily="34" charset="-128"/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73091" name="Group 343">
                  <a:extLst>
                    <a:ext uri="{FF2B5EF4-FFF2-40B4-BE49-F238E27FC236}">
                      <a16:creationId xmlns:a16="http://schemas.microsoft.com/office/drawing/2014/main" id="{2934DFB9-8D9D-49C2-B76A-37D530C0B6D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530" y="1287"/>
                  <a:ext cx="377" cy="75"/>
                  <a:chOff x="2468" y="1332"/>
                  <a:chExt cx="310" cy="60"/>
                </a:xfrm>
              </p:grpSpPr>
              <p:sp>
                <p:nvSpPr>
                  <p:cNvPr id="173094" name="Freeform 344">
                    <a:extLst>
                      <a:ext uri="{FF2B5EF4-FFF2-40B4-BE49-F238E27FC236}">
                        <a16:creationId xmlns:a16="http://schemas.microsoft.com/office/drawing/2014/main" id="{0B39B492-C8A2-49B8-B76F-25C35DAD96A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173095" name="Freeform 345">
                    <a:extLst>
                      <a:ext uri="{FF2B5EF4-FFF2-40B4-BE49-F238E27FC236}">
                        <a16:creationId xmlns:a16="http://schemas.microsoft.com/office/drawing/2014/main" id="{E2A0DCC3-C50C-4AB9-8D36-69B63A9D854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9050" cmpd="sng">
                    <a:solidFill>
                      <a:srgbClr val="0000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173092" name="Line 346">
                  <a:extLst>
                    <a:ext uri="{FF2B5EF4-FFF2-40B4-BE49-F238E27FC236}">
                      <a16:creationId xmlns:a16="http://schemas.microsoft.com/office/drawing/2014/main" id="{7D52CAD4-026F-4461-9FDC-B0D54CEFD1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9" y="1321"/>
                  <a:ext cx="0" cy="109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3093" name="Line 347">
                  <a:extLst>
                    <a:ext uri="{FF2B5EF4-FFF2-40B4-BE49-F238E27FC236}">
                      <a16:creationId xmlns:a16="http://schemas.microsoft.com/office/drawing/2014/main" id="{23B2210D-7A40-4ABD-B7B3-A225DB8C0D2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63" y="1327"/>
                  <a:ext cx="0" cy="106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73071" name="Text Box 350">
            <a:extLst>
              <a:ext uri="{FF2B5EF4-FFF2-40B4-BE49-F238E27FC236}">
                <a16:creationId xmlns:a16="http://schemas.microsoft.com/office/drawing/2014/main" id="{4A5C0A3F-C00C-4659-8027-2536761873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7513" y="2992438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IPv4</a:t>
            </a:r>
          </a:p>
        </p:txBody>
      </p:sp>
      <p:sp>
        <p:nvSpPr>
          <p:cNvPr id="173072" name="Text Box 351">
            <a:extLst>
              <a:ext uri="{FF2B5EF4-FFF2-40B4-BE49-F238E27FC236}">
                <a16:creationId xmlns:a16="http://schemas.microsoft.com/office/drawing/2014/main" id="{08472F60-BAC6-46F4-B7F4-B6AED596B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1288" y="2994025"/>
            <a:ext cx="590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IPv4</a:t>
            </a:r>
          </a:p>
        </p:txBody>
      </p:sp>
      <p:sp>
        <p:nvSpPr>
          <p:cNvPr id="173073" name="Rectangle 349">
            <a:extLst>
              <a:ext uri="{FF2B5EF4-FFF2-40B4-BE49-F238E27FC236}">
                <a16:creationId xmlns:a16="http://schemas.microsoft.com/office/drawing/2014/main" id="{50F229D3-1F89-4475-96E4-58C4591AF4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975" y="214313"/>
            <a:ext cx="7772400" cy="9906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Tunneling</a:t>
            </a:r>
          </a:p>
        </p:txBody>
      </p:sp>
      <p:sp>
        <p:nvSpPr>
          <p:cNvPr id="173074" name="页脚占位符 5">
            <a:extLst>
              <a:ext uri="{FF2B5EF4-FFF2-40B4-BE49-F238E27FC236}">
                <a16:creationId xmlns:a16="http://schemas.microsoft.com/office/drawing/2014/main" id="{06FF34CB-4568-44F8-889D-7A76F17EA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73075" name="灯片编号占位符 6">
            <a:extLst>
              <a:ext uri="{FF2B5EF4-FFF2-40B4-BE49-F238E27FC236}">
                <a16:creationId xmlns:a16="http://schemas.microsoft.com/office/drawing/2014/main" id="{EB19BE33-47B7-4734-8022-0100046FB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CA380438-0D1E-4D95-B939-42128789CBC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标题 1">
            <a:extLst>
              <a:ext uri="{FF2B5EF4-FFF2-40B4-BE49-F238E27FC236}">
                <a16:creationId xmlns:a16="http://schemas.microsoft.com/office/drawing/2014/main" id="{989ED887-6806-4F55-918C-486F851422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Summary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1AFD3F8-CBB2-4541-BC65-5D68240EAB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7" y="1412875"/>
            <a:ext cx="437649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CN" sz="2400" kern="0" dirty="0">
                <a:ea typeface="宋体" pitchFamily="2" charset="-122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ea typeface="宋体" pitchFamily="2" charset="-122"/>
              </a:rPr>
              <a:t>Virtual circuit </a:t>
            </a:r>
            <a:r>
              <a:rPr lang="en-US" altLang="zh-CN" kern="0" dirty="0">
                <a:ea typeface="宋体" pitchFamily="2" charset="-122"/>
              </a:rPr>
              <a:t>and </a:t>
            </a:r>
            <a:r>
              <a:rPr lang="en-US" altLang="zh-CN" kern="0" dirty="0">
                <a:solidFill>
                  <a:srgbClr val="FF0000"/>
                </a:solidFill>
                <a:ea typeface="宋体" pitchFamily="2" charset="-122"/>
              </a:rPr>
              <a:t>datagram </a:t>
            </a:r>
            <a:r>
              <a:rPr lang="en-US" altLang="zh-CN" kern="0" dirty="0">
                <a:ea typeface="宋体" pitchFamily="2" charset="-122"/>
              </a:rPr>
              <a:t>networks</a:t>
            </a:r>
          </a:p>
          <a:p>
            <a:pPr>
              <a:defRPr/>
            </a:pPr>
            <a:r>
              <a:rPr lang="en-US" altLang="zh-CN" kern="0" dirty="0">
                <a:ea typeface="宋体" pitchFamily="2" charset="-122"/>
              </a:rPr>
              <a:t>Routing algorithms:</a:t>
            </a:r>
          </a:p>
          <a:p>
            <a:pPr lvl="1">
              <a:defRPr/>
            </a:pPr>
            <a:r>
              <a:rPr lang="en-US" altLang="zh-CN" kern="0" dirty="0">
                <a:ea typeface="宋体" pitchFamily="2" charset="-122"/>
              </a:rPr>
              <a:t>Dijkstra’s algorithm</a:t>
            </a:r>
          </a:p>
          <a:p>
            <a:pPr lvl="1">
              <a:defRPr/>
            </a:pPr>
            <a:r>
              <a:rPr lang="en-US" altLang="zh-CN" kern="0" dirty="0">
                <a:ea typeface="宋体" pitchFamily="2" charset="-122"/>
              </a:rPr>
              <a:t>Broadcast routing</a:t>
            </a:r>
          </a:p>
          <a:p>
            <a:pPr lvl="1">
              <a:defRPr/>
            </a:pPr>
            <a:r>
              <a:rPr lang="en-US" altLang="zh-CN" kern="0" dirty="0">
                <a:solidFill>
                  <a:srgbClr val="FF0000"/>
                </a:solidFill>
                <a:ea typeface="宋体" pitchFamily="2" charset="-122"/>
              </a:rPr>
              <a:t>Link  state</a:t>
            </a:r>
          </a:p>
          <a:p>
            <a:pPr lvl="1">
              <a:defRPr/>
            </a:pPr>
            <a:r>
              <a:rPr lang="en-US" altLang="zh-CN" kern="0" dirty="0">
                <a:solidFill>
                  <a:srgbClr val="FF0000"/>
                </a:solidFill>
                <a:ea typeface="宋体" pitchFamily="2" charset="-122"/>
              </a:rPr>
              <a:t>Distance vector</a:t>
            </a:r>
            <a:r>
              <a:rPr lang="en-US" altLang="zh-CN" kern="0" dirty="0">
                <a:ea typeface="宋体" pitchFamily="2" charset="-122"/>
              </a:rPr>
              <a:t> (“</a:t>
            </a:r>
            <a:r>
              <a:rPr lang="en-US" altLang="zh-CN" kern="0" dirty="0">
                <a:solidFill>
                  <a:srgbClr val="FF0000"/>
                </a:solidFill>
                <a:ea typeface="宋体" pitchFamily="2" charset="-122"/>
              </a:rPr>
              <a:t>count to infinity</a:t>
            </a:r>
            <a:r>
              <a:rPr lang="en-US" altLang="zh-CN" kern="0" dirty="0">
                <a:ea typeface="宋体" pitchFamily="2" charset="-122"/>
              </a:rPr>
              <a:t>” problem)</a:t>
            </a:r>
          </a:p>
          <a:p>
            <a:pPr lvl="1">
              <a:buFont typeface="ZapfDingbats" pitchFamily="82" charset="2"/>
              <a:buNone/>
              <a:defRPr/>
            </a:pPr>
            <a:endParaRPr lang="en-US" altLang="zh-CN" sz="2000" kern="0" dirty="0">
              <a:ea typeface="宋体" pitchFamily="2" charset="-122"/>
            </a:endParaRP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3BABF72B-FCEC-48A3-9980-7772AD58AC93}"/>
              </a:ext>
            </a:extLst>
          </p:cNvPr>
          <p:cNvSpPr txBox="1">
            <a:spLocks noChangeArrowheads="1"/>
          </p:cNvSpPr>
          <p:nvPr/>
        </p:nvSpPr>
        <p:spPr>
          <a:xfrm>
            <a:off x="4643438" y="1412875"/>
            <a:ext cx="4267200" cy="4648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defRPr/>
            </a:pPr>
            <a:r>
              <a:rPr lang="en-US" altLang="zh-CN" kern="0" dirty="0">
                <a:ea typeface="宋体" pitchFamily="2" charset="-122"/>
              </a:rPr>
              <a:t>Routing in the Internet (RIP, OSPF, BGP)</a:t>
            </a:r>
          </a:p>
          <a:p>
            <a:pPr>
              <a:defRPr/>
            </a:pPr>
            <a:r>
              <a:rPr lang="en-US" altLang="zh-CN" kern="0" dirty="0">
                <a:ea typeface="宋体" pitchFamily="2" charset="-122"/>
              </a:rPr>
              <a:t>IP: Internet protocol</a:t>
            </a:r>
          </a:p>
          <a:p>
            <a:pPr lvl="1">
              <a:defRPr/>
            </a:pPr>
            <a:r>
              <a:rPr lang="en-US" altLang="zh-CN" sz="2000" kern="0" dirty="0">
                <a:solidFill>
                  <a:srgbClr val="FF0000"/>
                </a:solidFill>
                <a:ea typeface="宋体" pitchFamily="2" charset="-122"/>
              </a:rPr>
              <a:t>IPv4 Datagram format</a:t>
            </a:r>
          </a:p>
          <a:p>
            <a:pPr lvl="1">
              <a:defRPr/>
            </a:pPr>
            <a:r>
              <a:rPr lang="en-US" altLang="zh-CN" sz="2000" kern="0" dirty="0">
                <a:solidFill>
                  <a:srgbClr val="FF0000"/>
                </a:solidFill>
                <a:ea typeface="宋体" pitchFamily="2" charset="-122"/>
              </a:rPr>
              <a:t>IPv4 addressing</a:t>
            </a:r>
          </a:p>
          <a:p>
            <a:pPr lvl="1">
              <a:defRPr/>
            </a:pPr>
            <a:r>
              <a:rPr lang="en-US" altLang="zh-CN" sz="2000" kern="0" dirty="0">
                <a:solidFill>
                  <a:srgbClr val="FF0000"/>
                </a:solidFill>
                <a:ea typeface="宋体" pitchFamily="2" charset="-122"/>
              </a:rPr>
              <a:t>IP fragment</a:t>
            </a:r>
          </a:p>
          <a:p>
            <a:pPr lvl="1">
              <a:defRPr/>
            </a:pPr>
            <a:r>
              <a:rPr lang="en-US" altLang="zh-CN" sz="2000" kern="0" dirty="0">
                <a:ea typeface="宋体" pitchFamily="2" charset="-122"/>
              </a:rPr>
              <a:t>NAT</a:t>
            </a:r>
          </a:p>
          <a:p>
            <a:pPr lvl="1">
              <a:defRPr/>
            </a:pPr>
            <a:r>
              <a:rPr lang="en-US" altLang="zh-CN" sz="2000" kern="0" dirty="0">
                <a:ea typeface="宋体" pitchFamily="2" charset="-122"/>
              </a:rPr>
              <a:t>ARP</a:t>
            </a:r>
          </a:p>
          <a:p>
            <a:pPr lvl="1">
              <a:defRPr/>
            </a:pPr>
            <a:r>
              <a:rPr lang="en-US" altLang="zh-CN" sz="2000" kern="0" dirty="0">
                <a:ea typeface="宋体" pitchFamily="2" charset="-122"/>
              </a:rPr>
              <a:t>ICMP</a:t>
            </a:r>
          </a:p>
          <a:p>
            <a:pPr lvl="1">
              <a:defRPr/>
            </a:pPr>
            <a:r>
              <a:rPr lang="en-US" altLang="zh-CN" sz="2000" kern="0" dirty="0">
                <a:solidFill>
                  <a:srgbClr val="FF0000"/>
                </a:solidFill>
                <a:ea typeface="宋体" pitchFamily="2" charset="-122"/>
              </a:rPr>
              <a:t>IPv6</a:t>
            </a:r>
          </a:p>
          <a:p>
            <a:pPr lvl="1">
              <a:defRPr/>
            </a:pPr>
            <a:r>
              <a:rPr lang="en-US" altLang="zh-CN" sz="2000" kern="0" dirty="0">
                <a:solidFill>
                  <a:srgbClr val="FF0000"/>
                </a:solidFill>
                <a:ea typeface="宋体" pitchFamily="2" charset="-122"/>
              </a:rPr>
              <a:t>From IPv4 to IPv6</a:t>
            </a:r>
          </a:p>
        </p:txBody>
      </p:sp>
      <p:sp>
        <p:nvSpPr>
          <p:cNvPr id="174085" name="页脚占位符 5">
            <a:extLst>
              <a:ext uri="{FF2B5EF4-FFF2-40B4-BE49-F238E27FC236}">
                <a16:creationId xmlns:a16="http://schemas.microsoft.com/office/drawing/2014/main" id="{5297F97F-4CE0-4A2A-8AF1-22EE8D17F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74086" name="灯片编号占位符 6">
            <a:extLst>
              <a:ext uri="{FF2B5EF4-FFF2-40B4-BE49-F238E27FC236}">
                <a16:creationId xmlns:a16="http://schemas.microsoft.com/office/drawing/2014/main" id="{5DCBFC24-DE34-410E-816D-FCEFD1E89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>
            <a:extLst>
              <a:ext uri="{FF2B5EF4-FFF2-40B4-BE49-F238E27FC236}">
                <a16:creationId xmlns:a16="http://schemas.microsoft.com/office/drawing/2014/main" id="{AEA82569-0E4F-4EB4-A755-5EC505987E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Homework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5539" name="内容占位符 2">
            <a:extLst>
              <a:ext uri="{FF2B5EF4-FFF2-40B4-BE49-F238E27FC236}">
                <a16:creationId xmlns:a16="http://schemas.microsoft.com/office/drawing/2014/main" id="{8C4266D3-9EA7-40B1-A817-9294109C0B2B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P455:R4,R5</a:t>
            </a:r>
          </a:p>
          <a:p>
            <a:r>
              <a:rPr lang="en-US" altLang="zh-CN">
                <a:ea typeface="宋体" panose="02010600030101010101" pitchFamily="2" charset="-122"/>
              </a:rPr>
              <a:t>P457:P3,P5</a:t>
            </a:r>
          </a:p>
          <a:p>
            <a:r>
              <a:rPr lang="en-US" altLang="zh-CN">
                <a:ea typeface="宋体" panose="02010600030101010101" pitchFamily="2" charset="-122"/>
              </a:rPr>
              <a:t>P458:P11</a:t>
            </a:r>
          </a:p>
          <a:p>
            <a:r>
              <a:rPr lang="en-US" altLang="zh-CN">
                <a:ea typeface="宋体" panose="02010600030101010101" pitchFamily="2" charset="-122"/>
              </a:rPr>
              <a:t>P396:P14</a:t>
            </a:r>
          </a:p>
          <a:p>
            <a:r>
              <a:rPr lang="en-US" altLang="zh-CN">
                <a:ea typeface="宋体" panose="02010600030101010101" pitchFamily="2" charset="-122"/>
              </a:rPr>
              <a:t>P395:P8,P11,P12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105B755-D24E-45BA-BB2D-5DF964832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A87E14-D8BF-49D7-AE9E-511AE0DCD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>
            <a:extLst>
              <a:ext uri="{FF2B5EF4-FFF2-40B4-BE49-F238E27FC236}">
                <a16:creationId xmlns:a16="http://schemas.microsoft.com/office/drawing/2014/main" id="{A694EF2F-87D8-4D4A-9428-3EFFE59B5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Longest prefix matching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8675" name="内容占位符 2">
            <a:extLst>
              <a:ext uri="{FF2B5EF4-FFF2-40B4-BE49-F238E27FC236}">
                <a16:creationId xmlns:a16="http://schemas.microsoft.com/office/drawing/2014/main" id="{DEDA6568-3790-44F8-BF5D-C28E07F4636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>
                <a:latin typeface="Comic Sans MS (正文)"/>
                <a:ea typeface="宋体" panose="02010600030101010101" pitchFamily="2" charset="-122"/>
              </a:rPr>
              <a:t>when looking for forwarding table entry for given destination address, use </a:t>
            </a:r>
            <a:r>
              <a:rPr lang="en-US" altLang="zh-CN" sz="2400" i="1">
                <a:solidFill>
                  <a:srgbClr val="000099"/>
                </a:solidFill>
                <a:latin typeface="Comic Sans MS (正文)"/>
                <a:ea typeface="宋体" panose="02010600030101010101" pitchFamily="2" charset="-122"/>
              </a:rPr>
              <a:t>longest</a:t>
            </a:r>
            <a:r>
              <a:rPr lang="en-US" altLang="zh-CN" sz="2400">
                <a:latin typeface="Comic Sans MS (正文)"/>
                <a:ea typeface="宋体" panose="02010600030101010101" pitchFamily="2" charset="-122"/>
              </a:rPr>
              <a:t> address prefix that matches destination address</a:t>
            </a:r>
            <a:endParaRPr lang="zh-CN" altLang="en-US" sz="2400">
              <a:latin typeface="Comic Sans MS (正文)"/>
              <a:ea typeface="宋体" panose="02010600030101010101" pitchFamily="2" charset="-122"/>
            </a:endParaRPr>
          </a:p>
        </p:txBody>
      </p:sp>
      <p:sp>
        <p:nvSpPr>
          <p:cNvPr id="28677" name="Rectangle 18">
            <a:extLst>
              <a:ext uri="{FF2B5EF4-FFF2-40B4-BE49-F238E27FC236}">
                <a16:creationId xmlns:a16="http://schemas.microsoft.com/office/drawing/2014/main" id="{98D6B9E9-C592-4A4E-82F3-8E293E925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6725" y="5673725"/>
            <a:ext cx="1636713" cy="269875"/>
          </a:xfrm>
          <a:prstGeom prst="rect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78" name="Rectangle 17">
            <a:extLst>
              <a:ext uri="{FF2B5EF4-FFF2-40B4-BE49-F238E27FC236}">
                <a16:creationId xmlns:a16="http://schemas.microsoft.com/office/drawing/2014/main" id="{33BF5348-3A96-44E9-AEF2-8B26B452F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3075" y="6069013"/>
            <a:ext cx="1636713" cy="269875"/>
          </a:xfrm>
          <a:prstGeom prst="rect">
            <a:avLst/>
          </a:prstGeom>
          <a:solidFill>
            <a:srgbClr val="33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79" name="Rectangle 5">
            <a:extLst>
              <a:ext uri="{FF2B5EF4-FFF2-40B4-BE49-F238E27FC236}">
                <a16:creationId xmlns:a16="http://schemas.microsoft.com/office/drawing/2014/main" id="{7429AD81-5DFD-4431-ABA3-F587DD1C0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13" y="2989263"/>
            <a:ext cx="523557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Destination Address Range                        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Courier New" panose="02070309020205020404" pitchFamily="49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11001000 00010111 00010*** ********* </a:t>
            </a:r>
            <a:endParaRPr lang="en-US" altLang="zh-CN" sz="2000">
              <a:latin typeface="Courier New" panose="02070309020205020404" pitchFamily="49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Courier New" panose="02070309020205020404" pitchFamily="49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11001000 00010111 00011000 *********</a:t>
            </a:r>
            <a:endParaRPr lang="en-US" altLang="zh-CN" sz="2000">
              <a:latin typeface="Courier New" panose="02070309020205020404" pitchFamily="49" charset="0"/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Courier New" panose="02070309020205020404" pitchFamily="49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11001000 00010111 00011*** *********</a:t>
            </a:r>
            <a:endParaRPr lang="en-US" altLang="zh-CN" sz="2000">
              <a:ea typeface="ＭＳ Ｐゴシック" panose="020B0600070205080204" pitchFamily="34" charset="-128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otherwise  </a:t>
            </a:r>
            <a:r>
              <a:rPr lang="en-US" altLang="zh-CN" sz="1800">
                <a:latin typeface="Times" panose="02020603050405020304" pitchFamily="18" charset="0"/>
                <a:ea typeface="ＭＳ Ｐゴシック" panose="020B0600070205080204" pitchFamily="34" charset="-128"/>
                <a:cs typeface="Times New Roman" panose="02020603050405020304" pitchFamily="18" charset="0"/>
              </a:rPr>
              <a:t>           </a:t>
            </a:r>
          </a:p>
        </p:txBody>
      </p:sp>
      <p:sp>
        <p:nvSpPr>
          <p:cNvPr id="28680" name="Rectangle 7">
            <a:extLst>
              <a:ext uri="{FF2B5EF4-FFF2-40B4-BE49-F238E27FC236}">
                <a16:creationId xmlns:a16="http://schemas.microsoft.com/office/drawing/2014/main" id="{6B7887EA-C6F2-491C-AC9B-8F93B6616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8" y="6026150"/>
            <a:ext cx="514191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ＭＳ Ｐゴシック" panose="020B0600070205080204" pitchFamily="34" charset="-128"/>
              </a:rPr>
              <a:t>DA: 11001000  00010111  00011000  10101010</a:t>
            </a:r>
            <a:r>
              <a:rPr lang="en-US" altLang="zh-CN" sz="1800">
                <a:ea typeface="ＭＳ Ｐゴシック" panose="020B0600070205080204" pitchFamily="34" charset="-128"/>
              </a:rPr>
              <a:t> </a:t>
            </a:r>
          </a:p>
        </p:txBody>
      </p:sp>
      <p:sp>
        <p:nvSpPr>
          <p:cNvPr id="28681" name="Text Box 8">
            <a:extLst>
              <a:ext uri="{FF2B5EF4-FFF2-40B4-BE49-F238E27FC236}">
                <a16:creationId xmlns:a16="http://schemas.microsoft.com/office/drawing/2014/main" id="{A962715F-515A-4004-A679-E6BCC086AA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988" y="5272088"/>
            <a:ext cx="13414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99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examples:</a:t>
            </a:r>
          </a:p>
        </p:txBody>
      </p:sp>
      <p:sp>
        <p:nvSpPr>
          <p:cNvPr id="28682" name="Text Box 9">
            <a:extLst>
              <a:ext uri="{FF2B5EF4-FFF2-40B4-BE49-F238E27FC236}">
                <a16:creationId xmlns:a16="http://schemas.microsoft.com/office/drawing/2014/main" id="{64671381-0555-4BF9-92DB-1192E61FF1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488" y="5641975"/>
            <a:ext cx="5137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ＭＳ Ｐゴシック" panose="020B0600070205080204" pitchFamily="34" charset="-128"/>
              </a:rPr>
              <a:t>DA: 11001000  00010111  00010110  10100001 </a:t>
            </a:r>
          </a:p>
        </p:txBody>
      </p:sp>
      <p:sp>
        <p:nvSpPr>
          <p:cNvPr id="28683" name="Text Box 15">
            <a:extLst>
              <a:ext uri="{FF2B5EF4-FFF2-40B4-BE49-F238E27FC236}">
                <a16:creationId xmlns:a16="http://schemas.microsoft.com/office/drawing/2014/main" id="{43D4ADFC-2AFD-43FA-9A0F-8F4DA46F4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688" y="5640388"/>
            <a:ext cx="183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which interface?</a:t>
            </a:r>
          </a:p>
        </p:txBody>
      </p:sp>
      <p:sp>
        <p:nvSpPr>
          <p:cNvPr id="28684" name="Text Box 16">
            <a:extLst>
              <a:ext uri="{FF2B5EF4-FFF2-40B4-BE49-F238E27FC236}">
                <a16:creationId xmlns:a16="http://schemas.microsoft.com/office/drawing/2014/main" id="{32A46432-630E-4427-8540-5DDBAEFF37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0313" y="5991225"/>
            <a:ext cx="183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which interface?</a:t>
            </a:r>
          </a:p>
        </p:txBody>
      </p:sp>
      <p:sp>
        <p:nvSpPr>
          <p:cNvPr id="28685" name="Rectangle 24">
            <a:extLst>
              <a:ext uri="{FF2B5EF4-FFF2-40B4-BE49-F238E27FC236}">
                <a16:creationId xmlns:a16="http://schemas.microsoft.com/office/drawing/2014/main" id="{4F0BA7CF-86E1-4370-A0F9-43E7C50CE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188" y="3022600"/>
            <a:ext cx="7459662" cy="2106613"/>
          </a:xfrm>
          <a:prstGeom prst="rect">
            <a:avLst/>
          </a:prstGeom>
          <a:noFill/>
          <a:ln w="19050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8686" name="Line 25">
            <a:extLst>
              <a:ext uri="{FF2B5EF4-FFF2-40B4-BE49-F238E27FC236}">
                <a16:creationId xmlns:a16="http://schemas.microsoft.com/office/drawing/2014/main" id="{0E5516D5-33F9-4E1B-A561-5084F0C24CC8}"/>
              </a:ext>
            </a:extLst>
          </p:cNvPr>
          <p:cNvSpPr>
            <a:spLocks noChangeShapeType="1"/>
          </p:cNvSpPr>
          <p:nvPr/>
        </p:nvSpPr>
        <p:spPr bwMode="auto">
          <a:xfrm>
            <a:off x="992188" y="3457575"/>
            <a:ext cx="744855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7" name="Line 26">
            <a:extLst>
              <a:ext uri="{FF2B5EF4-FFF2-40B4-BE49-F238E27FC236}">
                <a16:creationId xmlns:a16="http://schemas.microsoft.com/office/drawing/2014/main" id="{BD436C85-B82F-45E4-9A41-4A39943077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22350" y="3887788"/>
            <a:ext cx="744855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8" name="Line 27">
            <a:extLst>
              <a:ext uri="{FF2B5EF4-FFF2-40B4-BE49-F238E27FC236}">
                <a16:creationId xmlns:a16="http://schemas.microsoft.com/office/drawing/2014/main" id="{7BCE982B-303F-4B07-B462-C9350A62D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996950" y="4306888"/>
            <a:ext cx="744855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89" name="Line 28">
            <a:extLst>
              <a:ext uri="{FF2B5EF4-FFF2-40B4-BE49-F238E27FC236}">
                <a16:creationId xmlns:a16="http://schemas.microsoft.com/office/drawing/2014/main" id="{6547A924-3758-4B5A-A34F-809C4BEA5A73}"/>
              </a:ext>
            </a:extLst>
          </p:cNvPr>
          <p:cNvSpPr>
            <a:spLocks noChangeShapeType="1"/>
          </p:cNvSpPr>
          <p:nvPr/>
        </p:nvSpPr>
        <p:spPr bwMode="auto">
          <a:xfrm>
            <a:off x="993775" y="4737100"/>
            <a:ext cx="744855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90" name="Line 29">
            <a:extLst>
              <a:ext uri="{FF2B5EF4-FFF2-40B4-BE49-F238E27FC236}">
                <a16:creationId xmlns:a16="http://schemas.microsoft.com/office/drawing/2014/main" id="{993A3F2B-21E4-4C0F-BD26-F0E444A6C6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6963" y="3022600"/>
            <a:ext cx="0" cy="2117725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8691" name="Text Box 30">
            <a:extLst>
              <a:ext uri="{FF2B5EF4-FFF2-40B4-BE49-F238E27FC236}">
                <a16:creationId xmlns:a16="http://schemas.microsoft.com/office/drawing/2014/main" id="{95752F9B-B726-4410-ACCD-09A3026EB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2965450"/>
            <a:ext cx="154305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ＭＳ Ｐゴシック" panose="020B0600070205080204" pitchFamily="34" charset="-128"/>
              </a:rPr>
              <a:t>Link interface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ＭＳ Ｐゴシック" panose="020B0600070205080204" pitchFamily="34" charset="-128"/>
              </a:rPr>
              <a:t>0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ＭＳ Ｐゴシック" panose="020B0600070205080204" pitchFamily="34" charset="-128"/>
              </a:rPr>
              <a:t>1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ＭＳ Ｐゴシック" panose="020B0600070205080204" pitchFamily="34" charset="-128"/>
              </a:rPr>
              <a:t>2</a:t>
            </a:r>
          </a:p>
          <a:p>
            <a:pPr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ＭＳ Ｐゴシック" panose="020B0600070205080204" pitchFamily="34" charset="-128"/>
              </a:rPr>
              <a:t>3</a:t>
            </a:r>
          </a:p>
        </p:txBody>
      </p:sp>
      <p:sp>
        <p:nvSpPr>
          <p:cNvPr id="21" name="页脚占位符 5">
            <a:extLst>
              <a:ext uri="{FF2B5EF4-FFF2-40B4-BE49-F238E27FC236}">
                <a16:creationId xmlns:a16="http://schemas.microsoft.com/office/drawing/2014/main" id="{695CE5BE-B738-4720-B35A-0E3A4381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22" name="灯片编号占位符 6">
            <a:extLst>
              <a:ext uri="{FF2B5EF4-FFF2-40B4-BE49-F238E27FC236}">
                <a16:creationId xmlns:a16="http://schemas.microsoft.com/office/drawing/2014/main" id="{473551C5-1EF7-4512-BCC7-720294E5E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E6A6C674-961F-4EEF-B926-2F58064C0B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24850" cy="11430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Datagram or VC network: why?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52DD0EB1-4817-4543-9C58-C85A92FE2EC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1476375"/>
            <a:ext cx="402907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Internet</a:t>
            </a:r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 sz="2000">
                <a:ea typeface="宋体" panose="02010600030101010101" pitchFamily="2" charset="-122"/>
              </a:rPr>
              <a:t>data exchange among computers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“elastic” service, no strict timing req. 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“smart” end systems (computers)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can adapt, perform control, error recovery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simple inside network, complexity at “edge”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many link types 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different characteristics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uniform service difficult</a:t>
            </a:r>
          </a:p>
        </p:txBody>
      </p:sp>
      <p:sp>
        <p:nvSpPr>
          <p:cNvPr id="25604" name="Rectangle 4">
            <a:extLst>
              <a:ext uri="{FF2B5EF4-FFF2-40B4-BE49-F238E27FC236}">
                <a16:creationId xmlns:a16="http://schemas.microsoft.com/office/drawing/2014/main" id="{FB5E2831-95D3-4CBD-B52F-37A34DB3B0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505325" y="1552575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ATM</a:t>
            </a:r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 sz="2000">
                <a:ea typeface="宋体" panose="02010600030101010101" pitchFamily="2" charset="-122"/>
              </a:rPr>
              <a:t>evolved from telephony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human conversation: 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strict timing, reliability requirements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need for guaranteed service</a:t>
            </a:r>
            <a:endParaRPr lang="en-US" altLang="zh-CN" sz="1800">
              <a:ea typeface="宋体" panose="02010600030101010101" pitchFamily="2" charset="-122"/>
            </a:endParaRPr>
          </a:p>
          <a:p>
            <a:r>
              <a:rPr lang="en-US" altLang="zh-CN" sz="2000">
                <a:ea typeface="宋体" panose="02010600030101010101" pitchFamily="2" charset="-122"/>
              </a:rPr>
              <a:t>“dumb” end systems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telephones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complexity inside network</a:t>
            </a:r>
          </a:p>
        </p:txBody>
      </p:sp>
      <p:sp>
        <p:nvSpPr>
          <p:cNvPr id="25605" name="页脚占位符 5">
            <a:extLst>
              <a:ext uri="{FF2B5EF4-FFF2-40B4-BE49-F238E27FC236}">
                <a16:creationId xmlns:a16="http://schemas.microsoft.com/office/drawing/2014/main" id="{B4DD415E-B4DF-4BDF-A953-3FAE1DBD9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5606" name="灯片编号占位符 6">
            <a:extLst>
              <a:ext uri="{FF2B5EF4-FFF2-40B4-BE49-F238E27FC236}">
                <a16:creationId xmlns:a16="http://schemas.microsoft.com/office/drawing/2014/main" id="{6D09D2A7-6FE4-4391-9576-999A521B4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3EBD903-80A2-40BA-A168-3E0CA031965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0B516951-4013-4099-B065-54BF923DA1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Chapter 5: Network Layer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EE1D2920-E8A6-4508-8544-C6640F0E8DD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371600"/>
            <a:ext cx="3930650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5.1 Introduction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5.2 Virtual circuit and datagram networks</a:t>
            </a:r>
          </a:p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5.3 What’s inside a router?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5.4 Routing algorithms: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Dijkstra’s algorithm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Broadcast routing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Link  state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Distance vector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Hierarchical routing</a:t>
            </a:r>
          </a:p>
        </p:txBody>
      </p:sp>
      <p:sp>
        <p:nvSpPr>
          <p:cNvPr id="26628" name="Rectangle 4">
            <a:extLst>
              <a:ext uri="{FF2B5EF4-FFF2-40B4-BE49-F238E27FC236}">
                <a16:creationId xmlns:a16="http://schemas.microsoft.com/office/drawing/2014/main" id="{3BDA7274-EBE2-4E2C-84E1-CF896970E97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83100" y="1493838"/>
            <a:ext cx="4267200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5.5 Routing in the Internet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5.6 IP: Internet protocol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Datagram format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addressing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 fragment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ARP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ICMP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IPv6</a:t>
            </a:r>
          </a:p>
        </p:txBody>
      </p:sp>
      <p:sp>
        <p:nvSpPr>
          <p:cNvPr id="26629" name="页脚占位符 5">
            <a:extLst>
              <a:ext uri="{FF2B5EF4-FFF2-40B4-BE49-F238E27FC236}">
                <a16:creationId xmlns:a16="http://schemas.microsoft.com/office/drawing/2014/main" id="{162046EC-730F-4BBA-95CE-BBCD339B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6630" name="灯片编号占位符 6">
            <a:extLst>
              <a:ext uri="{FF2B5EF4-FFF2-40B4-BE49-F238E27FC236}">
                <a16:creationId xmlns:a16="http://schemas.microsoft.com/office/drawing/2014/main" id="{A3D75D1F-1C1A-4172-9408-4D44DD782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4775685-42BC-4F72-9EC5-C786FC4C2F7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BFC3B487-A0FE-44EE-9443-99B5C5EFD4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Chapter 5: Network Layer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6AA8E291-8275-4292-80DF-76BCE06979F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371600"/>
            <a:ext cx="3930650" cy="4648200"/>
          </a:xfrm>
        </p:spPr>
        <p:txBody>
          <a:bodyPr/>
          <a:lstStyle/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5.1 Introduction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5.2 Virtual circuit and datagram networks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5.3 What’s inside a router?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5.4 Routing algorithms: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Dijkstra’s algorithm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Broadcast routing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Link  state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Distance vector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Hierarchical routing</a:t>
            </a:r>
          </a:p>
        </p:txBody>
      </p:sp>
      <p:sp>
        <p:nvSpPr>
          <p:cNvPr id="11268" name="Rectangle 4">
            <a:extLst>
              <a:ext uri="{FF2B5EF4-FFF2-40B4-BE49-F238E27FC236}">
                <a16:creationId xmlns:a16="http://schemas.microsoft.com/office/drawing/2014/main" id="{53D4C101-233E-4E5D-986D-1BBC02AAE13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83100" y="1493838"/>
            <a:ext cx="4267200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5.5 Routing in the Internet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5.6 IP: Internet protocol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Datagram format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addressing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 fragment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ARP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ICMP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IPv6</a:t>
            </a:r>
          </a:p>
        </p:txBody>
      </p:sp>
      <p:sp>
        <p:nvSpPr>
          <p:cNvPr id="11269" name="页脚占位符 5">
            <a:extLst>
              <a:ext uri="{FF2B5EF4-FFF2-40B4-BE49-F238E27FC236}">
                <a16:creationId xmlns:a16="http://schemas.microsoft.com/office/drawing/2014/main" id="{4CB7834E-DEAD-4026-AC1E-AE473A905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1270" name="灯片编号占位符 6">
            <a:extLst>
              <a:ext uri="{FF2B5EF4-FFF2-40B4-BE49-F238E27FC236}">
                <a16:creationId xmlns:a16="http://schemas.microsoft.com/office/drawing/2014/main" id="{8741B4EB-FC3D-44F9-B285-B615F595A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7CB91EDC-3F46-4EED-97D6-386103D710C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83B47A88-DAE2-4387-A929-A540097CC2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096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Router Architecture Overview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B042CA52-9BB1-4CC9-87C8-FD46C8D5A9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95400"/>
            <a:ext cx="8126413" cy="9144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>
                <a:ea typeface="宋体" panose="02010600030101010101" pitchFamily="2" charset="-122"/>
              </a:rPr>
              <a:t>Two key router functions:</a:t>
            </a:r>
            <a:r>
              <a:rPr lang="en-US" altLang="zh-CN" sz="1800"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run routing algorithms/protocol (RIP, OSPF, BGP)</a:t>
            </a:r>
          </a:p>
          <a:p>
            <a:r>
              <a:rPr lang="en-US" altLang="zh-CN" sz="2400" i="1">
                <a:ea typeface="宋体" panose="02010600030101010101" pitchFamily="2" charset="-122"/>
              </a:rPr>
              <a:t>switching </a:t>
            </a:r>
            <a:r>
              <a:rPr lang="en-US" altLang="zh-CN" sz="2400">
                <a:ea typeface="宋体" panose="02010600030101010101" pitchFamily="2" charset="-122"/>
              </a:rPr>
              <a:t>datagrams from incoming to outgoing link</a:t>
            </a:r>
          </a:p>
        </p:txBody>
      </p:sp>
      <p:pic>
        <p:nvPicPr>
          <p:cNvPr id="27652" name="Picture 4" descr="C:\Medy\cs118\Notes\TopDown Fall 99\Pictures\461 swtch components.gif">
            <a:extLst>
              <a:ext uri="{FF2B5EF4-FFF2-40B4-BE49-F238E27FC236}">
                <a16:creationId xmlns:a16="http://schemas.microsoft.com/office/drawing/2014/main" id="{F7518813-C896-49E8-A5D7-444AA745D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2900363"/>
            <a:ext cx="6399213" cy="352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页脚占位符 5">
            <a:extLst>
              <a:ext uri="{FF2B5EF4-FFF2-40B4-BE49-F238E27FC236}">
                <a16:creationId xmlns:a16="http://schemas.microsoft.com/office/drawing/2014/main" id="{32E80055-EE1C-492A-A8B2-AF33A68B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7654" name="灯片编号占位符 6">
            <a:extLst>
              <a:ext uri="{FF2B5EF4-FFF2-40B4-BE49-F238E27FC236}">
                <a16:creationId xmlns:a16="http://schemas.microsoft.com/office/drawing/2014/main" id="{E14495C0-AA54-44C4-B45F-941D8F0B2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76EDA97-C1F7-4E0A-84B0-0705F8CC4DA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4" descr="C:\Medy\cs118\Notes\TopDown Fall 99\Pictures\462 Input Ports.gif">
            <a:extLst>
              <a:ext uri="{FF2B5EF4-FFF2-40B4-BE49-F238E27FC236}">
                <a16:creationId xmlns:a16="http://schemas.microsoft.com/office/drawing/2014/main" id="{3D83F3EB-3EA7-4AA0-9C12-3FC212853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6450" y="938213"/>
            <a:ext cx="5410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5" name="Rectangle 2">
            <a:extLst>
              <a:ext uri="{FF2B5EF4-FFF2-40B4-BE49-F238E27FC236}">
                <a16:creationId xmlns:a16="http://schemas.microsoft.com/office/drawing/2014/main" id="{3A3FC674-9AF0-45A5-AED6-56FDE8CC9F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4525" y="504825"/>
            <a:ext cx="7772400" cy="6096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Input Port Functions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CC60E789-F295-4363-8B10-5115ECF2A1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394075" y="3668713"/>
            <a:ext cx="5456238" cy="26670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Decentralized switching</a:t>
            </a:r>
            <a:r>
              <a:rPr lang="en-US" altLang="zh-CN" sz="2400" i="1">
                <a:ea typeface="宋体" panose="02010600030101010101" pitchFamily="2" charset="-122"/>
              </a:rPr>
              <a:t>: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given datagram dest., lookup output port using routing table in input port memory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goal: complete input port processing at ‘line speed’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queuing: if datagrams arrive faster than forwarding rate into switch fabric</a:t>
            </a:r>
          </a:p>
        </p:txBody>
      </p:sp>
      <p:sp>
        <p:nvSpPr>
          <p:cNvPr id="28677" name="Text Box 5">
            <a:extLst>
              <a:ext uri="{FF2B5EF4-FFF2-40B4-BE49-F238E27FC236}">
                <a16:creationId xmlns:a16="http://schemas.microsoft.com/office/drawing/2014/main" id="{630A8BAB-79F4-4D83-A832-8DDE51F9C4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060700"/>
            <a:ext cx="23764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Physical layer:</a:t>
            </a:r>
            <a:endParaRPr lang="en-US" altLang="zh-CN" sz="2000">
              <a:ea typeface="宋体" panose="02010600030101010101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bit-level reception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28678" name="Text Box 9">
            <a:extLst>
              <a:ext uri="{FF2B5EF4-FFF2-40B4-BE49-F238E27FC236}">
                <a16:creationId xmlns:a16="http://schemas.microsoft.com/office/drawing/2014/main" id="{03649927-E107-4F10-B3F1-EFF3EE2FA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700" y="3789363"/>
            <a:ext cx="19970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Data link layer: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e.g., Ethernet</a:t>
            </a:r>
          </a:p>
        </p:txBody>
      </p:sp>
      <p:sp>
        <p:nvSpPr>
          <p:cNvPr id="28679" name="Freeform 10">
            <a:extLst>
              <a:ext uri="{FF2B5EF4-FFF2-40B4-BE49-F238E27FC236}">
                <a16:creationId xmlns:a16="http://schemas.microsoft.com/office/drawing/2014/main" id="{5AE2763C-0307-4AAD-A34E-0F7CFB7C3884}"/>
              </a:ext>
            </a:extLst>
          </p:cNvPr>
          <p:cNvSpPr>
            <a:spLocks/>
          </p:cNvSpPr>
          <p:nvPr/>
        </p:nvSpPr>
        <p:spPr bwMode="auto">
          <a:xfrm flipV="1">
            <a:off x="1963738" y="2662238"/>
            <a:ext cx="796925" cy="422275"/>
          </a:xfrm>
          <a:custGeom>
            <a:avLst/>
            <a:gdLst>
              <a:gd name="T0" fmla="*/ 0 w 769"/>
              <a:gd name="T1" fmla="*/ 0 h 517"/>
              <a:gd name="T2" fmla="*/ 2147483646 w 769"/>
              <a:gd name="T3" fmla="*/ 2147483646 h 517"/>
              <a:gd name="T4" fmla="*/ 2147483646 w 769"/>
              <a:gd name="T5" fmla="*/ 2147483646 h 517"/>
              <a:gd name="T6" fmla="*/ 2147483646 w 769"/>
              <a:gd name="T7" fmla="*/ 2147483646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0" name="Freeform 12">
            <a:extLst>
              <a:ext uri="{FF2B5EF4-FFF2-40B4-BE49-F238E27FC236}">
                <a16:creationId xmlns:a16="http://schemas.microsoft.com/office/drawing/2014/main" id="{F6D2E6C5-B27D-4442-8548-E09345355825}"/>
              </a:ext>
            </a:extLst>
          </p:cNvPr>
          <p:cNvSpPr>
            <a:spLocks/>
          </p:cNvSpPr>
          <p:nvPr/>
        </p:nvSpPr>
        <p:spPr bwMode="auto">
          <a:xfrm flipV="1">
            <a:off x="2338388" y="2674938"/>
            <a:ext cx="1408112" cy="1198562"/>
          </a:xfrm>
          <a:custGeom>
            <a:avLst/>
            <a:gdLst>
              <a:gd name="T0" fmla="*/ 0 w 769"/>
              <a:gd name="T1" fmla="*/ 0 h 517"/>
              <a:gd name="T2" fmla="*/ 2147483646 w 769"/>
              <a:gd name="T3" fmla="*/ 2147483646 h 517"/>
              <a:gd name="T4" fmla="*/ 2147483646 w 769"/>
              <a:gd name="T5" fmla="*/ 2147483646 h 517"/>
              <a:gd name="T6" fmla="*/ 2147483646 w 769"/>
              <a:gd name="T7" fmla="*/ 2147483646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1" name="Freeform 13">
            <a:extLst>
              <a:ext uri="{FF2B5EF4-FFF2-40B4-BE49-F238E27FC236}">
                <a16:creationId xmlns:a16="http://schemas.microsoft.com/office/drawing/2014/main" id="{476FFDC6-006A-44DE-8B54-6C8CF488A30F}"/>
              </a:ext>
            </a:extLst>
          </p:cNvPr>
          <p:cNvSpPr>
            <a:spLocks/>
          </p:cNvSpPr>
          <p:nvPr/>
        </p:nvSpPr>
        <p:spPr bwMode="auto">
          <a:xfrm flipV="1">
            <a:off x="5222875" y="2873375"/>
            <a:ext cx="760413" cy="881063"/>
          </a:xfrm>
          <a:custGeom>
            <a:avLst/>
            <a:gdLst>
              <a:gd name="T0" fmla="*/ 0 w 769"/>
              <a:gd name="T1" fmla="*/ 0 h 517"/>
              <a:gd name="T2" fmla="*/ 2147483646 w 769"/>
              <a:gd name="T3" fmla="*/ 2147483646 h 517"/>
              <a:gd name="T4" fmla="*/ 2147483646 w 769"/>
              <a:gd name="T5" fmla="*/ 2147483646 h 517"/>
              <a:gd name="T6" fmla="*/ 2147483646 w 769"/>
              <a:gd name="T7" fmla="*/ 2147483646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682" name="页脚占位符 5">
            <a:extLst>
              <a:ext uri="{FF2B5EF4-FFF2-40B4-BE49-F238E27FC236}">
                <a16:creationId xmlns:a16="http://schemas.microsoft.com/office/drawing/2014/main" id="{7BD462C2-8E06-4072-9E3C-578FD5B36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8683" name="灯片编号占位符 6">
            <a:extLst>
              <a:ext uri="{FF2B5EF4-FFF2-40B4-BE49-F238E27FC236}">
                <a16:creationId xmlns:a16="http://schemas.microsoft.com/office/drawing/2014/main" id="{9F06488C-B83A-46D6-BF63-58F61F472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F4C36D52-AE2B-4074-9F12-47DBC2BA22A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086CA196-A97B-4C04-B59F-B958599C0D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69888"/>
            <a:ext cx="7772400" cy="4572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Input Port Queuing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5B944850-FAF5-4474-81B2-0F35C9F577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1127125"/>
            <a:ext cx="8101012" cy="3017838"/>
          </a:xfrm>
        </p:spPr>
        <p:txBody>
          <a:bodyPr/>
          <a:lstStyle/>
          <a:p>
            <a:pPr>
              <a:defRPr/>
            </a:pPr>
            <a:r>
              <a:rPr lang="en-US" altLang="zh-CN" sz="2000" dirty="0">
                <a:ea typeface="宋体" charset="-122"/>
              </a:rPr>
              <a:t>Fabric slower that input ports combined -&gt; queueing may occur at input queues </a:t>
            </a:r>
          </a:p>
          <a:p>
            <a:pPr marL="0" indent="0">
              <a:buFont typeface="ZapfDingbats" pitchFamily="82" charset="2"/>
              <a:buNone/>
              <a:defRPr/>
            </a:pPr>
            <a:r>
              <a:rPr lang="en-US" altLang="zh-CN" sz="2000" i="1" dirty="0">
                <a:solidFill>
                  <a:srgbClr val="FF0000"/>
                </a:solidFill>
                <a:ea typeface="宋体" charset="-122"/>
              </a:rPr>
              <a:t>    queueing delay and loss due to input buffer overflow!</a:t>
            </a:r>
            <a:endParaRPr lang="en-US" altLang="zh-CN" sz="2000" dirty="0">
              <a:ea typeface="宋体" charset="-122"/>
            </a:endParaRP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Head-of-the-Line (HOL) blocking:</a:t>
            </a:r>
            <a:r>
              <a:rPr lang="en-US" altLang="zh-CN" sz="2000" dirty="0">
                <a:ea typeface="宋体" charset="-122"/>
              </a:rPr>
              <a:t> queued datagram at front of queue prevents others in queue from moving forward</a:t>
            </a:r>
          </a:p>
          <a:p>
            <a:pPr>
              <a:defRPr/>
            </a:pPr>
            <a:endParaRPr lang="en-US" altLang="zh-CN" sz="2400" i="1" dirty="0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29700" name="Group 7">
            <a:extLst>
              <a:ext uri="{FF2B5EF4-FFF2-40B4-BE49-F238E27FC236}">
                <a16:creationId xmlns:a16="http://schemas.microsoft.com/office/drawing/2014/main" id="{7C6A566A-9FD8-40B8-907B-9E963A07C4F9}"/>
              </a:ext>
            </a:extLst>
          </p:cNvPr>
          <p:cNvGrpSpPr>
            <a:grpSpLocks/>
          </p:cNvGrpSpPr>
          <p:nvPr/>
        </p:nvGrpSpPr>
        <p:grpSpPr bwMode="auto">
          <a:xfrm>
            <a:off x="1389063" y="3194050"/>
            <a:ext cx="3027362" cy="1809750"/>
            <a:chOff x="523" y="976"/>
            <a:chExt cx="2099" cy="1356"/>
          </a:xfrm>
        </p:grpSpPr>
        <p:sp>
          <p:nvSpPr>
            <p:cNvPr id="29747" name="Rectangle 8">
              <a:extLst>
                <a:ext uri="{FF2B5EF4-FFF2-40B4-BE49-F238E27FC236}">
                  <a16:creationId xmlns:a16="http://schemas.microsoft.com/office/drawing/2014/main" id="{69D1D3E4-E940-4B1C-8C2F-341A7082B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8" y="976"/>
              <a:ext cx="745" cy="13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29748" name="Group 9">
              <a:extLst>
                <a:ext uri="{FF2B5EF4-FFF2-40B4-BE49-F238E27FC236}">
                  <a16:creationId xmlns:a16="http://schemas.microsoft.com/office/drawing/2014/main" id="{7E2638E1-9FC5-45E8-AC08-DEA745885C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04" y="997"/>
              <a:ext cx="249" cy="1295"/>
              <a:chOff x="748" y="997"/>
              <a:chExt cx="249" cy="1295"/>
            </a:xfrm>
          </p:grpSpPr>
          <p:sp>
            <p:nvSpPr>
              <p:cNvPr id="29767" name="Rectangle 10">
                <a:extLst>
                  <a:ext uri="{FF2B5EF4-FFF2-40B4-BE49-F238E27FC236}">
                    <a16:creationId xmlns:a16="http://schemas.microsoft.com/office/drawing/2014/main" id="{6B81C1E4-AD4C-476E-ADD1-833ECAAB42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" y="997"/>
                <a:ext cx="240" cy="3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9768" name="Rectangle 11">
                <a:extLst>
                  <a:ext uri="{FF2B5EF4-FFF2-40B4-BE49-F238E27FC236}">
                    <a16:creationId xmlns:a16="http://schemas.microsoft.com/office/drawing/2014/main" id="{FB4291A9-5C5C-40FA-B547-8372BFE2B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472"/>
                <a:ext cx="240" cy="3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9769" name="Rectangle 12">
                <a:extLst>
                  <a:ext uri="{FF2B5EF4-FFF2-40B4-BE49-F238E27FC236}">
                    <a16:creationId xmlns:a16="http://schemas.microsoft.com/office/drawing/2014/main" id="{D649CE27-1044-42EB-80CB-01303E9F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938"/>
                <a:ext cx="240" cy="35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29749" name="Group 13">
              <a:extLst>
                <a:ext uri="{FF2B5EF4-FFF2-40B4-BE49-F238E27FC236}">
                  <a16:creationId xmlns:a16="http://schemas.microsoft.com/office/drawing/2014/main" id="{A9B870A6-CC55-4705-9DBC-F4D51BC752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9" y="1002"/>
              <a:ext cx="249" cy="1295"/>
              <a:chOff x="748" y="997"/>
              <a:chExt cx="249" cy="1295"/>
            </a:xfrm>
          </p:grpSpPr>
          <p:sp>
            <p:nvSpPr>
              <p:cNvPr id="29764" name="Rectangle 14">
                <a:extLst>
                  <a:ext uri="{FF2B5EF4-FFF2-40B4-BE49-F238E27FC236}">
                    <a16:creationId xmlns:a16="http://schemas.microsoft.com/office/drawing/2014/main" id="{819C1F2A-8D13-4827-ACC5-EB4A59989B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9" y="997"/>
                <a:ext cx="238" cy="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9765" name="Rectangle 15">
                <a:extLst>
                  <a:ext uri="{FF2B5EF4-FFF2-40B4-BE49-F238E27FC236}">
                    <a16:creationId xmlns:a16="http://schemas.microsoft.com/office/drawing/2014/main" id="{5FD56144-0C9F-43A7-ACE0-28F9977B7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472"/>
                <a:ext cx="238" cy="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29766" name="Rectangle 16">
                <a:extLst>
                  <a:ext uri="{FF2B5EF4-FFF2-40B4-BE49-F238E27FC236}">
                    <a16:creationId xmlns:a16="http://schemas.microsoft.com/office/drawing/2014/main" id="{34BE30EE-84AE-4497-9063-A32FFADF6A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8" y="1940"/>
                <a:ext cx="238" cy="35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8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29750" name="Line 17">
              <a:extLst>
                <a:ext uri="{FF2B5EF4-FFF2-40B4-BE49-F238E27FC236}">
                  <a16:creationId xmlns:a16="http://schemas.microsoft.com/office/drawing/2014/main" id="{A91459B0-06D2-4C6F-B265-FFDDA56983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6" y="1181"/>
              <a:ext cx="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51" name="Line 18">
              <a:extLst>
                <a:ext uri="{FF2B5EF4-FFF2-40B4-BE49-F238E27FC236}">
                  <a16:creationId xmlns:a16="http://schemas.microsoft.com/office/drawing/2014/main" id="{0A1B3AB1-B78E-41A6-94EF-C062469CD7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1644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52" name="Line 19">
              <a:extLst>
                <a:ext uri="{FF2B5EF4-FFF2-40B4-BE49-F238E27FC236}">
                  <a16:creationId xmlns:a16="http://schemas.microsoft.com/office/drawing/2014/main" id="{C87011AC-410B-40D0-9062-D3595ECD5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0" y="2119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53" name="Line 20">
              <a:extLst>
                <a:ext uri="{FF2B5EF4-FFF2-40B4-BE49-F238E27FC236}">
                  <a16:creationId xmlns:a16="http://schemas.microsoft.com/office/drawing/2014/main" id="{376BD353-9A31-4C9E-8793-837502309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4" y="1164"/>
              <a:ext cx="1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54" name="Line 21">
              <a:extLst>
                <a:ext uri="{FF2B5EF4-FFF2-40B4-BE49-F238E27FC236}">
                  <a16:creationId xmlns:a16="http://schemas.microsoft.com/office/drawing/2014/main" id="{3F0C13CE-4F64-46E4-98A4-0DFC0DB7DF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" y="1629"/>
              <a:ext cx="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55" name="Line 22">
              <a:extLst>
                <a:ext uri="{FF2B5EF4-FFF2-40B4-BE49-F238E27FC236}">
                  <a16:creationId xmlns:a16="http://schemas.microsoft.com/office/drawing/2014/main" id="{C623F109-ADFA-4995-86DC-70737F2EB9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38" y="2102"/>
              <a:ext cx="162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grpSp>
          <p:nvGrpSpPr>
            <p:cNvPr id="29756" name="Group 23">
              <a:extLst>
                <a:ext uri="{FF2B5EF4-FFF2-40B4-BE49-F238E27FC236}">
                  <a16:creationId xmlns:a16="http://schemas.microsoft.com/office/drawing/2014/main" id="{E450DA77-BB16-477A-987E-DE5079BF24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3" y="1169"/>
              <a:ext cx="288" cy="939"/>
              <a:chOff x="-60" y="1148"/>
              <a:chExt cx="168" cy="939"/>
            </a:xfrm>
          </p:grpSpPr>
          <p:sp>
            <p:nvSpPr>
              <p:cNvPr id="29761" name="Line 24">
                <a:extLst>
                  <a:ext uri="{FF2B5EF4-FFF2-40B4-BE49-F238E27FC236}">
                    <a16:creationId xmlns:a16="http://schemas.microsoft.com/office/drawing/2014/main" id="{10C7557A-B43E-4831-97CD-F8D2FB8D02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" y="1148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62" name="Line 25">
                <a:extLst>
                  <a:ext uri="{FF2B5EF4-FFF2-40B4-BE49-F238E27FC236}">
                    <a16:creationId xmlns:a16="http://schemas.microsoft.com/office/drawing/2014/main" id="{F9F20B14-9773-4490-A943-791DE63BBB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1613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63" name="Line 26">
                <a:extLst>
                  <a:ext uri="{FF2B5EF4-FFF2-40B4-BE49-F238E27FC236}">
                    <a16:creationId xmlns:a16="http://schemas.microsoft.com/office/drawing/2014/main" id="{82A74B49-C3AE-4EDA-965E-085AFD7D36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2087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9757" name="Group 27">
              <a:extLst>
                <a:ext uri="{FF2B5EF4-FFF2-40B4-BE49-F238E27FC236}">
                  <a16:creationId xmlns:a16="http://schemas.microsoft.com/office/drawing/2014/main" id="{E62F954C-58DF-4AC5-8841-CFD003A374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4" y="1173"/>
              <a:ext cx="288" cy="939"/>
              <a:chOff x="-60" y="1148"/>
              <a:chExt cx="168" cy="939"/>
            </a:xfrm>
          </p:grpSpPr>
          <p:sp>
            <p:nvSpPr>
              <p:cNvPr id="29758" name="Line 28">
                <a:extLst>
                  <a:ext uri="{FF2B5EF4-FFF2-40B4-BE49-F238E27FC236}">
                    <a16:creationId xmlns:a16="http://schemas.microsoft.com/office/drawing/2014/main" id="{76038CFC-5051-44B8-9FF5-E3E831A3FD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" y="1148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59" name="Line 29">
                <a:extLst>
                  <a:ext uri="{FF2B5EF4-FFF2-40B4-BE49-F238E27FC236}">
                    <a16:creationId xmlns:a16="http://schemas.microsoft.com/office/drawing/2014/main" id="{B722BC73-EB36-474B-B022-DBB76C515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1615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60" name="Line 30">
                <a:extLst>
                  <a:ext uri="{FF2B5EF4-FFF2-40B4-BE49-F238E27FC236}">
                    <a16:creationId xmlns:a16="http://schemas.microsoft.com/office/drawing/2014/main" id="{DBF05EF9-F248-4AD9-9E62-152FEB2085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" y="2087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</p:grpSp>
      <p:sp>
        <p:nvSpPr>
          <p:cNvPr id="29701" name="Rectangle 55">
            <a:extLst>
              <a:ext uri="{FF2B5EF4-FFF2-40B4-BE49-F238E27FC236}">
                <a16:creationId xmlns:a16="http://schemas.microsoft.com/office/drawing/2014/main" id="{A24A2FC1-86D7-4792-8E9B-FE8D41688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1500" y="3190875"/>
            <a:ext cx="252413" cy="130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9702" name="Rectangle 56">
            <a:extLst>
              <a:ext uri="{FF2B5EF4-FFF2-40B4-BE49-F238E27FC236}">
                <a16:creationId xmlns:a16="http://schemas.microsoft.com/office/drawing/2014/main" id="{BD5DF5DD-D12A-497A-9308-836E4686A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3" y="3922713"/>
            <a:ext cx="252412" cy="1317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9703" name="Rectangle 57">
            <a:extLst>
              <a:ext uri="{FF2B5EF4-FFF2-40B4-BE49-F238E27FC236}">
                <a16:creationId xmlns:a16="http://schemas.microsoft.com/office/drawing/2014/main" id="{A244878B-CD56-416A-8CDB-7FB8EAB91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25" y="4557713"/>
            <a:ext cx="252413" cy="1301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9704" name="Rectangle 58">
            <a:extLst>
              <a:ext uri="{FF2B5EF4-FFF2-40B4-BE49-F238E27FC236}">
                <a16:creationId xmlns:a16="http://schemas.microsoft.com/office/drawing/2014/main" id="{352BDA56-5914-4149-BAF5-87F41E56BA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725" y="3186113"/>
            <a:ext cx="252413" cy="131762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9705" name="Rectangle 59">
            <a:extLst>
              <a:ext uri="{FF2B5EF4-FFF2-40B4-BE49-F238E27FC236}">
                <a16:creationId xmlns:a16="http://schemas.microsoft.com/office/drawing/2014/main" id="{152919D6-9E95-4BE1-B731-C92949ED4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7963" y="4546600"/>
            <a:ext cx="252412" cy="131763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29706" name="Line 60">
            <a:extLst>
              <a:ext uri="{FF2B5EF4-FFF2-40B4-BE49-F238E27FC236}">
                <a16:creationId xmlns:a16="http://schemas.microsoft.com/office/drawing/2014/main" id="{345AC763-B7E8-46FE-BAA0-EAFF75DEC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3246438"/>
            <a:ext cx="1479550" cy="158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7" name="Freeform 61">
            <a:extLst>
              <a:ext uri="{FF2B5EF4-FFF2-40B4-BE49-F238E27FC236}">
                <a16:creationId xmlns:a16="http://schemas.microsoft.com/office/drawing/2014/main" id="{DA4619C4-6B55-49A2-BCD9-E9B6CA02210A}"/>
              </a:ext>
            </a:extLst>
          </p:cNvPr>
          <p:cNvSpPr>
            <a:spLocks/>
          </p:cNvSpPr>
          <p:nvPr/>
        </p:nvSpPr>
        <p:spPr bwMode="auto">
          <a:xfrm>
            <a:off x="2178050" y="3644900"/>
            <a:ext cx="1395413" cy="979488"/>
          </a:xfrm>
          <a:custGeom>
            <a:avLst/>
            <a:gdLst>
              <a:gd name="T0" fmla="*/ 0 w 967"/>
              <a:gd name="T1" fmla="*/ 2147483646 h 735"/>
              <a:gd name="T2" fmla="*/ 2147483646 w 967"/>
              <a:gd name="T3" fmla="*/ 2147483646 h 735"/>
              <a:gd name="T4" fmla="*/ 2147483646 w 967"/>
              <a:gd name="T5" fmla="*/ 0 h 735"/>
              <a:gd name="T6" fmla="*/ 0 60000 65536"/>
              <a:gd name="T7" fmla="*/ 0 60000 65536"/>
              <a:gd name="T8" fmla="*/ 0 60000 65536"/>
              <a:gd name="T9" fmla="*/ 0 w 967"/>
              <a:gd name="T10" fmla="*/ 0 h 735"/>
              <a:gd name="T11" fmla="*/ 967 w 967"/>
              <a:gd name="T12" fmla="*/ 735 h 7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7" h="735">
                <a:moveTo>
                  <a:pt x="0" y="733"/>
                </a:moveTo>
                <a:lnTo>
                  <a:pt x="522" y="735"/>
                </a:lnTo>
                <a:lnTo>
                  <a:pt x="967" y="0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9708" name="Text Box 62">
            <a:extLst>
              <a:ext uri="{FF2B5EF4-FFF2-40B4-BE49-F238E27FC236}">
                <a16:creationId xmlns:a16="http://schemas.microsoft.com/office/drawing/2014/main" id="{E3A7B1FD-B8EC-46AA-8D78-48D691FE8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5100638"/>
            <a:ext cx="33909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Gill Sans MT" panose="020B0502020104020203" pitchFamily="34" charset="0"/>
                <a:ea typeface="MS PGothic" panose="020B0600070205080204" pitchFamily="34" charset="-128"/>
              </a:rPr>
              <a:t>output port contention: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Gill Sans MT" panose="020B0502020104020203" pitchFamily="34" charset="0"/>
                <a:ea typeface="MS PGothic" panose="020B0600070205080204" pitchFamily="34" charset="-128"/>
              </a:rPr>
              <a:t>only one red datagram can be transferred.</a:t>
            </a:r>
            <a:br>
              <a:rPr lang="en-US" altLang="zh-CN" sz="1800">
                <a:latin typeface="Gill Sans MT" panose="020B0502020104020203" pitchFamily="34" charset="0"/>
                <a:ea typeface="MS PGothic" panose="020B0600070205080204" pitchFamily="34" charset="-128"/>
              </a:rPr>
            </a:br>
            <a:r>
              <a:rPr lang="en-US" altLang="zh-CN" sz="1800" i="1">
                <a:latin typeface="Gill Sans MT" panose="020B0502020104020203" pitchFamily="34" charset="0"/>
                <a:ea typeface="MS PGothic" panose="020B0600070205080204" pitchFamily="34" charset="-128"/>
              </a:rPr>
              <a:t>lower red packet is blocked</a:t>
            </a:r>
          </a:p>
        </p:txBody>
      </p:sp>
      <p:sp>
        <p:nvSpPr>
          <p:cNvPr id="29709" name="Text Box 64">
            <a:extLst>
              <a:ext uri="{FF2B5EF4-FFF2-40B4-BE49-F238E27FC236}">
                <a16:creationId xmlns:a16="http://schemas.microsoft.com/office/drawing/2014/main" id="{39BC049F-1B01-4C2E-AE0D-D50B987471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27300" y="3990975"/>
            <a:ext cx="747713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switch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fabric</a:t>
            </a:r>
          </a:p>
        </p:txBody>
      </p:sp>
      <p:sp>
        <p:nvSpPr>
          <p:cNvPr id="29710" name="Line 73">
            <a:extLst>
              <a:ext uri="{FF2B5EF4-FFF2-40B4-BE49-F238E27FC236}">
                <a16:creationId xmlns:a16="http://schemas.microsoft.com/office/drawing/2014/main" id="{EC825869-FCA2-4F66-99CA-00C54E021A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24075" y="3990975"/>
            <a:ext cx="1458913" cy="19050"/>
          </a:xfrm>
          <a:prstGeom prst="line">
            <a:avLst/>
          </a:prstGeom>
          <a:noFill/>
          <a:ln w="28575">
            <a:solidFill>
              <a:srgbClr val="000099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44" name="Group 79">
            <a:extLst>
              <a:ext uri="{FF2B5EF4-FFF2-40B4-BE49-F238E27FC236}">
                <a16:creationId xmlns:a16="http://schemas.microsoft.com/office/drawing/2014/main" id="{771F94B2-1DE6-4673-A36B-7454B60F7444}"/>
              </a:ext>
            </a:extLst>
          </p:cNvPr>
          <p:cNvGrpSpPr>
            <a:grpSpLocks/>
          </p:cNvGrpSpPr>
          <p:nvPr/>
        </p:nvGrpSpPr>
        <p:grpSpPr bwMode="auto">
          <a:xfrm>
            <a:off x="4879975" y="3214688"/>
            <a:ext cx="3027363" cy="3086100"/>
            <a:chOff x="3074" y="2025"/>
            <a:chExt cx="1907" cy="1944"/>
          </a:xfrm>
        </p:grpSpPr>
        <p:grpSp>
          <p:nvGrpSpPr>
            <p:cNvPr id="29714" name="Group 31">
              <a:extLst>
                <a:ext uri="{FF2B5EF4-FFF2-40B4-BE49-F238E27FC236}">
                  <a16:creationId xmlns:a16="http://schemas.microsoft.com/office/drawing/2014/main" id="{F64525B7-D2B8-48D0-98CB-0CB678B96E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4" y="2047"/>
              <a:ext cx="1907" cy="1140"/>
              <a:chOff x="523" y="976"/>
              <a:chExt cx="2099" cy="1356"/>
            </a:xfrm>
          </p:grpSpPr>
          <p:sp>
            <p:nvSpPr>
              <p:cNvPr id="29724" name="Rectangle 32">
                <a:extLst>
                  <a:ext uri="{FF2B5EF4-FFF2-40B4-BE49-F238E27FC236}">
                    <a16:creationId xmlns:a16="http://schemas.microsoft.com/office/drawing/2014/main" id="{1D6CEE8F-484A-422E-82A8-5D51E7226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29725" name="Group 33">
                <a:extLst>
                  <a:ext uri="{FF2B5EF4-FFF2-40B4-BE49-F238E27FC236}">
                    <a16:creationId xmlns:a16="http://schemas.microsoft.com/office/drawing/2014/main" id="{DD4D7577-4C75-47A9-AA02-C47C320918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29744" name="Rectangle 34">
                  <a:extLst>
                    <a:ext uri="{FF2B5EF4-FFF2-40B4-BE49-F238E27FC236}">
                      <a16:creationId xmlns:a16="http://schemas.microsoft.com/office/drawing/2014/main" id="{4E62F471-C32B-456B-98E7-869D7C9FC8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745" name="Rectangle 35">
                  <a:extLst>
                    <a:ext uri="{FF2B5EF4-FFF2-40B4-BE49-F238E27FC236}">
                      <a16:creationId xmlns:a16="http://schemas.microsoft.com/office/drawing/2014/main" id="{C0A94B26-3D43-4BF1-BB8E-7866C43532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746" name="Rectangle 36">
                  <a:extLst>
                    <a:ext uri="{FF2B5EF4-FFF2-40B4-BE49-F238E27FC236}">
                      <a16:creationId xmlns:a16="http://schemas.microsoft.com/office/drawing/2014/main" id="{6E7132A2-4CB9-42EB-A98C-B56AA43384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38"/>
                  <a:ext cx="240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29726" name="Group 37">
                <a:extLst>
                  <a:ext uri="{FF2B5EF4-FFF2-40B4-BE49-F238E27FC236}">
                    <a16:creationId xmlns:a16="http://schemas.microsoft.com/office/drawing/2014/main" id="{A0A911B4-D5ED-45FB-B837-79473CF891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29741" name="Rectangle 38">
                  <a:extLst>
                    <a:ext uri="{FF2B5EF4-FFF2-40B4-BE49-F238E27FC236}">
                      <a16:creationId xmlns:a16="http://schemas.microsoft.com/office/drawing/2014/main" id="{A7DCD180-3722-4A57-8E6F-366B57EE0B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742" name="Rectangle 39">
                  <a:extLst>
                    <a:ext uri="{FF2B5EF4-FFF2-40B4-BE49-F238E27FC236}">
                      <a16:creationId xmlns:a16="http://schemas.microsoft.com/office/drawing/2014/main" id="{E78CC4FC-5385-4BF6-86FD-FF66BDFF1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29743" name="Rectangle 40">
                  <a:extLst>
                    <a:ext uri="{FF2B5EF4-FFF2-40B4-BE49-F238E27FC236}">
                      <a16:creationId xmlns:a16="http://schemas.microsoft.com/office/drawing/2014/main" id="{C8B0202B-110E-4399-B53F-EEDD3C5575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29727" name="Line 41">
                <a:extLst>
                  <a:ext uri="{FF2B5EF4-FFF2-40B4-BE49-F238E27FC236}">
                    <a16:creationId xmlns:a16="http://schemas.microsoft.com/office/drawing/2014/main" id="{62C1C828-E2CE-4C0F-9724-8C75498257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6" y="1181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8" name="Line 42">
                <a:extLst>
                  <a:ext uri="{FF2B5EF4-FFF2-40B4-BE49-F238E27FC236}">
                    <a16:creationId xmlns:a16="http://schemas.microsoft.com/office/drawing/2014/main" id="{FACF4A3E-65D9-4D11-8700-A5E8371EFA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164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29" name="Line 43">
                <a:extLst>
                  <a:ext uri="{FF2B5EF4-FFF2-40B4-BE49-F238E27FC236}">
                    <a16:creationId xmlns:a16="http://schemas.microsoft.com/office/drawing/2014/main" id="{B8F928AA-A7A3-4D78-B727-36EC44A19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30" name="Line 44">
                <a:extLst>
                  <a:ext uri="{FF2B5EF4-FFF2-40B4-BE49-F238E27FC236}">
                    <a16:creationId xmlns:a16="http://schemas.microsoft.com/office/drawing/2014/main" id="{57D316D3-0CC3-487F-BCFA-2F1D2D227C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3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31" name="Line 45">
                <a:extLst>
                  <a:ext uri="{FF2B5EF4-FFF2-40B4-BE49-F238E27FC236}">
                    <a16:creationId xmlns:a16="http://schemas.microsoft.com/office/drawing/2014/main" id="{73499389-5945-41A5-87AE-6825D8A368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9732" name="Line 46">
                <a:extLst>
                  <a:ext uri="{FF2B5EF4-FFF2-40B4-BE49-F238E27FC236}">
                    <a16:creationId xmlns:a16="http://schemas.microsoft.com/office/drawing/2014/main" id="{CBAFDBD7-7DB5-4827-B4C3-1A19ADBFA8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2102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29733" name="Group 47">
                <a:extLst>
                  <a:ext uri="{FF2B5EF4-FFF2-40B4-BE49-F238E27FC236}">
                    <a16:creationId xmlns:a16="http://schemas.microsoft.com/office/drawing/2014/main" id="{C0944A5E-DCEA-40E7-A5FB-C8065D87806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29738" name="Line 48">
                  <a:extLst>
                    <a:ext uri="{FF2B5EF4-FFF2-40B4-BE49-F238E27FC236}">
                      <a16:creationId xmlns:a16="http://schemas.microsoft.com/office/drawing/2014/main" id="{3A5FB470-B251-46B3-B011-84032A467F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9739" name="Line 49">
                  <a:extLst>
                    <a:ext uri="{FF2B5EF4-FFF2-40B4-BE49-F238E27FC236}">
                      <a16:creationId xmlns:a16="http://schemas.microsoft.com/office/drawing/2014/main" id="{DD19033F-DE1F-45A8-9E98-6D8B926C936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9740" name="Line 50">
                  <a:extLst>
                    <a:ext uri="{FF2B5EF4-FFF2-40B4-BE49-F238E27FC236}">
                      <a16:creationId xmlns:a16="http://schemas.microsoft.com/office/drawing/2014/main" id="{878E8A9E-CAD7-4A62-8B20-3DD6F1A6FC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734" name="Group 51">
                <a:extLst>
                  <a:ext uri="{FF2B5EF4-FFF2-40B4-BE49-F238E27FC236}">
                    <a16:creationId xmlns:a16="http://schemas.microsoft.com/office/drawing/2014/main" id="{6A4EF2FD-6E8E-416F-B444-C2609917C2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29735" name="Line 52">
                  <a:extLst>
                    <a:ext uri="{FF2B5EF4-FFF2-40B4-BE49-F238E27FC236}">
                      <a16:creationId xmlns:a16="http://schemas.microsoft.com/office/drawing/2014/main" id="{789ACBB6-8ADB-4FF6-AF6E-EB25D916F9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9736" name="Line 53">
                  <a:extLst>
                    <a:ext uri="{FF2B5EF4-FFF2-40B4-BE49-F238E27FC236}">
                      <a16:creationId xmlns:a16="http://schemas.microsoft.com/office/drawing/2014/main" id="{665F6FCA-9B9C-4869-AB1E-D25157C452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5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29737" name="Line 54">
                  <a:extLst>
                    <a:ext uri="{FF2B5EF4-FFF2-40B4-BE49-F238E27FC236}">
                      <a16:creationId xmlns:a16="http://schemas.microsoft.com/office/drawing/2014/main" id="{7391721E-F192-43A5-B068-EBD0BD52A6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9715" name="Text Box 63">
              <a:extLst>
                <a:ext uri="{FF2B5EF4-FFF2-40B4-BE49-F238E27FC236}">
                  <a16:creationId xmlns:a16="http://schemas.microsoft.com/office/drawing/2014/main" id="{25D5A8D9-605D-4832-A7B2-22BE677023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7" y="3219"/>
              <a:ext cx="1407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Gill Sans MT" panose="020B0502020104020203" pitchFamily="34" charset="0"/>
                  <a:ea typeface="MS PGothic" panose="020B0600070205080204" pitchFamily="34" charset="-128"/>
                </a:rPr>
                <a:t>one packet time later: green packet experiences HOL blocking</a:t>
              </a:r>
              <a:endParaRPr lang="en-US" altLang="zh-CN" sz="1800" i="1">
                <a:latin typeface="Gill Sans MT" panose="020B0502020104020203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9716" name="Text Box 65">
              <a:extLst>
                <a:ext uri="{FF2B5EF4-FFF2-40B4-BE49-F238E27FC236}">
                  <a16:creationId xmlns:a16="http://schemas.microsoft.com/office/drawing/2014/main" id="{C6599F98-0F74-42AB-8ADC-79A986542D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8" y="2507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switch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fabric</a:t>
              </a:r>
            </a:p>
          </p:txBody>
        </p:sp>
        <p:sp>
          <p:nvSpPr>
            <p:cNvPr id="29717" name="Rectangle 66">
              <a:extLst>
                <a:ext uri="{FF2B5EF4-FFF2-40B4-BE49-F238E27FC236}">
                  <a16:creationId xmlns:a16="http://schemas.microsoft.com/office/drawing/2014/main" id="{FB4AE586-E220-4092-9444-E7F6F438F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1" y="2025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9718" name="Rectangle 69">
              <a:extLst>
                <a:ext uri="{FF2B5EF4-FFF2-40B4-BE49-F238E27FC236}">
                  <a16:creationId xmlns:a16="http://schemas.microsoft.com/office/drawing/2014/main" id="{0C34286A-9B7F-4534-806C-0814FB7DA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3" y="2050"/>
              <a:ext cx="159" cy="82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9719" name="Rectangle 70">
              <a:extLst>
                <a:ext uri="{FF2B5EF4-FFF2-40B4-BE49-F238E27FC236}">
                  <a16:creationId xmlns:a16="http://schemas.microsoft.com/office/drawing/2014/main" id="{8062E3C3-3A32-424A-9DAC-1C7EA2134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2916"/>
              <a:ext cx="159" cy="83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9720" name="Freeform 71">
              <a:extLst>
                <a:ext uri="{FF2B5EF4-FFF2-40B4-BE49-F238E27FC236}">
                  <a16:creationId xmlns:a16="http://schemas.microsoft.com/office/drawing/2014/main" id="{16FB3EC7-F74B-4FDB-BE25-9C0124FEC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5" y="2324"/>
              <a:ext cx="878" cy="618"/>
            </a:xfrm>
            <a:custGeom>
              <a:avLst/>
              <a:gdLst>
                <a:gd name="T0" fmla="*/ 0 w 967"/>
                <a:gd name="T1" fmla="*/ 7 h 735"/>
                <a:gd name="T2" fmla="*/ 39 w 967"/>
                <a:gd name="T3" fmla="*/ 7 h 735"/>
                <a:gd name="T4" fmla="*/ 71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21" name="Freeform 72">
              <a:extLst>
                <a:ext uri="{FF2B5EF4-FFF2-40B4-BE49-F238E27FC236}">
                  <a16:creationId xmlns:a16="http://schemas.microsoft.com/office/drawing/2014/main" id="{026056AD-B291-44C8-9F87-A8E118658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3" y="2134"/>
              <a:ext cx="860" cy="437"/>
            </a:xfrm>
            <a:custGeom>
              <a:avLst/>
              <a:gdLst>
                <a:gd name="T0" fmla="*/ 0 w 860"/>
                <a:gd name="T1" fmla="*/ 3 h 437"/>
                <a:gd name="T2" fmla="*/ 468 w 860"/>
                <a:gd name="T3" fmla="*/ 0 h 437"/>
                <a:gd name="T4" fmla="*/ 860 w 860"/>
                <a:gd name="T5" fmla="*/ 437 h 437"/>
                <a:gd name="T6" fmla="*/ 0 60000 65536"/>
                <a:gd name="T7" fmla="*/ 0 60000 65536"/>
                <a:gd name="T8" fmla="*/ 0 60000 65536"/>
                <a:gd name="T9" fmla="*/ 0 w 860"/>
                <a:gd name="T10" fmla="*/ 0 h 437"/>
                <a:gd name="T11" fmla="*/ 860 w 860"/>
                <a:gd name="T12" fmla="*/ 437 h 43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0" h="437">
                  <a:moveTo>
                    <a:pt x="0" y="3"/>
                  </a:moveTo>
                  <a:lnTo>
                    <a:pt x="468" y="0"/>
                  </a:lnTo>
                  <a:lnTo>
                    <a:pt x="860" y="437"/>
                  </a:ln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722" name="Rectangle 76">
              <a:extLst>
                <a:ext uri="{FF2B5EF4-FFF2-40B4-BE49-F238E27FC236}">
                  <a16:creationId xmlns:a16="http://schemas.microsoft.com/office/drawing/2014/main" id="{246F3FB8-739B-4B1F-BE5D-24EE9F7CD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1" y="2890"/>
              <a:ext cx="159" cy="83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29723" name="Rectangle 77">
              <a:extLst>
                <a:ext uri="{FF2B5EF4-FFF2-40B4-BE49-F238E27FC236}">
                  <a16:creationId xmlns:a16="http://schemas.microsoft.com/office/drawing/2014/main" id="{783D4FD2-29DB-4A2F-9782-04CFC93E46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2" y="2518"/>
              <a:ext cx="159" cy="83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29712" name="页脚占位符 5">
            <a:extLst>
              <a:ext uri="{FF2B5EF4-FFF2-40B4-BE49-F238E27FC236}">
                <a16:creationId xmlns:a16="http://schemas.microsoft.com/office/drawing/2014/main" id="{5C13647A-D241-43EE-BEF5-1718D1197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29713" name="灯片编号占位符 6">
            <a:extLst>
              <a:ext uri="{FF2B5EF4-FFF2-40B4-BE49-F238E27FC236}">
                <a16:creationId xmlns:a16="http://schemas.microsoft.com/office/drawing/2014/main" id="{861C35EB-5C04-48AA-B5A5-00BF29A1E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D01E157-FA92-46E1-A6A1-D48A9AEEFB4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C:\Medy\cs118\Notes\TopDown Fall 99\Pictures\463 swtching methods.gif">
            <a:extLst>
              <a:ext uri="{FF2B5EF4-FFF2-40B4-BE49-F238E27FC236}">
                <a16:creationId xmlns:a16="http://schemas.microsoft.com/office/drawing/2014/main" id="{BD73E4B8-184A-4BF4-97F2-B086A09AF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5" y="1387475"/>
            <a:ext cx="7391400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>
            <a:extLst>
              <a:ext uri="{FF2B5EF4-FFF2-40B4-BE49-F238E27FC236}">
                <a16:creationId xmlns:a16="http://schemas.microsoft.com/office/drawing/2014/main" id="{1793272B-983E-413C-BA09-4DE09D7041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304800"/>
            <a:ext cx="7772400" cy="6858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Three types of switching fabrics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0724" name="页脚占位符 5">
            <a:extLst>
              <a:ext uri="{FF2B5EF4-FFF2-40B4-BE49-F238E27FC236}">
                <a16:creationId xmlns:a16="http://schemas.microsoft.com/office/drawing/2014/main" id="{12881CE3-672D-4CDA-BB2D-7C37D4ED0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0725" name="灯片编号占位符 6">
            <a:extLst>
              <a:ext uri="{FF2B5EF4-FFF2-40B4-BE49-F238E27FC236}">
                <a16:creationId xmlns:a16="http://schemas.microsoft.com/office/drawing/2014/main" id="{5C69820C-587E-453B-940C-EAA242F7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09FCC41-CB1B-4459-B901-BBC3BF9CDB5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D2389CC-B9BB-42D6-B205-904DFB5099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Switching Via Memory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E567097F-5BF8-4A03-9C32-17F22E2C64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5800" y="1066800"/>
            <a:ext cx="7848600" cy="1066800"/>
          </a:xfrm>
        </p:spPr>
        <p:txBody>
          <a:bodyPr/>
          <a:lstStyle/>
          <a:p>
            <a:pPr marL="114300" indent="-114300"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First generation routers:</a:t>
            </a:r>
            <a:endParaRPr lang="en-US" altLang="zh-CN" sz="1800">
              <a:ea typeface="宋体" panose="02010600030101010101" pitchFamily="2" charset="-122"/>
            </a:endParaRPr>
          </a:p>
          <a:p>
            <a:pPr marL="114300" indent="-114300"/>
            <a:r>
              <a:rPr lang="en-US" altLang="zh-CN" sz="2400">
                <a:ea typeface="宋体" panose="02010600030101010101" pitchFamily="2" charset="-122"/>
              </a:rPr>
              <a:t> packet copied by system’s (single) CPU</a:t>
            </a:r>
          </a:p>
          <a:p>
            <a:pPr marL="114300" indent="-114300"/>
            <a:r>
              <a:rPr lang="en-US" altLang="zh-CN" sz="2400">
                <a:ea typeface="宋体" panose="02010600030101010101" pitchFamily="2" charset="-122"/>
              </a:rPr>
              <a:t> speed limited by memory bandwidth (2 bus crossings per datagram)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31748" name="Rectangle 28">
            <a:extLst>
              <a:ext uri="{FF2B5EF4-FFF2-40B4-BE49-F238E27FC236}">
                <a16:creationId xmlns:a16="http://schemas.microsoft.com/office/drawing/2014/main" id="{6920C897-01DC-4746-801C-E45A07BAB2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175" y="4899025"/>
            <a:ext cx="7848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14300" indent="-1143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Modern routers:</a:t>
            </a:r>
            <a:endParaRPr lang="en-US" altLang="zh-CN" sz="18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 input port processor performs lookup, copy into memory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 Cisco Catalyst 8500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grpSp>
        <p:nvGrpSpPr>
          <p:cNvPr id="31749" name="Group 42">
            <a:extLst>
              <a:ext uri="{FF2B5EF4-FFF2-40B4-BE49-F238E27FC236}">
                <a16:creationId xmlns:a16="http://schemas.microsoft.com/office/drawing/2014/main" id="{98EBBAC2-E87E-4052-8142-43D65C4B96C0}"/>
              </a:ext>
            </a:extLst>
          </p:cNvPr>
          <p:cNvGrpSpPr>
            <a:grpSpLocks/>
          </p:cNvGrpSpPr>
          <p:nvPr/>
        </p:nvGrpSpPr>
        <p:grpSpPr bwMode="auto">
          <a:xfrm>
            <a:off x="1574800" y="3117850"/>
            <a:ext cx="6611938" cy="1787525"/>
            <a:chOff x="983" y="2540"/>
            <a:chExt cx="4165" cy="1126"/>
          </a:xfrm>
        </p:grpSpPr>
        <p:sp>
          <p:nvSpPr>
            <p:cNvPr id="31756" name="Rectangle 30">
              <a:extLst>
                <a:ext uri="{FF2B5EF4-FFF2-40B4-BE49-F238E27FC236}">
                  <a16:creationId xmlns:a16="http://schemas.microsoft.com/office/drawing/2014/main" id="{A8F49C9C-F5B5-400D-A45A-DAFC846D28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" y="2542"/>
              <a:ext cx="766" cy="7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1757" name="Text Box 31">
              <a:extLst>
                <a:ext uri="{FF2B5EF4-FFF2-40B4-BE49-F238E27FC236}">
                  <a16:creationId xmlns:a16="http://schemas.microsoft.com/office/drawing/2014/main" id="{BCE3CB86-0724-4008-B38C-638AD879EF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1" y="2557"/>
              <a:ext cx="708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input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port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(e.g.,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Ethernet)</a:t>
              </a:r>
            </a:p>
          </p:txBody>
        </p:sp>
        <p:sp>
          <p:nvSpPr>
            <p:cNvPr id="31758" name="Text Box 32">
              <a:extLst>
                <a:ext uri="{FF2B5EF4-FFF2-40B4-BE49-F238E27FC236}">
                  <a16:creationId xmlns:a16="http://schemas.microsoft.com/office/drawing/2014/main" id="{92D93586-272F-484A-97AB-3EE6E3556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4" y="2773"/>
              <a:ext cx="636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memory</a:t>
              </a:r>
            </a:p>
          </p:txBody>
        </p:sp>
        <p:sp>
          <p:nvSpPr>
            <p:cNvPr id="31759" name="Rectangle 34">
              <a:extLst>
                <a:ext uri="{FF2B5EF4-FFF2-40B4-BE49-F238E27FC236}">
                  <a16:creationId xmlns:a16="http://schemas.microsoft.com/office/drawing/2014/main" id="{FE158B2A-9067-48E2-878C-06AA6CB86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2" y="2542"/>
              <a:ext cx="1173" cy="688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1760" name="Rectangle 35">
              <a:extLst>
                <a:ext uri="{FF2B5EF4-FFF2-40B4-BE49-F238E27FC236}">
                  <a16:creationId xmlns:a16="http://schemas.microsoft.com/office/drawing/2014/main" id="{B974E78E-978A-4746-A6B0-CBD0A7635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7" y="2540"/>
              <a:ext cx="766" cy="70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1761" name="Text Box 36">
              <a:extLst>
                <a:ext uri="{FF2B5EF4-FFF2-40B4-BE49-F238E27FC236}">
                  <a16:creationId xmlns:a16="http://schemas.microsoft.com/office/drawing/2014/main" id="{AAF73614-0F41-47B8-A340-E169E4F57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65" y="2555"/>
              <a:ext cx="708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output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port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(e.g.,</a:t>
              </a:r>
            </a:p>
            <a:p>
              <a:pPr algn="ctr">
                <a:lnSpc>
                  <a:spcPct val="9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Ethernet)</a:t>
              </a:r>
            </a:p>
          </p:txBody>
        </p:sp>
        <p:sp>
          <p:nvSpPr>
            <p:cNvPr id="31762" name="Line 37">
              <a:extLst>
                <a:ext uri="{FF2B5EF4-FFF2-40B4-BE49-F238E27FC236}">
                  <a16:creationId xmlns:a16="http://schemas.microsoft.com/office/drawing/2014/main" id="{A328D1F8-16C4-414D-9B1F-81E4272ED2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3" y="3561"/>
              <a:ext cx="333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63" name="Line 38">
              <a:extLst>
                <a:ext uri="{FF2B5EF4-FFF2-40B4-BE49-F238E27FC236}">
                  <a16:creationId xmlns:a16="http://schemas.microsoft.com/office/drawing/2014/main" id="{D542B92E-5574-4838-960F-865D27E17D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70" y="3252"/>
              <a:ext cx="0" cy="31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64" name="Line 39">
              <a:extLst>
                <a:ext uri="{FF2B5EF4-FFF2-40B4-BE49-F238E27FC236}">
                  <a16:creationId xmlns:a16="http://schemas.microsoft.com/office/drawing/2014/main" id="{96F098B4-C541-48B0-9F02-D2C8BA926B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9" y="3242"/>
              <a:ext cx="0" cy="316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65" name="Line 40">
              <a:extLst>
                <a:ext uri="{FF2B5EF4-FFF2-40B4-BE49-F238E27FC236}">
                  <a16:creationId xmlns:a16="http://schemas.microsoft.com/office/drawing/2014/main" id="{2A3F307D-76B3-4B8C-84A0-C8D848CBE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65" y="3240"/>
              <a:ext cx="0" cy="3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766" name="Text Box 41">
              <a:extLst>
                <a:ext uri="{FF2B5EF4-FFF2-40B4-BE49-F238E27FC236}">
                  <a16:creationId xmlns:a16="http://schemas.microsoft.com/office/drawing/2014/main" id="{1F2F9BD3-BCE8-43BD-A69F-C7D0E500C8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4" y="3435"/>
              <a:ext cx="84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system bus</a:t>
              </a:r>
            </a:p>
          </p:txBody>
        </p:sp>
      </p:grpSp>
      <p:pic>
        <p:nvPicPr>
          <p:cNvPr id="31750" name="Picture 43">
            <a:extLst>
              <a:ext uri="{FF2B5EF4-FFF2-40B4-BE49-F238E27FC236}">
                <a16:creationId xmlns:a16="http://schemas.microsoft.com/office/drawing/2014/main" id="{0F627C9E-6B21-439E-84A9-70C6F84C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825" y="3311525"/>
            <a:ext cx="53340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44">
            <a:extLst>
              <a:ext uri="{FF2B5EF4-FFF2-40B4-BE49-F238E27FC236}">
                <a16:creationId xmlns:a16="http://schemas.microsoft.com/office/drawing/2014/main" id="{1F366EC0-79F7-4B2E-A317-D48C0766CA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3275013"/>
            <a:ext cx="53340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45">
            <a:extLst>
              <a:ext uri="{FF2B5EF4-FFF2-40B4-BE49-F238E27FC236}">
                <a16:creationId xmlns:a16="http://schemas.microsoft.com/office/drawing/2014/main" id="{6D7E89C3-59BA-4590-9EDC-914751E44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113" y="3546475"/>
            <a:ext cx="434975" cy="2222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5" name="Rectangle 46">
            <a:extLst>
              <a:ext uri="{FF2B5EF4-FFF2-40B4-BE49-F238E27FC236}">
                <a16:creationId xmlns:a16="http://schemas.microsoft.com/office/drawing/2014/main" id="{56D70E12-D414-4076-8AF1-B04AA24D4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813" y="3556000"/>
            <a:ext cx="446087" cy="2127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31754" name="页脚占位符 5">
            <a:extLst>
              <a:ext uri="{FF2B5EF4-FFF2-40B4-BE49-F238E27FC236}">
                <a16:creationId xmlns:a16="http://schemas.microsoft.com/office/drawing/2014/main" id="{CC01BAAF-7AB2-40B5-B278-B9550628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1755" name="灯片编号占位符 6">
            <a:extLst>
              <a:ext uri="{FF2B5EF4-FFF2-40B4-BE49-F238E27FC236}">
                <a16:creationId xmlns:a16="http://schemas.microsoft.com/office/drawing/2014/main" id="{FAC99125-3C4B-443D-949D-79E11B06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6332BE5-83FB-434F-BA8A-D15837147EB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33333E-6 L 0.16476 3.33333E-6 L 0.16962 0.13495 L 0.39098 0.13495 L 0.39098 0.04074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49" y="6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11111E-6 L 0.16233 -1.11111E-6 L 0.16597 0.1382 L 0.33906 0.13588 L 0.33785 0.03843 " pathEditMode="relative" rAng="0" ptsTypes="AAAAA">
                                      <p:cBhvr>
                                        <p:cTn id="1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4" y="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9098 0.04074 L 0.408 0.04074 L 0.408 0.12847 L 0.61911 0.12361 L 0.62032 -0.00162 L 0.79098 -0.00162 " pathEditMode="relative" ptsTypes="AAAAAA">
                                      <p:cBhvr>
                                        <p:cTn id="1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4" grpId="1" animBg="1"/>
      <p:bldP spid="44" grpId="2" animBg="1"/>
      <p:bldP spid="45" grpId="0" animBg="1"/>
      <p:bldP spid="45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FD2389CC-B9BB-42D6-B205-904DFB5099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609600"/>
          </a:xfrm>
        </p:spPr>
        <p:txBody>
          <a:bodyPr/>
          <a:lstStyle/>
          <a:p>
            <a:r>
              <a:rPr lang="en-US" altLang="zh-CN" sz="3600" dirty="0">
                <a:ea typeface="宋体" panose="02010600030101010101" pitchFamily="2" charset="-122"/>
              </a:rPr>
              <a:t> Cisco 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31754" name="页脚占位符 5">
            <a:extLst>
              <a:ext uri="{FF2B5EF4-FFF2-40B4-BE49-F238E27FC236}">
                <a16:creationId xmlns:a16="http://schemas.microsoft.com/office/drawing/2014/main" id="{CC01BAAF-7AB2-40B5-B278-B9550628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1755" name="灯片编号占位符 6">
            <a:extLst>
              <a:ext uri="{FF2B5EF4-FFF2-40B4-BE49-F238E27FC236}">
                <a16:creationId xmlns:a16="http://schemas.microsoft.com/office/drawing/2014/main" id="{FAC99125-3C4B-443D-949D-79E11B06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6332BE5-83FB-434F-BA8A-D15837147EB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BE7637-24D1-4BA6-8A96-EB8E73657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90" y="1385206"/>
            <a:ext cx="3210673" cy="22342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01B07D-5010-4745-928D-5A6354F7E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676" y="324151"/>
            <a:ext cx="1753003" cy="26295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69B1C2A-A665-4835-9962-5B4B4CAD8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931" y="4359245"/>
            <a:ext cx="2771183" cy="184573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BF39AA2B-1133-44FC-A038-0711C90D64E6}"/>
              </a:ext>
            </a:extLst>
          </p:cNvPr>
          <p:cNvSpPr txBox="1"/>
          <p:nvPr/>
        </p:nvSpPr>
        <p:spPr>
          <a:xfrm>
            <a:off x="3929062" y="3103333"/>
            <a:ext cx="1973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Leonard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Bosack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（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1952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）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689E788-27AF-4429-A66B-A3D9F30305A4}"/>
              </a:ext>
            </a:extLst>
          </p:cNvPr>
          <p:cNvSpPr txBox="1"/>
          <p:nvPr/>
        </p:nvSpPr>
        <p:spPr>
          <a:xfrm>
            <a:off x="6287106" y="3989913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Sandy Lerner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1955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  <p:pic>
        <p:nvPicPr>
          <p:cNvPr id="187394" name="Picture 2">
            <a:extLst>
              <a:ext uri="{FF2B5EF4-FFF2-40B4-BE49-F238E27FC236}">
                <a16:creationId xmlns:a16="http://schemas.microsoft.com/office/drawing/2014/main" id="{985AE632-AAFC-4A3D-A787-E797A5501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701" y="1354875"/>
            <a:ext cx="2371725" cy="237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620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7">
            <a:extLst>
              <a:ext uri="{FF2B5EF4-FFF2-40B4-BE49-F238E27FC236}">
                <a16:creationId xmlns:a16="http://schemas.microsoft.com/office/drawing/2014/main" id="{B8B15094-BE2F-4BBE-9C0A-F317B22EFD1E}"/>
              </a:ext>
            </a:extLst>
          </p:cNvPr>
          <p:cNvGrpSpPr>
            <a:grpSpLocks/>
          </p:cNvGrpSpPr>
          <p:nvPr/>
        </p:nvGrpSpPr>
        <p:grpSpPr bwMode="auto">
          <a:xfrm>
            <a:off x="1190625" y="671513"/>
            <a:ext cx="7391400" cy="5184775"/>
            <a:chOff x="1002" y="245"/>
            <a:chExt cx="4656" cy="3266"/>
          </a:xfrm>
        </p:grpSpPr>
        <p:pic>
          <p:nvPicPr>
            <p:cNvPr id="32775" name="Picture 4" descr="C:\Medy\cs118\Notes\TopDown Fall 99\Pictures\463 swtching methods.gif">
              <a:extLst>
                <a:ext uri="{FF2B5EF4-FFF2-40B4-BE49-F238E27FC236}">
                  <a16:creationId xmlns:a16="http://schemas.microsoft.com/office/drawing/2014/main" id="{AB011462-CD36-4345-96E4-461F90EC04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" y="252"/>
              <a:ext cx="4656" cy="3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6" name="Rectangle 5">
              <a:extLst>
                <a:ext uri="{FF2B5EF4-FFF2-40B4-BE49-F238E27FC236}">
                  <a16:creationId xmlns:a16="http://schemas.microsoft.com/office/drawing/2014/main" id="{342D8EC7-48A1-4174-B987-6731E491E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0" y="245"/>
              <a:ext cx="2474" cy="13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2777" name="Rectangle 6">
              <a:extLst>
                <a:ext uri="{FF2B5EF4-FFF2-40B4-BE49-F238E27FC236}">
                  <a16:creationId xmlns:a16="http://schemas.microsoft.com/office/drawing/2014/main" id="{B8C1FB2E-722A-4B1E-978C-C2C73320D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1748"/>
              <a:ext cx="3237" cy="1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32771" name="Rectangle 2">
            <a:extLst>
              <a:ext uri="{FF2B5EF4-FFF2-40B4-BE49-F238E27FC236}">
                <a16:creationId xmlns:a16="http://schemas.microsoft.com/office/drawing/2014/main" id="{E1328CCE-0673-46E5-8017-FDB529CFB0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50875" y="798513"/>
            <a:ext cx="7772400" cy="6858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Switching Via Bus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90021B94-F0D1-4623-98D5-8E6ACBE8A2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96875" y="2500313"/>
            <a:ext cx="5608638" cy="4071937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datagram from input port memory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    to output port memory via a shared bus</a:t>
            </a:r>
          </a:p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bus contention:</a:t>
            </a:r>
            <a:r>
              <a:rPr lang="en-US" altLang="zh-CN" sz="2400">
                <a:ea typeface="宋体" panose="02010600030101010101" pitchFamily="2" charset="-122"/>
              </a:rPr>
              <a:t>  switching speed limited by bus bandwidth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32 Gbps bus, Cisco 5600: sufficient speed for access and enterprise routers </a:t>
            </a:r>
          </a:p>
        </p:txBody>
      </p:sp>
      <p:sp>
        <p:nvSpPr>
          <p:cNvPr id="32773" name="页脚占位符 5">
            <a:extLst>
              <a:ext uri="{FF2B5EF4-FFF2-40B4-BE49-F238E27FC236}">
                <a16:creationId xmlns:a16="http://schemas.microsoft.com/office/drawing/2014/main" id="{0F4675AC-1A6E-4F00-80B9-08A738F8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2774" name="灯片编号占位符 6">
            <a:extLst>
              <a:ext uri="{FF2B5EF4-FFF2-40B4-BE49-F238E27FC236}">
                <a16:creationId xmlns:a16="http://schemas.microsoft.com/office/drawing/2014/main" id="{8D3529ED-B3F7-48BA-A662-99430B34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A3302E5-1320-4B8F-B100-4E9C61655AD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5ABF8F26-4F4C-427F-9B0A-031472BAA1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Switching Via An Interconnection Network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5898288-BE81-4804-A5AE-4CC27B8AF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5745163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overcome  bus bandwidth limitations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Banyan networks, crossbar, other interconnection nets initially developed to connect processors in multiprocessor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Advanced design: fragmenting datagram into fixed length cells, switch cells through the fabric. 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Cisco 12000: switches 60 Gbps through the interconnection network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grpSp>
        <p:nvGrpSpPr>
          <p:cNvPr id="33796" name="Group 58">
            <a:extLst>
              <a:ext uri="{FF2B5EF4-FFF2-40B4-BE49-F238E27FC236}">
                <a16:creationId xmlns:a16="http://schemas.microsoft.com/office/drawing/2014/main" id="{D36AD52E-E11E-4367-BA08-4FF631E84259}"/>
              </a:ext>
            </a:extLst>
          </p:cNvPr>
          <p:cNvGrpSpPr>
            <a:grpSpLocks/>
          </p:cNvGrpSpPr>
          <p:nvPr/>
        </p:nvGrpSpPr>
        <p:grpSpPr bwMode="auto">
          <a:xfrm>
            <a:off x="6184900" y="2535238"/>
            <a:ext cx="2252663" cy="2066925"/>
            <a:chOff x="3812" y="2763"/>
            <a:chExt cx="1419" cy="1302"/>
          </a:xfrm>
        </p:grpSpPr>
        <p:grpSp>
          <p:nvGrpSpPr>
            <p:cNvPr id="33799" name="Group 4">
              <a:extLst>
                <a:ext uri="{FF2B5EF4-FFF2-40B4-BE49-F238E27FC236}">
                  <a16:creationId xmlns:a16="http://schemas.microsoft.com/office/drawing/2014/main" id="{64158C24-E093-42BB-8D32-F9DD1EC2D5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33" y="2763"/>
              <a:ext cx="561" cy="136"/>
              <a:chOff x="876" y="2800"/>
              <a:chExt cx="642" cy="175"/>
            </a:xfrm>
          </p:grpSpPr>
          <p:sp>
            <p:nvSpPr>
              <p:cNvPr id="33848" name="Rectangle 5">
                <a:extLst>
                  <a:ext uri="{FF2B5EF4-FFF2-40B4-BE49-F238E27FC236}">
                    <a16:creationId xmlns:a16="http://schemas.microsoft.com/office/drawing/2014/main" id="{35305250-79BD-4903-AA6D-AD330E6A2B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49" name="Rectangle 6">
                <a:extLst>
                  <a:ext uri="{FF2B5EF4-FFF2-40B4-BE49-F238E27FC236}">
                    <a16:creationId xmlns:a16="http://schemas.microsoft.com/office/drawing/2014/main" id="{EAF95568-752D-43BB-A37B-55BC42A24C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50" name="Rectangle 7">
                <a:extLst>
                  <a:ext uri="{FF2B5EF4-FFF2-40B4-BE49-F238E27FC236}">
                    <a16:creationId xmlns:a16="http://schemas.microsoft.com/office/drawing/2014/main" id="{C948F6F8-3137-450B-99D1-449C0B847C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51" name="Rectangle 8">
                <a:extLst>
                  <a:ext uri="{FF2B5EF4-FFF2-40B4-BE49-F238E27FC236}">
                    <a16:creationId xmlns:a16="http://schemas.microsoft.com/office/drawing/2014/main" id="{6064C67D-7A81-4DAE-A028-BA71067857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52" name="Line 9">
                <a:extLst>
                  <a:ext uri="{FF2B5EF4-FFF2-40B4-BE49-F238E27FC236}">
                    <a16:creationId xmlns:a16="http://schemas.microsoft.com/office/drawing/2014/main" id="{6E14DC8F-003D-4024-A3EA-2048CC63D2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3800" name="Group 10">
              <a:extLst>
                <a:ext uri="{FF2B5EF4-FFF2-40B4-BE49-F238E27FC236}">
                  <a16:creationId xmlns:a16="http://schemas.microsoft.com/office/drawing/2014/main" id="{13A2C9BD-A3B9-4252-BCEF-2488008093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8" y="3012"/>
              <a:ext cx="561" cy="136"/>
              <a:chOff x="876" y="2800"/>
              <a:chExt cx="642" cy="175"/>
            </a:xfrm>
          </p:grpSpPr>
          <p:sp>
            <p:nvSpPr>
              <p:cNvPr id="33843" name="Rectangle 11">
                <a:extLst>
                  <a:ext uri="{FF2B5EF4-FFF2-40B4-BE49-F238E27FC236}">
                    <a16:creationId xmlns:a16="http://schemas.microsoft.com/office/drawing/2014/main" id="{5CB261C7-EF92-4F85-BC3B-20C601BA8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44" name="Rectangle 12">
                <a:extLst>
                  <a:ext uri="{FF2B5EF4-FFF2-40B4-BE49-F238E27FC236}">
                    <a16:creationId xmlns:a16="http://schemas.microsoft.com/office/drawing/2014/main" id="{550185B2-EE03-4FF4-AD28-32539A1A4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45" name="Rectangle 13">
                <a:extLst>
                  <a:ext uri="{FF2B5EF4-FFF2-40B4-BE49-F238E27FC236}">
                    <a16:creationId xmlns:a16="http://schemas.microsoft.com/office/drawing/2014/main" id="{C1A87888-675B-4D33-A082-0C7E05CC8A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46" name="Rectangle 14">
                <a:extLst>
                  <a:ext uri="{FF2B5EF4-FFF2-40B4-BE49-F238E27FC236}">
                    <a16:creationId xmlns:a16="http://schemas.microsoft.com/office/drawing/2014/main" id="{358C594C-671F-4338-85B9-750608723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47" name="Line 15">
                <a:extLst>
                  <a:ext uri="{FF2B5EF4-FFF2-40B4-BE49-F238E27FC236}">
                    <a16:creationId xmlns:a16="http://schemas.microsoft.com/office/drawing/2014/main" id="{331FBA66-0E8E-45FE-9C05-A8DBB22867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3801" name="Group 16">
              <a:extLst>
                <a:ext uri="{FF2B5EF4-FFF2-40B4-BE49-F238E27FC236}">
                  <a16:creationId xmlns:a16="http://schemas.microsoft.com/office/drawing/2014/main" id="{AFEDAF2B-F894-478C-AD71-BBDF06083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5" y="3281"/>
              <a:ext cx="561" cy="136"/>
              <a:chOff x="876" y="2800"/>
              <a:chExt cx="642" cy="175"/>
            </a:xfrm>
          </p:grpSpPr>
          <p:sp>
            <p:nvSpPr>
              <p:cNvPr id="33838" name="Rectangle 17">
                <a:extLst>
                  <a:ext uri="{FF2B5EF4-FFF2-40B4-BE49-F238E27FC236}">
                    <a16:creationId xmlns:a16="http://schemas.microsoft.com/office/drawing/2014/main" id="{A4F49683-3199-4D98-8F45-5AA5059150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2800"/>
                <a:ext cx="485" cy="17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F5F5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39" name="Rectangle 18">
                <a:extLst>
                  <a:ext uri="{FF2B5EF4-FFF2-40B4-BE49-F238E27FC236}">
                    <a16:creationId xmlns:a16="http://schemas.microsoft.com/office/drawing/2014/main" id="{330D944E-08CC-4883-965C-21254E02D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5" y="2849"/>
                <a:ext cx="151" cy="78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0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40" name="Rectangle 19">
                <a:extLst>
                  <a:ext uri="{FF2B5EF4-FFF2-40B4-BE49-F238E27FC236}">
                    <a16:creationId xmlns:a16="http://schemas.microsoft.com/office/drawing/2014/main" id="{50EE4384-7C09-4565-A346-5AA010F4EB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7" y="2818"/>
                <a:ext cx="124" cy="134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accent2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41" name="Rectangle 20">
                <a:extLst>
                  <a:ext uri="{FF2B5EF4-FFF2-40B4-BE49-F238E27FC236}">
                    <a16:creationId xmlns:a16="http://schemas.microsoft.com/office/drawing/2014/main" id="{EC845970-5ACB-4543-A788-CD8E51676C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3" y="2815"/>
                <a:ext cx="125" cy="135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33842" name="Line 21">
                <a:extLst>
                  <a:ext uri="{FF2B5EF4-FFF2-40B4-BE49-F238E27FC236}">
                    <a16:creationId xmlns:a16="http://schemas.microsoft.com/office/drawing/2014/main" id="{D6A2BBA8-039C-4003-A8A9-57871BED58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76" y="2882"/>
                <a:ext cx="642" cy="5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33802" name="Group 22">
              <a:extLst>
                <a:ext uri="{FF2B5EF4-FFF2-40B4-BE49-F238E27FC236}">
                  <a16:creationId xmlns:a16="http://schemas.microsoft.com/office/drawing/2014/main" id="{4CF67F1A-FC0A-425B-BFD2-68EC3C82F1E5}"/>
                </a:ext>
              </a:extLst>
            </p:cNvPr>
            <p:cNvGrpSpPr>
              <a:grpSpLocks/>
            </p:cNvGrpSpPr>
            <p:nvPr/>
          </p:nvGrpSpPr>
          <p:grpSpPr bwMode="auto">
            <a:xfrm rot="5400000">
              <a:off x="4623" y="3405"/>
              <a:ext cx="564" cy="652"/>
              <a:chOff x="2954" y="2776"/>
              <a:chExt cx="564" cy="652"/>
            </a:xfrm>
          </p:grpSpPr>
          <p:grpSp>
            <p:nvGrpSpPr>
              <p:cNvPr id="33820" name="Group 23">
                <a:extLst>
                  <a:ext uri="{FF2B5EF4-FFF2-40B4-BE49-F238E27FC236}">
                    <a16:creationId xmlns:a16="http://schemas.microsoft.com/office/drawing/2014/main" id="{54CAF251-BB8D-4EB9-97E9-B9563346115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4" y="2776"/>
                <a:ext cx="561" cy="136"/>
                <a:chOff x="455" y="3463"/>
                <a:chExt cx="561" cy="136"/>
              </a:xfrm>
            </p:grpSpPr>
            <p:sp>
              <p:nvSpPr>
                <p:cNvPr id="33833" name="Rectangle 24">
                  <a:extLst>
                    <a:ext uri="{FF2B5EF4-FFF2-40B4-BE49-F238E27FC236}">
                      <a16:creationId xmlns:a16="http://schemas.microsoft.com/office/drawing/2014/main" id="{949D3871-0CC1-42CB-BA17-9FF53855B7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" y="3465"/>
                  <a:ext cx="424" cy="13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5F5F5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34" name="Rectangle 25">
                  <a:extLst>
                    <a:ext uri="{FF2B5EF4-FFF2-40B4-BE49-F238E27FC236}">
                      <a16:creationId xmlns:a16="http://schemas.microsoft.com/office/drawing/2014/main" id="{8C7CE93E-9F66-45D9-A32B-8ECBB9A59E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9" y="3504"/>
                  <a:ext cx="132" cy="6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35" name="Rectangle 26">
                  <a:extLst>
                    <a:ext uri="{FF2B5EF4-FFF2-40B4-BE49-F238E27FC236}">
                      <a16:creationId xmlns:a16="http://schemas.microsoft.com/office/drawing/2014/main" id="{D6E94421-4456-44EB-9C4A-998B7DB94B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" y="3479"/>
                  <a:ext cx="108" cy="10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36" name="Rectangle 27">
                  <a:extLst>
                    <a:ext uri="{FF2B5EF4-FFF2-40B4-BE49-F238E27FC236}">
                      <a16:creationId xmlns:a16="http://schemas.microsoft.com/office/drawing/2014/main" id="{CDC656FC-3B10-45CD-A780-C4F5C2113B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484"/>
                  <a:ext cx="108" cy="10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37" name="Line 28">
                  <a:extLst>
                    <a:ext uri="{FF2B5EF4-FFF2-40B4-BE49-F238E27FC236}">
                      <a16:creationId xmlns:a16="http://schemas.microsoft.com/office/drawing/2014/main" id="{F69C3000-7CC1-456A-931F-30FABEE8FA0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" y="3529"/>
                  <a:ext cx="561" cy="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21" name="Group 29">
                <a:extLst>
                  <a:ext uri="{FF2B5EF4-FFF2-40B4-BE49-F238E27FC236}">
                    <a16:creationId xmlns:a16="http://schemas.microsoft.com/office/drawing/2014/main" id="{B39370F7-68D4-47B5-8060-3E590DCFBC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7" y="3023"/>
                <a:ext cx="561" cy="136"/>
                <a:chOff x="455" y="3463"/>
                <a:chExt cx="561" cy="136"/>
              </a:xfrm>
            </p:grpSpPr>
            <p:sp>
              <p:nvSpPr>
                <p:cNvPr id="33828" name="Rectangle 30">
                  <a:extLst>
                    <a:ext uri="{FF2B5EF4-FFF2-40B4-BE49-F238E27FC236}">
                      <a16:creationId xmlns:a16="http://schemas.microsoft.com/office/drawing/2014/main" id="{37C548A9-A7A0-400C-A286-DF48DB490D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" y="3465"/>
                  <a:ext cx="424" cy="13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5F5F5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29" name="Rectangle 31">
                  <a:extLst>
                    <a:ext uri="{FF2B5EF4-FFF2-40B4-BE49-F238E27FC236}">
                      <a16:creationId xmlns:a16="http://schemas.microsoft.com/office/drawing/2014/main" id="{35DB6201-F8AF-4031-884E-03A56B47B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9" y="3504"/>
                  <a:ext cx="132" cy="6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30" name="Rectangle 32">
                  <a:extLst>
                    <a:ext uri="{FF2B5EF4-FFF2-40B4-BE49-F238E27FC236}">
                      <a16:creationId xmlns:a16="http://schemas.microsoft.com/office/drawing/2014/main" id="{BE381A13-8767-449B-93D6-8465B75384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" y="3479"/>
                  <a:ext cx="108" cy="10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31" name="Rectangle 33">
                  <a:extLst>
                    <a:ext uri="{FF2B5EF4-FFF2-40B4-BE49-F238E27FC236}">
                      <a16:creationId xmlns:a16="http://schemas.microsoft.com/office/drawing/2014/main" id="{A52CBA4D-BF04-4C92-BE06-00B81D5700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484"/>
                  <a:ext cx="108" cy="10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32" name="Line 34">
                  <a:extLst>
                    <a:ext uri="{FF2B5EF4-FFF2-40B4-BE49-F238E27FC236}">
                      <a16:creationId xmlns:a16="http://schemas.microsoft.com/office/drawing/2014/main" id="{06D62454-D095-42B7-AF47-F331FB019D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" y="3529"/>
                  <a:ext cx="561" cy="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822" name="Group 35">
                <a:extLst>
                  <a:ext uri="{FF2B5EF4-FFF2-40B4-BE49-F238E27FC236}">
                    <a16:creationId xmlns:a16="http://schemas.microsoft.com/office/drawing/2014/main" id="{230A0AAA-8C54-452F-8E7A-D25CE91EF21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4" y="3292"/>
                <a:ext cx="561" cy="136"/>
                <a:chOff x="455" y="3463"/>
                <a:chExt cx="561" cy="136"/>
              </a:xfrm>
            </p:grpSpPr>
            <p:sp>
              <p:nvSpPr>
                <p:cNvPr id="33823" name="Rectangle 36">
                  <a:extLst>
                    <a:ext uri="{FF2B5EF4-FFF2-40B4-BE49-F238E27FC236}">
                      <a16:creationId xmlns:a16="http://schemas.microsoft.com/office/drawing/2014/main" id="{45CAEAFD-8160-400B-8F38-E3904A4E6D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6" y="3465"/>
                  <a:ext cx="424" cy="136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5F5F5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24" name="Rectangle 37">
                  <a:extLst>
                    <a:ext uri="{FF2B5EF4-FFF2-40B4-BE49-F238E27FC236}">
                      <a16:creationId xmlns:a16="http://schemas.microsoft.com/office/drawing/2014/main" id="{8B46D4E1-FC56-4F03-AE9E-EFCB5217E5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9" y="3504"/>
                  <a:ext cx="132" cy="6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66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25" name="Rectangle 38">
                  <a:extLst>
                    <a:ext uri="{FF2B5EF4-FFF2-40B4-BE49-F238E27FC236}">
                      <a16:creationId xmlns:a16="http://schemas.microsoft.com/office/drawing/2014/main" id="{B864E46D-194D-4DEE-994F-D3A8785103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42" y="3479"/>
                  <a:ext cx="108" cy="104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26" name="Rectangle 39">
                  <a:extLst>
                    <a:ext uri="{FF2B5EF4-FFF2-40B4-BE49-F238E27FC236}">
                      <a16:creationId xmlns:a16="http://schemas.microsoft.com/office/drawing/2014/main" id="{E19E0E80-933B-4B3F-BCDC-DDB14FD2CF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5" y="3484"/>
                  <a:ext cx="108" cy="105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3827" name="Line 40">
                  <a:extLst>
                    <a:ext uri="{FF2B5EF4-FFF2-40B4-BE49-F238E27FC236}">
                      <a16:creationId xmlns:a16="http://schemas.microsoft.com/office/drawing/2014/main" id="{5F441E6B-BC59-4A64-9260-2E7E27FB78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3" y="3529"/>
                  <a:ext cx="561" cy="4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3803" name="Line 41">
              <a:extLst>
                <a:ext uri="{FF2B5EF4-FFF2-40B4-BE49-F238E27FC236}">
                  <a16:creationId xmlns:a16="http://schemas.microsoft.com/office/drawing/2014/main" id="{002CEC91-4962-4C50-BD09-99F4D78934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94" y="2830"/>
              <a:ext cx="670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4" name="Line 42">
              <a:extLst>
                <a:ext uri="{FF2B5EF4-FFF2-40B4-BE49-F238E27FC236}">
                  <a16:creationId xmlns:a16="http://schemas.microsoft.com/office/drawing/2014/main" id="{E9044FBD-6F6C-4FB3-AF26-FCD32226BD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70" y="3074"/>
              <a:ext cx="700" cy="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5" name="Line 43">
              <a:extLst>
                <a:ext uri="{FF2B5EF4-FFF2-40B4-BE49-F238E27FC236}">
                  <a16:creationId xmlns:a16="http://schemas.microsoft.com/office/drawing/2014/main" id="{063D3AFA-D929-4BEF-B47C-2B111D85AE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0" y="3346"/>
              <a:ext cx="694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6" name="Line 44">
              <a:extLst>
                <a:ext uri="{FF2B5EF4-FFF2-40B4-BE49-F238E27FC236}">
                  <a16:creationId xmlns:a16="http://schemas.microsoft.com/office/drawing/2014/main" id="{69AD27BE-FECF-4DEC-943C-8340FDDED8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8" y="2830"/>
              <a:ext cx="0" cy="6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7" name="Line 45">
              <a:extLst>
                <a:ext uri="{FF2B5EF4-FFF2-40B4-BE49-F238E27FC236}">
                  <a16:creationId xmlns:a16="http://schemas.microsoft.com/office/drawing/2014/main" id="{1748FABF-8B12-48FE-AEA4-0FA4C9F99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14" y="2830"/>
              <a:ext cx="0" cy="6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8" name="Line 46">
              <a:extLst>
                <a:ext uri="{FF2B5EF4-FFF2-40B4-BE49-F238E27FC236}">
                  <a16:creationId xmlns:a16="http://schemas.microsoft.com/office/drawing/2014/main" id="{B299254D-1D8D-4DB5-AE0E-A9B2E19628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164" y="2824"/>
              <a:ext cx="0" cy="61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809" name="Oval 47">
              <a:extLst>
                <a:ext uri="{FF2B5EF4-FFF2-40B4-BE49-F238E27FC236}">
                  <a16:creationId xmlns:a16="http://schemas.microsoft.com/office/drawing/2014/main" id="{500AE3BC-A32A-4569-9DC7-BDD4ADB655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280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10" name="Oval 48">
              <a:extLst>
                <a:ext uri="{FF2B5EF4-FFF2-40B4-BE49-F238E27FC236}">
                  <a16:creationId xmlns:a16="http://schemas.microsoft.com/office/drawing/2014/main" id="{5F0A1B26-E94C-4E69-8C60-21EBEC4AA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22" y="3048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11" name="Oval 49">
              <a:extLst>
                <a:ext uri="{FF2B5EF4-FFF2-40B4-BE49-F238E27FC236}">
                  <a16:creationId xmlns:a16="http://schemas.microsoft.com/office/drawing/2014/main" id="{7833C669-6B3D-49A0-90FD-39396BEA4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18" y="331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12" name="Oval 50">
              <a:extLst>
                <a:ext uri="{FF2B5EF4-FFF2-40B4-BE49-F238E27FC236}">
                  <a16:creationId xmlns:a16="http://schemas.microsoft.com/office/drawing/2014/main" id="{25195634-F398-4E99-93CB-3549A9AD93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280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13" name="Oval 51">
              <a:extLst>
                <a:ext uri="{FF2B5EF4-FFF2-40B4-BE49-F238E27FC236}">
                  <a16:creationId xmlns:a16="http://schemas.microsoft.com/office/drawing/2014/main" id="{413E03F0-5EC5-4D36-A2E5-4337A3A2A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0" y="3048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14" name="Oval 52">
              <a:extLst>
                <a:ext uri="{FF2B5EF4-FFF2-40B4-BE49-F238E27FC236}">
                  <a16:creationId xmlns:a16="http://schemas.microsoft.com/office/drawing/2014/main" id="{75DFF3C1-1DE1-4A69-95B3-92166C3900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" y="331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15" name="Oval 53">
              <a:extLst>
                <a:ext uri="{FF2B5EF4-FFF2-40B4-BE49-F238E27FC236}">
                  <a16:creationId xmlns:a16="http://schemas.microsoft.com/office/drawing/2014/main" id="{9CA5B17B-36AB-47D7-9124-028B6F80B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280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16" name="Oval 54">
              <a:extLst>
                <a:ext uri="{FF2B5EF4-FFF2-40B4-BE49-F238E27FC236}">
                  <a16:creationId xmlns:a16="http://schemas.microsoft.com/office/drawing/2014/main" id="{DC2F7E0A-D680-4647-93EC-F65FEC067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6" y="3048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17" name="Oval 55">
              <a:extLst>
                <a:ext uri="{FF2B5EF4-FFF2-40B4-BE49-F238E27FC236}">
                  <a16:creationId xmlns:a16="http://schemas.microsoft.com/office/drawing/2014/main" id="{B19AC2AF-2B8A-47E5-A1BC-F25CCD5D46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2" y="3316"/>
              <a:ext cx="56" cy="5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3818" name="Text Box 56">
              <a:extLst>
                <a:ext uri="{FF2B5EF4-FFF2-40B4-BE49-F238E27FC236}">
                  <a16:creationId xmlns:a16="http://schemas.microsoft.com/office/drawing/2014/main" id="{B847B09E-541D-4BDE-ADA0-EF0D198003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12" y="3601"/>
              <a:ext cx="7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MS PGothic" panose="020B0600070205080204" pitchFamily="34" charset="-128"/>
                </a:rPr>
                <a:t>crossbar</a:t>
              </a:r>
            </a:p>
          </p:txBody>
        </p:sp>
        <p:sp>
          <p:nvSpPr>
            <p:cNvPr id="33819" name="Freeform 57">
              <a:extLst>
                <a:ext uri="{FF2B5EF4-FFF2-40B4-BE49-F238E27FC236}">
                  <a16:creationId xmlns:a16="http://schemas.microsoft.com/office/drawing/2014/main" id="{E927ED1E-5DE1-4B8B-957F-0EAF823DF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" y="2796"/>
              <a:ext cx="972" cy="1269"/>
            </a:xfrm>
            <a:custGeom>
              <a:avLst/>
              <a:gdLst>
                <a:gd name="T0" fmla="*/ 0 w 972"/>
                <a:gd name="T1" fmla="*/ 3 h 1266"/>
                <a:gd name="T2" fmla="*/ 969 w 972"/>
                <a:gd name="T3" fmla="*/ 0 h 1266"/>
                <a:gd name="T4" fmla="*/ 972 w 972"/>
                <a:gd name="T5" fmla="*/ 1347 h 1266"/>
                <a:gd name="T6" fmla="*/ 0 60000 65536"/>
                <a:gd name="T7" fmla="*/ 0 60000 65536"/>
                <a:gd name="T8" fmla="*/ 0 60000 65536"/>
                <a:gd name="T9" fmla="*/ 0 w 972"/>
                <a:gd name="T10" fmla="*/ 0 h 1266"/>
                <a:gd name="T11" fmla="*/ 972 w 972"/>
                <a:gd name="T12" fmla="*/ 1266 h 126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72" h="1266">
                  <a:moveTo>
                    <a:pt x="0" y="3"/>
                  </a:moveTo>
                  <a:lnTo>
                    <a:pt x="969" y="0"/>
                  </a:lnTo>
                  <a:lnTo>
                    <a:pt x="972" y="1266"/>
                  </a:lnTo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33797" name="页脚占位符 5">
            <a:extLst>
              <a:ext uri="{FF2B5EF4-FFF2-40B4-BE49-F238E27FC236}">
                <a16:creationId xmlns:a16="http://schemas.microsoft.com/office/drawing/2014/main" id="{52AC3117-8925-45A1-B4E3-AB1BD5A5B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3798" name="灯片编号占位符 6">
            <a:extLst>
              <a:ext uri="{FF2B5EF4-FFF2-40B4-BE49-F238E27FC236}">
                <a16:creationId xmlns:a16="http://schemas.microsoft.com/office/drawing/2014/main" id="{2FDEA588-D3BD-4D33-84F6-15E16959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4A1C4A3-C4F8-4102-9951-AC7F9850435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BFF1C987-89C5-4457-96F7-046DB94393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68580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Output Ports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F7EAE5AE-FC02-414B-9E3C-3C3AE08131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1975" y="4324350"/>
            <a:ext cx="7772400" cy="914400"/>
          </a:xfrm>
        </p:spPr>
        <p:txBody>
          <a:bodyPr/>
          <a:lstStyle/>
          <a:p>
            <a:r>
              <a:rPr lang="en-US" altLang="zh-CN" sz="2400" i="1">
                <a:solidFill>
                  <a:srgbClr val="FF0000"/>
                </a:solidFill>
                <a:ea typeface="宋体" panose="02010600030101010101" pitchFamily="2" charset="-122"/>
              </a:rPr>
              <a:t>Buffering</a:t>
            </a:r>
            <a:r>
              <a:rPr lang="en-US" altLang="zh-CN" sz="2400">
                <a:ea typeface="宋体" panose="02010600030101010101" pitchFamily="2" charset="-122"/>
              </a:rPr>
              <a:t> required when datagrams arrive from fabric faster than the transmission rate</a:t>
            </a:r>
          </a:p>
          <a:p>
            <a:r>
              <a:rPr lang="en-US" altLang="zh-CN" sz="2400" i="1">
                <a:solidFill>
                  <a:srgbClr val="FF0000"/>
                </a:solidFill>
                <a:ea typeface="宋体" panose="02010600030101010101" pitchFamily="2" charset="-122"/>
              </a:rPr>
              <a:t>Scheduling discipline</a:t>
            </a:r>
            <a:r>
              <a:rPr lang="en-US" altLang="zh-CN" sz="2400">
                <a:ea typeface="宋体" panose="02010600030101010101" pitchFamily="2" charset="-122"/>
              </a:rPr>
              <a:t> chooses among queued datagrams for transmission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pic>
        <p:nvPicPr>
          <p:cNvPr id="34820" name="Picture 4" descr="C:\Medy\cs118\Notes\TopDown Fall 99\Pictures\464 Output Port.gif">
            <a:extLst>
              <a:ext uri="{FF2B5EF4-FFF2-40B4-BE49-F238E27FC236}">
                <a16:creationId xmlns:a16="http://schemas.microsoft.com/office/drawing/2014/main" id="{ECCFC37D-E65E-4619-AEF1-F6A27E0C0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143000"/>
            <a:ext cx="59436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193B49-6CD3-4CE7-91D3-71742A5AD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7638" y="4268788"/>
            <a:ext cx="4822825" cy="830262"/>
          </a:xfrm>
          <a:prstGeom prst="rect">
            <a:avLst/>
          </a:prstGeom>
          <a:solidFill>
            <a:schemeClr val="bg1"/>
          </a:solidFill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Datagram (packets) can be lost due to congestion, lack of buffers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70368D-FBEF-4292-87FD-8AF9EBA74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4938" y="5341938"/>
            <a:ext cx="6124575" cy="831850"/>
          </a:xfrm>
          <a:prstGeom prst="rect">
            <a:avLst/>
          </a:prstGeom>
          <a:solidFill>
            <a:schemeClr val="bg1"/>
          </a:solidFill>
          <a:ln w="25400">
            <a:solidFill>
              <a:srgbClr val="CC0000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000000"/>
                </a:solidFill>
                <a:latin typeface="Tahoma" panose="020B0604030504040204" pitchFamily="34" charset="0"/>
                <a:ea typeface="MS PGothic" panose="020B0600070205080204" pitchFamily="34" charset="-128"/>
              </a:rPr>
              <a:t>Priority scheduling – who gets best performance, network neutrality</a:t>
            </a:r>
          </a:p>
        </p:txBody>
      </p:sp>
      <p:sp>
        <p:nvSpPr>
          <p:cNvPr id="34823" name="页脚占位符 5">
            <a:extLst>
              <a:ext uri="{FF2B5EF4-FFF2-40B4-BE49-F238E27FC236}">
                <a16:creationId xmlns:a16="http://schemas.microsoft.com/office/drawing/2014/main" id="{45F12E7C-017A-46E6-BEBA-D4067FB23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4824" name="灯片编号占位符 6">
            <a:extLst>
              <a:ext uri="{FF2B5EF4-FFF2-40B4-BE49-F238E27FC236}">
                <a16:creationId xmlns:a16="http://schemas.microsoft.com/office/drawing/2014/main" id="{CEB8633F-D7D5-4B14-9172-AA59DAC62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41BD6270-3CC9-4074-BD8C-6650997187F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10B4E23C-5E99-407D-8634-0728A472DF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Output port queueing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92BA4F78-9858-49A3-8E65-95BB649C95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68325" y="4635500"/>
            <a:ext cx="7772400" cy="1190625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buffering when arrival rate via switch exceeeds ouput line speed</a:t>
            </a:r>
          </a:p>
          <a:p>
            <a:r>
              <a:rPr lang="en-US" altLang="zh-CN" sz="2400" i="1">
                <a:solidFill>
                  <a:srgbClr val="FF0000"/>
                </a:solidFill>
                <a:ea typeface="宋体" panose="02010600030101010101" pitchFamily="2" charset="-122"/>
              </a:rPr>
              <a:t>queueing (delay) and loss due to output port buffer overflow!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grpSp>
        <p:nvGrpSpPr>
          <p:cNvPr id="35844" name="Group 78">
            <a:extLst>
              <a:ext uri="{FF2B5EF4-FFF2-40B4-BE49-F238E27FC236}">
                <a16:creationId xmlns:a16="http://schemas.microsoft.com/office/drawing/2014/main" id="{7448E162-D6B0-461E-A053-7F63677E2AE2}"/>
              </a:ext>
            </a:extLst>
          </p:cNvPr>
          <p:cNvGrpSpPr>
            <a:grpSpLocks/>
          </p:cNvGrpSpPr>
          <p:nvPr/>
        </p:nvGrpSpPr>
        <p:grpSpPr bwMode="auto">
          <a:xfrm>
            <a:off x="884238" y="1477963"/>
            <a:ext cx="7412037" cy="2870200"/>
            <a:chOff x="550" y="931"/>
            <a:chExt cx="4669" cy="1808"/>
          </a:xfrm>
        </p:grpSpPr>
        <p:grpSp>
          <p:nvGrpSpPr>
            <p:cNvPr id="35847" name="Group 29">
              <a:extLst>
                <a:ext uri="{FF2B5EF4-FFF2-40B4-BE49-F238E27FC236}">
                  <a16:creationId xmlns:a16="http://schemas.microsoft.com/office/drawing/2014/main" id="{D379423C-C779-405D-A83C-D5BBB68B0C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9" y="948"/>
              <a:ext cx="2099" cy="1356"/>
              <a:chOff x="523" y="976"/>
              <a:chExt cx="2099" cy="1356"/>
            </a:xfrm>
          </p:grpSpPr>
          <p:sp>
            <p:nvSpPr>
              <p:cNvPr id="35893" name="Rectangle 6">
                <a:extLst>
                  <a:ext uri="{FF2B5EF4-FFF2-40B4-BE49-F238E27FC236}">
                    <a16:creationId xmlns:a16="http://schemas.microsoft.com/office/drawing/2014/main" id="{618E788F-A564-4BC8-89CF-D2FABA03C6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35894" name="Group 10">
                <a:extLst>
                  <a:ext uri="{FF2B5EF4-FFF2-40B4-BE49-F238E27FC236}">
                    <a16:creationId xmlns:a16="http://schemas.microsoft.com/office/drawing/2014/main" id="{10AC2F5B-C529-44E8-9D98-D6B9A84930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35913" name="Rectangle 7">
                  <a:extLst>
                    <a:ext uri="{FF2B5EF4-FFF2-40B4-BE49-F238E27FC236}">
                      <a16:creationId xmlns:a16="http://schemas.microsoft.com/office/drawing/2014/main" id="{BCF655E9-FA9C-4419-B383-99DADF98AE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914" name="Rectangle 8">
                  <a:extLst>
                    <a:ext uri="{FF2B5EF4-FFF2-40B4-BE49-F238E27FC236}">
                      <a16:creationId xmlns:a16="http://schemas.microsoft.com/office/drawing/2014/main" id="{F381A9BC-7BAD-4CE5-8DBD-7DF619EF31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915" name="Rectangle 9">
                  <a:extLst>
                    <a:ext uri="{FF2B5EF4-FFF2-40B4-BE49-F238E27FC236}">
                      <a16:creationId xmlns:a16="http://schemas.microsoft.com/office/drawing/2014/main" id="{718BAA53-AB6E-4D34-916D-D596498760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35895" name="Group 11">
                <a:extLst>
                  <a:ext uri="{FF2B5EF4-FFF2-40B4-BE49-F238E27FC236}">
                    <a16:creationId xmlns:a16="http://schemas.microsoft.com/office/drawing/2014/main" id="{B55391CE-AB8B-4D31-A895-193501C487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35910" name="Rectangle 12">
                  <a:extLst>
                    <a:ext uri="{FF2B5EF4-FFF2-40B4-BE49-F238E27FC236}">
                      <a16:creationId xmlns:a16="http://schemas.microsoft.com/office/drawing/2014/main" id="{D78EDB01-BA19-4D8F-8C48-378B564C84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911" name="Rectangle 13">
                  <a:extLst>
                    <a:ext uri="{FF2B5EF4-FFF2-40B4-BE49-F238E27FC236}">
                      <a16:creationId xmlns:a16="http://schemas.microsoft.com/office/drawing/2014/main" id="{2E5D0F77-22FE-419B-B0DC-4A7945748C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912" name="Rectangle 14">
                  <a:extLst>
                    <a:ext uri="{FF2B5EF4-FFF2-40B4-BE49-F238E27FC236}">
                      <a16:creationId xmlns:a16="http://schemas.microsoft.com/office/drawing/2014/main" id="{A3664EAC-0F4D-4164-9C26-EDA719F681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35896" name="Line 15">
                <a:extLst>
                  <a:ext uri="{FF2B5EF4-FFF2-40B4-BE49-F238E27FC236}">
                    <a16:creationId xmlns:a16="http://schemas.microsoft.com/office/drawing/2014/main" id="{93AE1226-C442-4657-854E-84C03BB8F7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6" y="1180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97" name="Line 16">
                <a:extLst>
                  <a:ext uri="{FF2B5EF4-FFF2-40B4-BE49-F238E27FC236}">
                    <a16:creationId xmlns:a16="http://schemas.microsoft.com/office/drawing/2014/main" id="{D6F5ECA7-7EDE-4A91-B71B-D0365C033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1645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98" name="Line 17">
                <a:extLst>
                  <a:ext uri="{FF2B5EF4-FFF2-40B4-BE49-F238E27FC236}">
                    <a16:creationId xmlns:a16="http://schemas.microsoft.com/office/drawing/2014/main" id="{662290E0-B717-4AC9-AC6F-4012214B2B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99" name="Line 18">
                <a:extLst>
                  <a:ext uri="{FF2B5EF4-FFF2-40B4-BE49-F238E27FC236}">
                    <a16:creationId xmlns:a16="http://schemas.microsoft.com/office/drawing/2014/main" id="{E3687FB9-E773-4F73-A87B-BE1F8EA19E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900" name="Line 19">
                <a:extLst>
                  <a:ext uri="{FF2B5EF4-FFF2-40B4-BE49-F238E27FC236}">
                    <a16:creationId xmlns:a16="http://schemas.microsoft.com/office/drawing/2014/main" id="{7B47FCA0-8DA3-455A-8254-346868F362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901" name="Line 20">
                <a:extLst>
                  <a:ext uri="{FF2B5EF4-FFF2-40B4-BE49-F238E27FC236}">
                    <a16:creationId xmlns:a16="http://schemas.microsoft.com/office/drawing/2014/main" id="{B11A33B8-6AF7-4E83-997D-999D89CE32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2103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5902" name="Group 24">
                <a:extLst>
                  <a:ext uri="{FF2B5EF4-FFF2-40B4-BE49-F238E27FC236}">
                    <a16:creationId xmlns:a16="http://schemas.microsoft.com/office/drawing/2014/main" id="{62E2C096-EFAC-4B75-89B9-89CF3AADDA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35907" name="Line 21">
                  <a:extLst>
                    <a:ext uri="{FF2B5EF4-FFF2-40B4-BE49-F238E27FC236}">
                      <a16:creationId xmlns:a16="http://schemas.microsoft.com/office/drawing/2014/main" id="{8E0AEE77-D22D-4EBB-92F8-8E002F9F87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5908" name="Line 22">
                  <a:extLst>
                    <a:ext uri="{FF2B5EF4-FFF2-40B4-BE49-F238E27FC236}">
                      <a16:creationId xmlns:a16="http://schemas.microsoft.com/office/drawing/2014/main" id="{B51E7F50-BEAC-4A9F-8A28-3362F7186F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5909" name="Line 23">
                  <a:extLst>
                    <a:ext uri="{FF2B5EF4-FFF2-40B4-BE49-F238E27FC236}">
                      <a16:creationId xmlns:a16="http://schemas.microsoft.com/office/drawing/2014/main" id="{F7087828-3D9B-46F2-80AE-B7040E39BE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903" name="Group 25">
                <a:extLst>
                  <a:ext uri="{FF2B5EF4-FFF2-40B4-BE49-F238E27FC236}">
                    <a16:creationId xmlns:a16="http://schemas.microsoft.com/office/drawing/2014/main" id="{4A020CE9-6B38-4915-85DD-FE779D162D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35904" name="Line 26">
                  <a:extLst>
                    <a:ext uri="{FF2B5EF4-FFF2-40B4-BE49-F238E27FC236}">
                      <a16:creationId xmlns:a16="http://schemas.microsoft.com/office/drawing/2014/main" id="{1259634F-B2B2-4777-AD99-7DDECECB705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5905" name="Line 27">
                  <a:extLst>
                    <a:ext uri="{FF2B5EF4-FFF2-40B4-BE49-F238E27FC236}">
                      <a16:creationId xmlns:a16="http://schemas.microsoft.com/office/drawing/2014/main" id="{31634DC9-B4DB-452C-BCFF-F0FBD239AC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5906" name="Line 28">
                  <a:extLst>
                    <a:ext uri="{FF2B5EF4-FFF2-40B4-BE49-F238E27FC236}">
                      <a16:creationId xmlns:a16="http://schemas.microsoft.com/office/drawing/2014/main" id="{65C6B8D2-D836-4721-B1D1-8D4770304D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848" name="Group 30">
              <a:extLst>
                <a:ext uri="{FF2B5EF4-FFF2-40B4-BE49-F238E27FC236}">
                  <a16:creationId xmlns:a16="http://schemas.microsoft.com/office/drawing/2014/main" id="{86F0018C-7C40-4EA8-9DB3-B7F878FCC7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0" y="931"/>
              <a:ext cx="2099" cy="1356"/>
              <a:chOff x="523" y="976"/>
              <a:chExt cx="2099" cy="1356"/>
            </a:xfrm>
          </p:grpSpPr>
          <p:sp>
            <p:nvSpPr>
              <p:cNvPr id="35870" name="Rectangle 31">
                <a:extLst>
                  <a:ext uri="{FF2B5EF4-FFF2-40B4-BE49-F238E27FC236}">
                    <a16:creationId xmlns:a16="http://schemas.microsoft.com/office/drawing/2014/main" id="{628101A5-A64A-41FA-8AF5-9DD069E19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8" y="976"/>
                <a:ext cx="745" cy="13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35871" name="Group 32">
                <a:extLst>
                  <a:ext uri="{FF2B5EF4-FFF2-40B4-BE49-F238E27FC236}">
                    <a16:creationId xmlns:a16="http://schemas.microsoft.com/office/drawing/2014/main" id="{68C36D7A-D4E5-45C4-A43E-D4D89A8C3D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04" y="997"/>
                <a:ext cx="249" cy="1295"/>
                <a:chOff x="748" y="997"/>
                <a:chExt cx="249" cy="1295"/>
              </a:xfrm>
            </p:grpSpPr>
            <p:sp>
              <p:nvSpPr>
                <p:cNvPr id="35890" name="Rectangle 33">
                  <a:extLst>
                    <a:ext uri="{FF2B5EF4-FFF2-40B4-BE49-F238E27FC236}">
                      <a16:creationId xmlns:a16="http://schemas.microsoft.com/office/drawing/2014/main" id="{D2EB973C-E806-49EA-ABF7-9CF17C74CF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891" name="Rectangle 34">
                  <a:extLst>
                    <a:ext uri="{FF2B5EF4-FFF2-40B4-BE49-F238E27FC236}">
                      <a16:creationId xmlns:a16="http://schemas.microsoft.com/office/drawing/2014/main" id="{DB522BEC-B56B-4760-A0FE-5DA69D45AE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892" name="Rectangle 35">
                  <a:extLst>
                    <a:ext uri="{FF2B5EF4-FFF2-40B4-BE49-F238E27FC236}">
                      <a16:creationId xmlns:a16="http://schemas.microsoft.com/office/drawing/2014/main" id="{17982D8C-5D87-4A6A-896C-B33609D40D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35872" name="Group 36">
                <a:extLst>
                  <a:ext uri="{FF2B5EF4-FFF2-40B4-BE49-F238E27FC236}">
                    <a16:creationId xmlns:a16="http://schemas.microsoft.com/office/drawing/2014/main" id="{3DFE0847-B872-4581-8BE5-F0EEF0AA1C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09" y="1002"/>
                <a:ext cx="249" cy="1295"/>
                <a:chOff x="748" y="997"/>
                <a:chExt cx="249" cy="1295"/>
              </a:xfrm>
            </p:grpSpPr>
            <p:sp>
              <p:nvSpPr>
                <p:cNvPr id="35887" name="Rectangle 37">
                  <a:extLst>
                    <a:ext uri="{FF2B5EF4-FFF2-40B4-BE49-F238E27FC236}">
                      <a16:creationId xmlns:a16="http://schemas.microsoft.com/office/drawing/2014/main" id="{8936B5EF-443D-4CE0-8640-1163426AC4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9" y="997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FF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888" name="Rectangle 38">
                  <a:extLst>
                    <a:ext uri="{FF2B5EF4-FFF2-40B4-BE49-F238E27FC236}">
                      <a16:creationId xmlns:a16="http://schemas.microsoft.com/office/drawing/2014/main" id="{DA2F3EE2-D891-448A-8F2E-0390B559F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50" y="1472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accent2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  <p:sp>
              <p:nvSpPr>
                <p:cNvPr id="35889" name="Rectangle 39">
                  <a:extLst>
                    <a:ext uri="{FF2B5EF4-FFF2-40B4-BE49-F238E27FC236}">
                      <a16:creationId xmlns:a16="http://schemas.microsoft.com/office/drawing/2014/main" id="{692B3314-875B-4557-9488-319B2B49E6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8" y="1940"/>
                  <a:ext cx="238" cy="352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rgbClr val="008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zh-CN" sz="18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sp>
            <p:nvSpPr>
              <p:cNvPr id="35873" name="Line 40">
                <a:extLst>
                  <a:ext uri="{FF2B5EF4-FFF2-40B4-BE49-F238E27FC236}">
                    <a16:creationId xmlns:a16="http://schemas.microsoft.com/office/drawing/2014/main" id="{D4CB63D6-5C8C-4591-A00C-EB2665D118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6" y="1180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4" name="Line 41">
                <a:extLst>
                  <a:ext uri="{FF2B5EF4-FFF2-40B4-BE49-F238E27FC236}">
                    <a16:creationId xmlns:a16="http://schemas.microsoft.com/office/drawing/2014/main" id="{C103E9FA-36F4-4044-969D-CEE0C8FF2D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1645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5" name="Line 42">
                <a:extLst>
                  <a:ext uri="{FF2B5EF4-FFF2-40B4-BE49-F238E27FC236}">
                    <a16:creationId xmlns:a16="http://schemas.microsoft.com/office/drawing/2014/main" id="{75B7F0DE-66C1-4352-BD37-85E2B04407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40" y="211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6" name="Line 43">
                <a:extLst>
                  <a:ext uri="{FF2B5EF4-FFF2-40B4-BE49-F238E27FC236}">
                    <a16:creationId xmlns:a16="http://schemas.microsoft.com/office/drawing/2014/main" id="{2186DE4F-27E7-463C-BC75-3CC491D259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44" y="1164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7" name="Line 44">
                <a:extLst>
                  <a:ext uri="{FF2B5EF4-FFF2-40B4-BE49-F238E27FC236}">
                    <a16:creationId xmlns:a16="http://schemas.microsoft.com/office/drawing/2014/main" id="{B78478FF-6B9E-4537-925A-4CCA1A171E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1629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35878" name="Line 45">
                <a:extLst>
                  <a:ext uri="{FF2B5EF4-FFF2-40B4-BE49-F238E27FC236}">
                    <a16:creationId xmlns:a16="http://schemas.microsoft.com/office/drawing/2014/main" id="{AB2A021E-56DC-48A0-BA71-CFA6DE03CE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8" y="2103"/>
                <a:ext cx="16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grpSp>
            <p:nvGrpSpPr>
              <p:cNvPr id="35879" name="Group 46">
                <a:extLst>
                  <a:ext uri="{FF2B5EF4-FFF2-40B4-BE49-F238E27FC236}">
                    <a16:creationId xmlns:a16="http://schemas.microsoft.com/office/drawing/2014/main" id="{DBA7E08E-AC0E-4504-ABCD-47586E936A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23" y="1169"/>
                <a:ext cx="288" cy="939"/>
                <a:chOff x="-60" y="1148"/>
                <a:chExt cx="168" cy="939"/>
              </a:xfrm>
            </p:grpSpPr>
            <p:sp>
              <p:nvSpPr>
                <p:cNvPr id="35884" name="Line 47">
                  <a:extLst>
                    <a:ext uri="{FF2B5EF4-FFF2-40B4-BE49-F238E27FC236}">
                      <a16:creationId xmlns:a16="http://schemas.microsoft.com/office/drawing/2014/main" id="{BD8BC8BC-177F-4B05-B46D-F34EF09B21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5885" name="Line 48">
                  <a:extLst>
                    <a:ext uri="{FF2B5EF4-FFF2-40B4-BE49-F238E27FC236}">
                      <a16:creationId xmlns:a16="http://schemas.microsoft.com/office/drawing/2014/main" id="{BC4C70F1-FC44-4CD8-9FA0-E54A8B0816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5886" name="Line 49">
                  <a:extLst>
                    <a:ext uri="{FF2B5EF4-FFF2-40B4-BE49-F238E27FC236}">
                      <a16:creationId xmlns:a16="http://schemas.microsoft.com/office/drawing/2014/main" id="{97F61B4B-0E5D-4923-87C4-7B94058475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880" name="Group 50">
                <a:extLst>
                  <a:ext uri="{FF2B5EF4-FFF2-40B4-BE49-F238E27FC236}">
                    <a16:creationId xmlns:a16="http://schemas.microsoft.com/office/drawing/2014/main" id="{0B69B6B9-9833-407F-9C21-B0040938C7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34" y="1173"/>
                <a:ext cx="288" cy="939"/>
                <a:chOff x="-60" y="1148"/>
                <a:chExt cx="168" cy="939"/>
              </a:xfrm>
            </p:grpSpPr>
            <p:sp>
              <p:nvSpPr>
                <p:cNvPr id="35881" name="Line 51">
                  <a:extLst>
                    <a:ext uri="{FF2B5EF4-FFF2-40B4-BE49-F238E27FC236}">
                      <a16:creationId xmlns:a16="http://schemas.microsoft.com/office/drawing/2014/main" id="{5BE8620A-6C97-4FB1-80B0-C9C5648511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54" y="1148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5882" name="Line 52">
                  <a:extLst>
                    <a:ext uri="{FF2B5EF4-FFF2-40B4-BE49-F238E27FC236}">
                      <a16:creationId xmlns:a16="http://schemas.microsoft.com/office/drawing/2014/main" id="{B73A74BB-7A8E-4CAD-A090-08AE1A85DE5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1613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sp>
              <p:nvSpPr>
                <p:cNvPr id="35883" name="Line 53">
                  <a:extLst>
                    <a:ext uri="{FF2B5EF4-FFF2-40B4-BE49-F238E27FC236}">
                      <a16:creationId xmlns:a16="http://schemas.microsoft.com/office/drawing/2014/main" id="{D1F1C277-E0FD-467F-9B47-BE5AB3561C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0" y="2087"/>
                  <a:ext cx="162" cy="0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5849" name="Rectangle 54">
              <a:extLst>
                <a:ext uri="{FF2B5EF4-FFF2-40B4-BE49-F238E27FC236}">
                  <a16:creationId xmlns:a16="http://schemas.microsoft.com/office/drawing/2014/main" id="{7B2E928B-8D68-4348-A9C7-C1895D236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2" y="1012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50" name="Rectangle 55">
              <a:extLst>
                <a:ext uri="{FF2B5EF4-FFF2-40B4-BE49-F238E27FC236}">
                  <a16:creationId xmlns:a16="http://schemas.microsoft.com/office/drawing/2014/main" id="{F266FBA5-C6FC-465E-95CE-72B6D20EA0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3" y="1494"/>
              <a:ext cx="175" cy="98"/>
            </a:xfrm>
            <a:prstGeom prst="rect">
              <a:avLst/>
            </a:prstGeom>
            <a:solidFill>
              <a:srgbClr val="0000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51" name="Rectangle 56">
              <a:extLst>
                <a:ext uri="{FF2B5EF4-FFF2-40B4-BE49-F238E27FC236}">
                  <a16:creationId xmlns:a16="http://schemas.microsoft.com/office/drawing/2014/main" id="{768E4F19-D83D-4189-AF69-372C56251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4" y="1969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52" name="Rectangle 57">
              <a:extLst>
                <a:ext uri="{FF2B5EF4-FFF2-40B4-BE49-F238E27FC236}">
                  <a16:creationId xmlns:a16="http://schemas.microsoft.com/office/drawing/2014/main" id="{5FB2458E-0FBF-468E-BA3B-1054C6E29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4" y="1017"/>
              <a:ext cx="175" cy="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53" name="Rectangle 58">
              <a:extLst>
                <a:ext uri="{FF2B5EF4-FFF2-40B4-BE49-F238E27FC236}">
                  <a16:creationId xmlns:a16="http://schemas.microsoft.com/office/drawing/2014/main" id="{02C7CEB7-44D8-4526-913F-E2B5C6F22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0" y="1953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54" name="Line 60">
              <a:extLst>
                <a:ext uri="{FF2B5EF4-FFF2-40B4-BE49-F238E27FC236}">
                  <a16:creationId xmlns:a16="http://schemas.microsoft.com/office/drawing/2014/main" id="{34523497-3EC3-40AE-898F-F4BBC185B9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1054"/>
              <a:ext cx="1026" cy="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855" name="Freeform 62">
              <a:extLst>
                <a:ext uri="{FF2B5EF4-FFF2-40B4-BE49-F238E27FC236}">
                  <a16:creationId xmlns:a16="http://schemas.microsoft.com/office/drawing/2014/main" id="{B82FD18A-C582-4433-AC8D-74B2C068E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6" y="1285"/>
              <a:ext cx="967" cy="735"/>
            </a:xfrm>
            <a:custGeom>
              <a:avLst/>
              <a:gdLst>
                <a:gd name="T0" fmla="*/ 0 w 967"/>
                <a:gd name="T1" fmla="*/ 733 h 735"/>
                <a:gd name="T2" fmla="*/ 522 w 967"/>
                <a:gd name="T3" fmla="*/ 735 h 735"/>
                <a:gd name="T4" fmla="*/ 967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856" name="Text Box 63">
              <a:extLst>
                <a:ext uri="{FF2B5EF4-FFF2-40B4-BE49-F238E27FC236}">
                  <a16:creationId xmlns:a16="http://schemas.microsoft.com/office/drawing/2014/main" id="{4A043947-B924-4298-A2E1-6A82263BBF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33" y="2335"/>
              <a:ext cx="1549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at </a:t>
              </a:r>
              <a:r>
                <a:rPr lang="en-US" altLang="zh-CN" sz="1800" i="1">
                  <a:latin typeface="Arial" panose="020B0604020202020204" pitchFamily="34" charset="0"/>
                  <a:ea typeface="MS PGothic" panose="020B0600070205080204" pitchFamily="34" charset="-128"/>
                </a:rPr>
                <a:t>t,</a:t>
              </a: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 packets more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from input to output</a:t>
              </a:r>
              <a:endParaRPr lang="en-US" altLang="zh-CN" sz="1800" i="1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57" name="Text Box 64">
              <a:extLst>
                <a:ext uri="{FF2B5EF4-FFF2-40B4-BE49-F238E27FC236}">
                  <a16:creationId xmlns:a16="http://schemas.microsoft.com/office/drawing/2014/main" id="{DB53AAEA-145D-4BA0-9E81-19541E6CB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4" y="2325"/>
              <a:ext cx="154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one packet time later</a:t>
              </a:r>
              <a:endParaRPr lang="en-US" altLang="zh-CN" sz="1800" i="1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58" name="Text Box 66">
              <a:extLst>
                <a:ext uri="{FF2B5EF4-FFF2-40B4-BE49-F238E27FC236}">
                  <a16:creationId xmlns:a16="http://schemas.microsoft.com/office/drawing/2014/main" id="{08787607-C2CD-4E5C-8872-5531CD27EA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1545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switch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fabric</a:t>
              </a:r>
            </a:p>
          </p:txBody>
        </p:sp>
        <p:sp>
          <p:nvSpPr>
            <p:cNvPr id="35859" name="Text Box 67">
              <a:extLst>
                <a:ext uri="{FF2B5EF4-FFF2-40B4-BE49-F238E27FC236}">
                  <a16:creationId xmlns:a16="http://schemas.microsoft.com/office/drawing/2014/main" id="{79ABBA9A-24F3-4427-B41C-EBEF1FE05A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5" y="1479"/>
              <a:ext cx="471" cy="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switch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fabric</a:t>
              </a:r>
            </a:p>
          </p:txBody>
        </p:sp>
        <p:sp>
          <p:nvSpPr>
            <p:cNvPr id="35860" name="Rectangle 68">
              <a:extLst>
                <a:ext uri="{FF2B5EF4-FFF2-40B4-BE49-F238E27FC236}">
                  <a16:creationId xmlns:a16="http://schemas.microsoft.com/office/drawing/2014/main" id="{25EFDF39-D223-4B9B-B371-72FA258E9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" y="972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61" name="Rectangle 69">
              <a:extLst>
                <a:ext uri="{FF2B5EF4-FFF2-40B4-BE49-F238E27FC236}">
                  <a16:creationId xmlns:a16="http://schemas.microsoft.com/office/drawing/2014/main" id="{D98458B4-3C29-4D28-AC5F-6D0CDD8D6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6" y="1497"/>
              <a:ext cx="175" cy="9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62" name="Rectangle 70">
              <a:extLst>
                <a:ext uri="{FF2B5EF4-FFF2-40B4-BE49-F238E27FC236}">
                  <a16:creationId xmlns:a16="http://schemas.microsoft.com/office/drawing/2014/main" id="{AE7DD272-71B6-41DC-AF4F-846F890A9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3" y="1099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63" name="Rectangle 71">
              <a:extLst>
                <a:ext uri="{FF2B5EF4-FFF2-40B4-BE49-F238E27FC236}">
                  <a16:creationId xmlns:a16="http://schemas.microsoft.com/office/drawing/2014/main" id="{D19D1EED-52DE-4407-9601-5F948C250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5" y="1001"/>
              <a:ext cx="175" cy="9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64" name="Rectangle 72">
              <a:extLst>
                <a:ext uri="{FF2B5EF4-FFF2-40B4-BE49-F238E27FC236}">
                  <a16:creationId xmlns:a16="http://schemas.microsoft.com/office/drawing/2014/main" id="{0A979FC6-8AEE-4586-A1F5-56B140A7EF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4" y="1965"/>
              <a:ext cx="175" cy="98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65" name="Freeform 73">
              <a:extLst>
                <a:ext uri="{FF2B5EF4-FFF2-40B4-BE49-F238E27FC236}">
                  <a16:creationId xmlns:a16="http://schemas.microsoft.com/office/drawing/2014/main" id="{CA381024-757F-481E-914D-0C1769A99E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2" y="1261"/>
              <a:ext cx="967" cy="735"/>
            </a:xfrm>
            <a:custGeom>
              <a:avLst/>
              <a:gdLst>
                <a:gd name="T0" fmla="*/ 0 w 967"/>
                <a:gd name="T1" fmla="*/ 733 h 735"/>
                <a:gd name="T2" fmla="*/ 522 w 967"/>
                <a:gd name="T3" fmla="*/ 735 h 735"/>
                <a:gd name="T4" fmla="*/ 967 w 967"/>
                <a:gd name="T5" fmla="*/ 0 h 735"/>
                <a:gd name="T6" fmla="*/ 0 60000 65536"/>
                <a:gd name="T7" fmla="*/ 0 60000 65536"/>
                <a:gd name="T8" fmla="*/ 0 60000 65536"/>
                <a:gd name="T9" fmla="*/ 0 w 967"/>
                <a:gd name="T10" fmla="*/ 0 h 735"/>
                <a:gd name="T11" fmla="*/ 967 w 967"/>
                <a:gd name="T12" fmla="*/ 735 h 7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7" h="735">
                  <a:moveTo>
                    <a:pt x="0" y="733"/>
                  </a:moveTo>
                  <a:lnTo>
                    <a:pt x="522" y="735"/>
                  </a:lnTo>
                  <a:lnTo>
                    <a:pt x="967" y="0"/>
                  </a:ln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866" name="Freeform 74">
              <a:extLst>
                <a:ext uri="{FF2B5EF4-FFF2-40B4-BE49-F238E27FC236}">
                  <a16:creationId xmlns:a16="http://schemas.microsoft.com/office/drawing/2014/main" id="{C6F923FC-CFAA-43CC-802F-988820928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9" y="1051"/>
              <a:ext cx="988" cy="951"/>
            </a:xfrm>
            <a:custGeom>
              <a:avLst/>
              <a:gdLst>
                <a:gd name="T0" fmla="*/ 0 w 1002"/>
                <a:gd name="T1" fmla="*/ 215312068 h 480"/>
                <a:gd name="T2" fmla="*/ 358 w 1002"/>
                <a:gd name="T3" fmla="*/ 0 h 480"/>
                <a:gd name="T4" fmla="*/ 685 w 1002"/>
                <a:gd name="T5" fmla="*/ 2147483646 h 480"/>
                <a:gd name="T6" fmla="*/ 0 60000 65536"/>
                <a:gd name="T7" fmla="*/ 0 60000 65536"/>
                <a:gd name="T8" fmla="*/ 0 60000 65536"/>
                <a:gd name="T9" fmla="*/ 0 w 1002"/>
                <a:gd name="T10" fmla="*/ 0 h 480"/>
                <a:gd name="T11" fmla="*/ 1002 w 1002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2" h="480">
                  <a:moveTo>
                    <a:pt x="0" y="2"/>
                  </a:moveTo>
                  <a:lnTo>
                    <a:pt x="522" y="0"/>
                  </a:lnTo>
                  <a:lnTo>
                    <a:pt x="1002" y="480"/>
                  </a:lnTo>
                </a:path>
              </a:pathLst>
            </a:custGeom>
            <a:noFill/>
            <a:ln w="28575" cap="flat" cmpd="sng">
              <a:solidFill>
                <a:srgbClr val="008000"/>
              </a:solidFill>
              <a:prstDash val="dash"/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867" name="Line 75">
              <a:extLst>
                <a:ext uri="{FF2B5EF4-FFF2-40B4-BE49-F238E27FC236}">
                  <a16:creationId xmlns:a16="http://schemas.microsoft.com/office/drawing/2014/main" id="{EA59F245-3EA8-41E2-9CAA-CF009D50E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8" y="1545"/>
              <a:ext cx="1012" cy="14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868" name="Rectangle 76">
              <a:extLst>
                <a:ext uri="{FF2B5EF4-FFF2-40B4-BE49-F238E27FC236}">
                  <a16:creationId xmlns:a16="http://schemas.microsoft.com/office/drawing/2014/main" id="{6A904111-D9A2-4A0F-B228-0C9519039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" y="1010"/>
              <a:ext cx="175" cy="9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5869" name="Rectangle 77">
              <a:extLst>
                <a:ext uri="{FF2B5EF4-FFF2-40B4-BE49-F238E27FC236}">
                  <a16:creationId xmlns:a16="http://schemas.microsoft.com/office/drawing/2014/main" id="{326DD79B-03E4-44E2-91E0-49C6061619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4" y="997"/>
              <a:ext cx="175" cy="9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35845" name="页脚占位符 5">
            <a:extLst>
              <a:ext uri="{FF2B5EF4-FFF2-40B4-BE49-F238E27FC236}">
                <a16:creationId xmlns:a16="http://schemas.microsoft.com/office/drawing/2014/main" id="{0EF0A65B-B516-4476-A9F3-5329A3225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5846" name="灯片编号占位符 6">
            <a:extLst>
              <a:ext uri="{FF2B5EF4-FFF2-40B4-BE49-F238E27FC236}">
                <a16:creationId xmlns:a16="http://schemas.microsoft.com/office/drawing/2014/main" id="{12B078B0-5376-4865-921B-0DAAA6D19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2EA58C9E-B30E-446D-B592-98CA9C49846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>
            <a:extLst>
              <a:ext uri="{FF2B5EF4-FFF2-40B4-BE49-F238E27FC236}">
                <a16:creationId xmlns:a16="http://schemas.microsoft.com/office/drawing/2014/main" id="{973703AF-5E7B-43E9-BDD3-DDE3C6CF1B6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777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3600" dirty="0" err="1">
                <a:ea typeface="宋体" panose="02010600030101010101" pitchFamily="2" charset="-122"/>
              </a:rPr>
              <a:t>Keypoints</a:t>
            </a:r>
            <a:r>
              <a:rPr lang="en-US" altLang="zh-CN" sz="3600" dirty="0">
                <a:ea typeface="宋体" panose="02010600030101010101" pitchFamily="2" charset="-122"/>
              </a:rPr>
              <a:t> and Difficulties</a:t>
            </a:r>
            <a:endParaRPr lang="en-US" altLang="zh-CN" sz="3600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2B16847-69A9-432F-9C87-2D6C4B30DF1D}"/>
              </a:ext>
            </a:extLst>
          </p:cNvPr>
          <p:cNvSpPr txBox="1">
            <a:spLocks noChangeArrowheads="1"/>
          </p:cNvSpPr>
          <p:nvPr/>
        </p:nvSpPr>
        <p:spPr>
          <a:xfrm>
            <a:off x="547688" y="1362075"/>
            <a:ext cx="4024312" cy="4837113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omic Sans MS" pitchFamily="66" charset="0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90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Times New Roman" pitchFamily="18" charset="0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  <a:defRPr/>
            </a:pPr>
            <a:r>
              <a:rPr lang="en-US" altLang="zh-CN" u="sng" kern="0" dirty="0" err="1">
                <a:solidFill>
                  <a:srgbClr val="FF0000"/>
                </a:solidFill>
                <a:ea typeface="宋体" panose="02010600030101010101" pitchFamily="2" charset="-122"/>
              </a:rPr>
              <a:t>Keypoints</a:t>
            </a:r>
            <a:r>
              <a:rPr lang="en-US" altLang="zh-CN" u="sng" kern="0" dirty="0">
                <a:solidFill>
                  <a:srgbClr val="FF0000"/>
                </a:solidFill>
                <a:ea typeface="宋体" panose="02010600030101010101" pitchFamily="2" charset="-122"/>
              </a:rPr>
              <a:t>: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>
              <a:spcBef>
                <a:spcPts val="12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Link state routing algorithm</a:t>
            </a:r>
          </a:p>
          <a:p>
            <a:pPr>
              <a:spcBef>
                <a:spcPts val="12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Distance vector routing algorithm</a:t>
            </a:r>
          </a:p>
          <a:p>
            <a:pPr>
              <a:spcBef>
                <a:spcPts val="1200"/>
              </a:spcBef>
              <a:defRPr/>
            </a:pPr>
            <a:r>
              <a:rPr lang="en-US" altLang="zh-CN" dirty="0">
                <a:ea typeface="宋体" panose="02010600030101010101" pitchFamily="2" charset="-122"/>
              </a:rPr>
              <a:t>IPv4</a:t>
            </a:r>
          </a:p>
          <a:p>
            <a:pPr>
              <a:spcBef>
                <a:spcPts val="1200"/>
              </a:spcBef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IPv6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6A55B10C-42DA-4D03-9930-EC8C575C18E5}"/>
              </a:ext>
            </a:extLst>
          </p:cNvPr>
          <p:cNvSpPr txBox="1">
            <a:spLocks noChangeArrowheads="1"/>
          </p:cNvSpPr>
          <p:nvPr/>
        </p:nvSpPr>
        <p:spPr>
          <a:xfrm>
            <a:off x="4876800" y="1371600"/>
            <a:ext cx="3819525" cy="46482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ZapfDingbats" pitchFamily="82" charset="2"/>
              <a:buNone/>
              <a:defRPr/>
            </a:pPr>
            <a:r>
              <a:rPr lang="en-US" altLang="zh-CN" u="sng" kern="0" dirty="0">
                <a:solidFill>
                  <a:srgbClr val="FF0000"/>
                </a:solidFill>
                <a:ea typeface="宋体" panose="02010600030101010101" pitchFamily="2" charset="-122"/>
              </a:rPr>
              <a:t>Difficulties: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dirty="0">
                <a:ea typeface="宋体" panose="02010600030101010101" pitchFamily="2" charset="-122"/>
              </a:rPr>
              <a:t>Virtual circuit and datagram networks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Subnet and </a:t>
            </a:r>
            <a:r>
              <a:rPr lang="en-US" altLang="zh-CN" dirty="0"/>
              <a:t>Subnet Division</a:t>
            </a:r>
            <a:endParaRPr lang="en-US" altLang="zh-CN" kern="0" dirty="0">
              <a:ea typeface="宋体" panose="02010600030101010101" pitchFamily="2" charset="-122"/>
            </a:endParaRPr>
          </a:p>
          <a:p>
            <a:pPr>
              <a:defRPr/>
            </a:pPr>
            <a:r>
              <a:rPr lang="en-US" altLang="zh-CN" kern="0" dirty="0">
                <a:ea typeface="宋体" panose="02010600030101010101" pitchFamily="2" charset="-122"/>
              </a:rPr>
              <a:t>IP fragment</a:t>
            </a:r>
          </a:p>
        </p:txBody>
      </p:sp>
      <p:sp>
        <p:nvSpPr>
          <p:cNvPr id="9" name="页脚占位符 5">
            <a:extLst>
              <a:ext uri="{FF2B5EF4-FFF2-40B4-BE49-F238E27FC236}">
                <a16:creationId xmlns:a16="http://schemas.microsoft.com/office/drawing/2014/main" id="{1B987DD3-7156-4E9E-BBC9-B81F59098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0" name="灯片编号占位符 6">
            <a:extLst>
              <a:ext uri="{FF2B5EF4-FFF2-40B4-BE49-F238E27FC236}">
                <a16:creationId xmlns:a16="http://schemas.microsoft.com/office/drawing/2014/main" id="{C6A0CE2F-2C21-4B67-BB5E-F01F68146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9F69ADE-83BF-435E-8964-F1C2CC56ED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Chapter 5: Network Layer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3B421DA6-7F46-4D09-A797-D6230C819F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549400"/>
            <a:ext cx="3819525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5.1 Introduction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5.2 Virtual circuit and datagram networks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5.3 What’s inside a router?</a:t>
            </a:r>
          </a:p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5.4 Routing algorithms</a:t>
            </a:r>
            <a:r>
              <a:rPr lang="en-US" altLang="zh-CN" sz="2400"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Dijkstra’s algorithm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Broadcast routing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Link  state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Distance vector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Hierarchical routing</a:t>
            </a: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80808BEE-B23C-44CD-9B6E-B69E02C1703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141788" y="1535113"/>
            <a:ext cx="4267200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5.5 Routing in the Internet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5.6 IP: Internet protocol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Datagram format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addressing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 fragment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ARP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ICMP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IPv6</a:t>
            </a:r>
          </a:p>
        </p:txBody>
      </p:sp>
      <p:sp>
        <p:nvSpPr>
          <p:cNvPr id="36869" name="页脚占位符 5">
            <a:extLst>
              <a:ext uri="{FF2B5EF4-FFF2-40B4-BE49-F238E27FC236}">
                <a16:creationId xmlns:a16="http://schemas.microsoft.com/office/drawing/2014/main" id="{C9A3107A-FF09-4B75-9173-1934DCD3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6870" name="灯片编号占位符 6">
            <a:extLst>
              <a:ext uri="{FF2B5EF4-FFF2-40B4-BE49-F238E27FC236}">
                <a16:creationId xmlns:a16="http://schemas.microsoft.com/office/drawing/2014/main" id="{A93BCD79-F466-42AA-81B9-001F0D15A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93E92B5-9DF8-41A6-992F-C2DED159E1BE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>
            <a:extLst>
              <a:ext uri="{FF2B5EF4-FFF2-40B4-BE49-F238E27FC236}">
                <a16:creationId xmlns:a16="http://schemas.microsoft.com/office/drawing/2014/main" id="{E3F87156-42F5-48EC-A838-DD562C932F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65138" y="228600"/>
            <a:ext cx="7772400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Interplay between routing and forwarding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37891" name="内容占位符 3">
            <a:extLst>
              <a:ext uri="{FF2B5EF4-FFF2-40B4-BE49-F238E27FC236}">
                <a16:creationId xmlns:a16="http://schemas.microsoft.com/office/drawing/2014/main" id="{FE362C63-AB95-4A25-82C5-5957E6130DD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37892" name="Picture 2">
            <a:extLst>
              <a:ext uri="{FF2B5EF4-FFF2-40B4-BE49-F238E27FC236}">
                <a16:creationId xmlns:a16="http://schemas.microsoft.com/office/drawing/2014/main" id="{8E57C764-E239-463B-8E71-98E3BEE6FCA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3900" y="1446213"/>
            <a:ext cx="5867400" cy="4983162"/>
          </a:xfrm>
          <a:noFill/>
        </p:spPr>
      </p:pic>
      <p:sp>
        <p:nvSpPr>
          <p:cNvPr id="37893" name="页脚占位符 5">
            <a:extLst>
              <a:ext uri="{FF2B5EF4-FFF2-40B4-BE49-F238E27FC236}">
                <a16:creationId xmlns:a16="http://schemas.microsoft.com/office/drawing/2014/main" id="{C5359319-3EA6-4715-8C62-91E82E04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7894" name="灯片编号占位符 6">
            <a:extLst>
              <a:ext uri="{FF2B5EF4-FFF2-40B4-BE49-F238E27FC236}">
                <a16:creationId xmlns:a16="http://schemas.microsoft.com/office/drawing/2014/main" id="{0FA0C0AB-6FB6-46B5-BBA8-5CE60D3F4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F563B37-3A58-44D8-9E06-7A4C51C7C17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89BA1808-1B65-4E5D-AF38-DC5838DBDA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Routing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3A64F56C-BD62-4E53-A3CC-553C2D3619A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85775" y="3076575"/>
            <a:ext cx="3810000" cy="347662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Graph abstraction for routing algorithms: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graph nodes are routers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graph edges are physical links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link cost: delay, $ cost, or congestion level</a:t>
            </a:r>
          </a:p>
        </p:txBody>
      </p:sp>
      <p:sp>
        <p:nvSpPr>
          <p:cNvPr id="38916" name="Text Box 5">
            <a:extLst>
              <a:ext uri="{FF2B5EF4-FFF2-40B4-BE49-F238E27FC236}">
                <a16:creationId xmlns:a16="http://schemas.microsoft.com/office/drawing/2014/main" id="{AEB5C03D-02F9-4FEC-BE69-59CD6DD0A9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1789113"/>
            <a:ext cx="37099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Goal:</a:t>
            </a:r>
            <a:r>
              <a:rPr lang="en-US" altLang="zh-CN" sz="2000">
                <a:ea typeface="宋体" panose="02010600030101010101" pitchFamily="2" charset="-122"/>
              </a:rPr>
              <a:t> determine “good” path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(sequence of routers) thru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network from source to dest.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7" name="Rectangle 6">
            <a:extLst>
              <a:ext uri="{FF2B5EF4-FFF2-40B4-BE49-F238E27FC236}">
                <a16:creationId xmlns:a16="http://schemas.microsoft.com/office/drawing/2014/main" id="{F064743B-FE7C-495D-9FE1-FF572161D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" y="1571625"/>
            <a:ext cx="3695700" cy="125730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8918" name="Group 9">
            <a:extLst>
              <a:ext uri="{FF2B5EF4-FFF2-40B4-BE49-F238E27FC236}">
                <a16:creationId xmlns:a16="http://schemas.microsoft.com/office/drawing/2014/main" id="{D65630F6-5465-4AD7-B826-38D7F3B1638B}"/>
              </a:ext>
            </a:extLst>
          </p:cNvPr>
          <p:cNvGrpSpPr>
            <a:grpSpLocks/>
          </p:cNvGrpSpPr>
          <p:nvPr/>
        </p:nvGrpSpPr>
        <p:grpSpPr bwMode="auto">
          <a:xfrm>
            <a:off x="720725" y="1331913"/>
            <a:ext cx="2511425" cy="457200"/>
            <a:chOff x="148" y="3065"/>
            <a:chExt cx="1582" cy="288"/>
          </a:xfrm>
        </p:grpSpPr>
        <p:sp>
          <p:nvSpPr>
            <p:cNvPr id="38992" name="Rectangle 8">
              <a:extLst>
                <a:ext uri="{FF2B5EF4-FFF2-40B4-BE49-F238E27FC236}">
                  <a16:creationId xmlns:a16="http://schemas.microsoft.com/office/drawing/2014/main" id="{4BD055D8-6D65-4222-89DD-5D1C59399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" y="3102"/>
              <a:ext cx="1482" cy="2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93" name="Text Box 7">
              <a:extLst>
                <a:ext uri="{FF2B5EF4-FFF2-40B4-BE49-F238E27FC236}">
                  <a16:creationId xmlns:a16="http://schemas.microsoft.com/office/drawing/2014/main" id="{7A93B2AF-147B-4452-B90B-26CB03D1D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" y="3065"/>
              <a:ext cx="158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  <a:ea typeface="宋体" panose="02010600030101010101" pitchFamily="2" charset="-122"/>
                </a:rPr>
                <a:t>Routing protocol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8919" name="Group 149">
            <a:extLst>
              <a:ext uri="{FF2B5EF4-FFF2-40B4-BE49-F238E27FC236}">
                <a16:creationId xmlns:a16="http://schemas.microsoft.com/office/drawing/2014/main" id="{8623BB82-FCF2-489B-9BCD-0C6BADC99E59}"/>
              </a:ext>
            </a:extLst>
          </p:cNvPr>
          <p:cNvGrpSpPr>
            <a:grpSpLocks/>
          </p:cNvGrpSpPr>
          <p:nvPr/>
        </p:nvGrpSpPr>
        <p:grpSpPr bwMode="auto">
          <a:xfrm>
            <a:off x="5019675" y="1700213"/>
            <a:ext cx="3571875" cy="2236787"/>
            <a:chOff x="3066" y="1107"/>
            <a:chExt cx="2250" cy="1409"/>
          </a:xfrm>
        </p:grpSpPr>
        <p:sp>
          <p:nvSpPr>
            <p:cNvPr id="38923" name="Freeform 10">
              <a:extLst>
                <a:ext uri="{FF2B5EF4-FFF2-40B4-BE49-F238E27FC236}">
                  <a16:creationId xmlns:a16="http://schemas.microsoft.com/office/drawing/2014/main" id="{22201A6C-E53A-4DBA-AAE5-34FDE99988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6" y="1107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4" name="Freeform 11">
              <a:extLst>
                <a:ext uri="{FF2B5EF4-FFF2-40B4-BE49-F238E27FC236}">
                  <a16:creationId xmlns:a16="http://schemas.microsoft.com/office/drawing/2014/main" id="{F5DD9247-DBB5-4437-BC68-8D86D304F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" y="1656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5" name="Oval 13">
              <a:extLst>
                <a:ext uri="{FF2B5EF4-FFF2-40B4-BE49-F238E27FC236}">
                  <a16:creationId xmlns:a16="http://schemas.microsoft.com/office/drawing/2014/main" id="{571A141B-4CEE-4ED0-8B83-5D3441535B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26" name="Line 14">
              <a:extLst>
                <a:ext uri="{FF2B5EF4-FFF2-40B4-BE49-F238E27FC236}">
                  <a16:creationId xmlns:a16="http://schemas.microsoft.com/office/drawing/2014/main" id="{83DCF3DA-5492-4E0E-BAE9-C83226C962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2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7" name="Line 15">
              <a:extLst>
                <a:ext uri="{FF2B5EF4-FFF2-40B4-BE49-F238E27FC236}">
                  <a16:creationId xmlns:a16="http://schemas.microsoft.com/office/drawing/2014/main" id="{AEDC928E-4802-4790-B873-A77997024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5" y="189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28" name="Rectangle 16">
              <a:extLst>
                <a:ext uri="{FF2B5EF4-FFF2-40B4-BE49-F238E27FC236}">
                  <a16:creationId xmlns:a16="http://schemas.microsoft.com/office/drawing/2014/main" id="{CA83C52C-10CF-4D49-A7D1-DD0396C31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2" y="189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29" name="Oval 17">
              <a:extLst>
                <a:ext uri="{FF2B5EF4-FFF2-40B4-BE49-F238E27FC236}">
                  <a16:creationId xmlns:a16="http://schemas.microsoft.com/office/drawing/2014/main" id="{91761C6B-8E80-46D9-B7D5-7A2C507B0A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9" y="183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30" name="Oval 27">
              <a:extLst>
                <a:ext uri="{FF2B5EF4-FFF2-40B4-BE49-F238E27FC236}">
                  <a16:creationId xmlns:a16="http://schemas.microsoft.com/office/drawing/2014/main" id="{1DA07A31-38F1-4D26-B62B-FD7B4E6C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8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31" name="Line 28">
              <a:extLst>
                <a:ext uri="{FF2B5EF4-FFF2-40B4-BE49-F238E27FC236}">
                  <a16:creationId xmlns:a16="http://schemas.microsoft.com/office/drawing/2014/main" id="{7E12688F-EF20-483B-B7A4-95C2939D24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2" name="Line 29">
              <a:extLst>
                <a:ext uri="{FF2B5EF4-FFF2-40B4-BE49-F238E27FC236}">
                  <a16:creationId xmlns:a16="http://schemas.microsoft.com/office/drawing/2014/main" id="{0C99149F-B518-488E-BA84-D8E52AED2C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9" y="227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3" name="Rectangle 30">
              <a:extLst>
                <a:ext uri="{FF2B5EF4-FFF2-40B4-BE49-F238E27FC236}">
                  <a16:creationId xmlns:a16="http://schemas.microsoft.com/office/drawing/2014/main" id="{5D64D015-CEC4-46EC-9EB9-0A5BAD831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6" y="227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4" name="Oval 31">
              <a:extLst>
                <a:ext uri="{FF2B5EF4-FFF2-40B4-BE49-F238E27FC236}">
                  <a16:creationId xmlns:a16="http://schemas.microsoft.com/office/drawing/2014/main" id="{BDC00271-DE64-4741-8F95-009A2F724D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3" y="221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35" name="Oval 41">
              <a:extLst>
                <a:ext uri="{FF2B5EF4-FFF2-40B4-BE49-F238E27FC236}">
                  <a16:creationId xmlns:a16="http://schemas.microsoft.com/office/drawing/2014/main" id="{7BCF03E6-31BB-48C3-96D8-D67511C37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36" name="Line 42">
              <a:extLst>
                <a:ext uri="{FF2B5EF4-FFF2-40B4-BE49-F238E27FC236}">
                  <a16:creationId xmlns:a16="http://schemas.microsoft.com/office/drawing/2014/main" id="{826951FB-B61F-47DE-93AF-01E6B0B4F3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7" name="Line 43">
              <a:extLst>
                <a:ext uri="{FF2B5EF4-FFF2-40B4-BE49-F238E27FC236}">
                  <a16:creationId xmlns:a16="http://schemas.microsoft.com/office/drawing/2014/main" id="{377D29D8-1C8B-404B-9A87-FF4C405E3A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5" y="15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38" name="Rectangle 44">
              <a:extLst>
                <a:ext uri="{FF2B5EF4-FFF2-40B4-BE49-F238E27FC236}">
                  <a16:creationId xmlns:a16="http://schemas.microsoft.com/office/drawing/2014/main" id="{9B900C3D-1065-4593-B29A-586101A00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15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39" name="Oval 45">
              <a:extLst>
                <a:ext uri="{FF2B5EF4-FFF2-40B4-BE49-F238E27FC236}">
                  <a16:creationId xmlns:a16="http://schemas.microsoft.com/office/drawing/2014/main" id="{0D9E8C6F-9AD0-477F-97CB-57F5BD019A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9" y="15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40" name="Oval 55">
              <a:extLst>
                <a:ext uri="{FF2B5EF4-FFF2-40B4-BE49-F238E27FC236}">
                  <a16:creationId xmlns:a16="http://schemas.microsoft.com/office/drawing/2014/main" id="{EFCEDC12-FFD8-4543-B221-22E304CD2A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91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41" name="Line 56">
              <a:extLst>
                <a:ext uri="{FF2B5EF4-FFF2-40B4-BE49-F238E27FC236}">
                  <a16:creationId xmlns:a16="http://schemas.microsoft.com/office/drawing/2014/main" id="{4E8C049C-80A3-4C4E-80B2-E554B97739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95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42" name="Line 57">
              <a:extLst>
                <a:ext uri="{FF2B5EF4-FFF2-40B4-BE49-F238E27FC236}">
                  <a16:creationId xmlns:a16="http://schemas.microsoft.com/office/drawing/2014/main" id="{FC8AD3A6-90C3-4CB6-900D-755B0B7E1D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7" y="15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43" name="Rectangle 58">
              <a:extLst>
                <a:ext uri="{FF2B5EF4-FFF2-40B4-BE49-F238E27FC236}">
                  <a16:creationId xmlns:a16="http://schemas.microsoft.com/office/drawing/2014/main" id="{8E73F2B0-F3FD-4B31-8DC1-8E690DAEA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5" y="1584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4" name="Oval 59">
              <a:extLst>
                <a:ext uri="{FF2B5EF4-FFF2-40B4-BE49-F238E27FC236}">
                  <a16:creationId xmlns:a16="http://schemas.microsoft.com/office/drawing/2014/main" id="{BABB3338-429B-4AC2-A55F-289CA4423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8" y="1528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45" name="Oval 69">
              <a:extLst>
                <a:ext uri="{FF2B5EF4-FFF2-40B4-BE49-F238E27FC236}">
                  <a16:creationId xmlns:a16="http://schemas.microsoft.com/office/drawing/2014/main" id="{61CA47C3-8C3B-4AE6-A076-27F9D7618B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8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46" name="Line 70">
              <a:extLst>
                <a:ext uri="{FF2B5EF4-FFF2-40B4-BE49-F238E27FC236}">
                  <a16:creationId xmlns:a16="http://schemas.microsoft.com/office/drawing/2014/main" id="{90145C57-EBE8-47A8-BE2D-85BAF9D20D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5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47" name="Line 71">
              <a:extLst>
                <a:ext uri="{FF2B5EF4-FFF2-40B4-BE49-F238E27FC236}">
                  <a16:creationId xmlns:a16="http://schemas.microsoft.com/office/drawing/2014/main" id="{1AE5FCAD-A8C7-4FCC-BD1F-4368330C52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8" y="22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48" name="Rectangle 72">
              <a:extLst>
                <a:ext uri="{FF2B5EF4-FFF2-40B4-BE49-F238E27FC236}">
                  <a16:creationId xmlns:a16="http://schemas.microsoft.com/office/drawing/2014/main" id="{B063277D-C44D-402D-98FE-2005711E7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5" y="227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49" name="Oval 73">
              <a:extLst>
                <a:ext uri="{FF2B5EF4-FFF2-40B4-BE49-F238E27FC236}">
                  <a16:creationId xmlns:a16="http://schemas.microsoft.com/office/drawing/2014/main" id="{17D3C3F1-FA2E-441B-881E-2FB0CF4A8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" y="221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50" name="Oval 83">
              <a:extLst>
                <a:ext uri="{FF2B5EF4-FFF2-40B4-BE49-F238E27FC236}">
                  <a16:creationId xmlns:a16="http://schemas.microsoft.com/office/drawing/2014/main" id="{C4F44FBC-59C0-4B17-8F4E-6C8DAABBD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4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51" name="Line 84">
              <a:extLst>
                <a:ext uri="{FF2B5EF4-FFF2-40B4-BE49-F238E27FC236}">
                  <a16:creationId xmlns:a16="http://schemas.microsoft.com/office/drawing/2014/main" id="{F138C34D-7D91-4538-8B12-176F7E296E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0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2" name="Line 85">
              <a:extLst>
                <a:ext uri="{FF2B5EF4-FFF2-40B4-BE49-F238E27FC236}">
                  <a16:creationId xmlns:a16="http://schemas.microsoft.com/office/drawing/2014/main" id="{288805E9-086C-4E49-82BB-DD7A38403F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3" y="193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3" name="Rectangle 86">
              <a:extLst>
                <a:ext uri="{FF2B5EF4-FFF2-40B4-BE49-F238E27FC236}">
                  <a16:creationId xmlns:a16="http://schemas.microsoft.com/office/drawing/2014/main" id="{EE6457E3-842D-4BD6-83BB-CA6C564B9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0" y="193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54" name="Oval 87">
              <a:extLst>
                <a:ext uri="{FF2B5EF4-FFF2-40B4-BE49-F238E27FC236}">
                  <a16:creationId xmlns:a16="http://schemas.microsoft.com/office/drawing/2014/main" id="{92CA0931-2B8F-4672-B090-643EB7217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67" y="187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38955" name="Freeform 96">
              <a:extLst>
                <a:ext uri="{FF2B5EF4-FFF2-40B4-BE49-F238E27FC236}">
                  <a16:creationId xmlns:a16="http://schemas.microsoft.com/office/drawing/2014/main" id="{7A508C37-930A-44C6-847F-FE9A0F52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1" y="1683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6" name="Freeform 97">
              <a:extLst>
                <a:ext uri="{FF2B5EF4-FFF2-40B4-BE49-F238E27FC236}">
                  <a16:creationId xmlns:a16="http://schemas.microsoft.com/office/drawing/2014/main" id="{98E01E7A-F773-4ADE-92A4-6A1907276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8" y="1689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7" name="Freeform 98">
              <a:extLst>
                <a:ext uri="{FF2B5EF4-FFF2-40B4-BE49-F238E27FC236}">
                  <a16:creationId xmlns:a16="http://schemas.microsoft.com/office/drawing/2014/main" id="{FAFE251F-CE9D-4775-93BA-A37171D33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74"/>
              <a:ext cx="504" cy="600"/>
            </a:xfrm>
            <a:custGeom>
              <a:avLst/>
              <a:gdLst>
                <a:gd name="T0" fmla="*/ 0 w 378"/>
                <a:gd name="T1" fmla="*/ 2147483646 h 174"/>
                <a:gd name="T2" fmla="*/ 21193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8" name="Freeform 99">
              <a:extLst>
                <a:ext uri="{FF2B5EF4-FFF2-40B4-BE49-F238E27FC236}">
                  <a16:creationId xmlns:a16="http://schemas.microsoft.com/office/drawing/2014/main" id="{B353100D-E4F1-403A-8F1B-FDE8D0F3B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0" y="2022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59" name="Freeform 100">
              <a:extLst>
                <a:ext uri="{FF2B5EF4-FFF2-40B4-BE49-F238E27FC236}">
                  <a16:creationId xmlns:a16="http://schemas.microsoft.com/office/drawing/2014/main" id="{9199F485-99BC-4202-9D42-942AFBF86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" y="230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0" name="Freeform 101">
              <a:extLst>
                <a:ext uri="{FF2B5EF4-FFF2-40B4-BE49-F238E27FC236}">
                  <a16:creationId xmlns:a16="http://schemas.microsoft.com/office/drawing/2014/main" id="{1D943DD4-5D23-483F-B0E1-4EEE6528D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8" y="1980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1" name="Freeform 118">
              <a:extLst>
                <a:ext uri="{FF2B5EF4-FFF2-40B4-BE49-F238E27FC236}">
                  <a16:creationId xmlns:a16="http://schemas.microsoft.com/office/drawing/2014/main" id="{0C8D638A-C770-46AC-925F-AC336036C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" y="1614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2" name="Freeform 119">
              <a:extLst>
                <a:ext uri="{FF2B5EF4-FFF2-40B4-BE49-F238E27FC236}">
                  <a16:creationId xmlns:a16="http://schemas.microsoft.com/office/drawing/2014/main" id="{67586FDA-177B-4CA8-B346-CA3401876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" y="1611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963" name="Freeform 120">
              <a:extLst>
                <a:ext uri="{FF2B5EF4-FFF2-40B4-BE49-F238E27FC236}">
                  <a16:creationId xmlns:a16="http://schemas.microsoft.com/office/drawing/2014/main" id="{284C86E2-7345-4427-8AEF-F91058C93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1" y="1182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8964" name="Group 123">
              <a:extLst>
                <a:ext uri="{FF2B5EF4-FFF2-40B4-BE49-F238E27FC236}">
                  <a16:creationId xmlns:a16="http://schemas.microsoft.com/office/drawing/2014/main" id="{32B76AAE-C8D8-4FA5-8994-9D8D4AFA7D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7" y="1784"/>
              <a:ext cx="233" cy="250"/>
              <a:chOff x="2940" y="2429"/>
              <a:chExt cx="236" cy="250"/>
            </a:xfrm>
          </p:grpSpPr>
          <p:sp>
            <p:nvSpPr>
              <p:cNvPr id="38990" name="Rectangle 122">
                <a:extLst>
                  <a:ext uri="{FF2B5EF4-FFF2-40B4-BE49-F238E27FC236}">
                    <a16:creationId xmlns:a16="http://schemas.microsoft.com/office/drawing/2014/main" id="{4816281B-C5B8-43E4-A4C1-4EAB61082E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38991" name="Text Box 121">
                <a:extLst>
                  <a:ext uri="{FF2B5EF4-FFF2-40B4-BE49-F238E27FC236}">
                    <a16:creationId xmlns:a16="http://schemas.microsoft.com/office/drawing/2014/main" id="{E1EEAA79-8532-4FEB-ABA3-D21BE51B3A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A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8965" name="Group 124">
              <a:extLst>
                <a:ext uri="{FF2B5EF4-FFF2-40B4-BE49-F238E27FC236}">
                  <a16:creationId xmlns:a16="http://schemas.microsoft.com/office/drawing/2014/main" id="{68AD80FF-9ADD-4764-A092-EE63D60B95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5" y="2168"/>
              <a:ext cx="216" cy="250"/>
              <a:chOff x="2948" y="2429"/>
              <a:chExt cx="219" cy="250"/>
            </a:xfrm>
          </p:grpSpPr>
          <p:sp>
            <p:nvSpPr>
              <p:cNvPr id="38988" name="Rectangle 125">
                <a:extLst>
                  <a:ext uri="{FF2B5EF4-FFF2-40B4-BE49-F238E27FC236}">
                    <a16:creationId xmlns:a16="http://schemas.microsoft.com/office/drawing/2014/main" id="{04FFCF31-4742-4AC1-8D75-B94C3397F8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38989" name="Text Box 126">
                <a:extLst>
                  <a:ext uri="{FF2B5EF4-FFF2-40B4-BE49-F238E27FC236}">
                    <a16:creationId xmlns:a16="http://schemas.microsoft.com/office/drawing/2014/main" id="{5DED23A1-1C80-4BEF-BEF3-C856959A107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1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E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8966" name="Group 127">
              <a:extLst>
                <a:ext uri="{FF2B5EF4-FFF2-40B4-BE49-F238E27FC236}">
                  <a16:creationId xmlns:a16="http://schemas.microsoft.com/office/drawing/2014/main" id="{BE5C280D-6E26-4404-ACCE-E42C223A36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7" y="2165"/>
              <a:ext cx="231" cy="250"/>
              <a:chOff x="2941" y="2429"/>
              <a:chExt cx="234" cy="250"/>
            </a:xfrm>
          </p:grpSpPr>
          <p:sp>
            <p:nvSpPr>
              <p:cNvPr id="38986" name="Rectangle 128">
                <a:extLst>
                  <a:ext uri="{FF2B5EF4-FFF2-40B4-BE49-F238E27FC236}">
                    <a16:creationId xmlns:a16="http://schemas.microsoft.com/office/drawing/2014/main" id="{6E21B2D4-2CBD-4A64-A7C1-2055EDF923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38987" name="Text Box 129">
                <a:extLst>
                  <a:ext uri="{FF2B5EF4-FFF2-40B4-BE49-F238E27FC236}">
                    <a16:creationId xmlns:a16="http://schemas.microsoft.com/office/drawing/2014/main" id="{78D6C651-E015-4F8E-9BA8-72F0385AB8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9"/>
                <a:ext cx="23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D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8967" name="Group 130">
              <a:extLst>
                <a:ext uri="{FF2B5EF4-FFF2-40B4-BE49-F238E27FC236}">
                  <a16:creationId xmlns:a16="http://schemas.microsoft.com/office/drawing/2014/main" id="{413B25E5-D897-494D-965C-0123EC761F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51" y="1478"/>
              <a:ext cx="212" cy="250"/>
              <a:chOff x="2950" y="2429"/>
              <a:chExt cx="215" cy="250"/>
            </a:xfrm>
          </p:grpSpPr>
          <p:sp>
            <p:nvSpPr>
              <p:cNvPr id="38984" name="Rectangle 131">
                <a:extLst>
                  <a:ext uri="{FF2B5EF4-FFF2-40B4-BE49-F238E27FC236}">
                    <a16:creationId xmlns:a16="http://schemas.microsoft.com/office/drawing/2014/main" id="{A96DD910-4EC9-43ED-A3EE-39A3EA0D46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38985" name="Text Box 132">
                <a:extLst>
                  <a:ext uri="{FF2B5EF4-FFF2-40B4-BE49-F238E27FC236}">
                    <a16:creationId xmlns:a16="http://schemas.microsoft.com/office/drawing/2014/main" id="{AA521355-F02F-4EEE-8F5C-213B4D1D0F6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0" y="2429"/>
                <a:ext cx="21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C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8968" name="Group 133">
              <a:extLst>
                <a:ext uri="{FF2B5EF4-FFF2-40B4-BE49-F238E27FC236}">
                  <a16:creationId xmlns:a16="http://schemas.microsoft.com/office/drawing/2014/main" id="{2F7C2C6D-3532-40A3-BC63-828E9BAB01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65" y="1478"/>
              <a:ext cx="217" cy="250"/>
              <a:chOff x="2948" y="2429"/>
              <a:chExt cx="220" cy="250"/>
            </a:xfrm>
          </p:grpSpPr>
          <p:sp>
            <p:nvSpPr>
              <p:cNvPr id="38982" name="Rectangle 134">
                <a:extLst>
                  <a:ext uri="{FF2B5EF4-FFF2-40B4-BE49-F238E27FC236}">
                    <a16:creationId xmlns:a16="http://schemas.microsoft.com/office/drawing/2014/main" id="{76893FFC-44A4-48BE-8E92-853517150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38983" name="Text Box 135">
                <a:extLst>
                  <a:ext uri="{FF2B5EF4-FFF2-40B4-BE49-F238E27FC236}">
                    <a16:creationId xmlns:a16="http://schemas.microsoft.com/office/drawing/2014/main" id="{CD4C767C-92A4-4FBD-96C3-26A5FD07080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8" y="2429"/>
                <a:ext cx="22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B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38969" name="Group 136">
              <a:extLst>
                <a:ext uri="{FF2B5EF4-FFF2-40B4-BE49-F238E27FC236}">
                  <a16:creationId xmlns:a16="http://schemas.microsoft.com/office/drawing/2014/main" id="{139245DA-0A3D-46E8-90A0-09ED0A3DDB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29" y="1826"/>
              <a:ext cx="213" cy="250"/>
              <a:chOff x="2949" y="2429"/>
              <a:chExt cx="216" cy="250"/>
            </a:xfrm>
          </p:grpSpPr>
          <p:sp>
            <p:nvSpPr>
              <p:cNvPr id="38980" name="Rectangle 137">
                <a:extLst>
                  <a:ext uri="{FF2B5EF4-FFF2-40B4-BE49-F238E27FC236}">
                    <a16:creationId xmlns:a16="http://schemas.microsoft.com/office/drawing/2014/main" id="{6129740A-75AC-4C5A-8AAC-181EACED62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38981" name="Text Box 138">
                <a:extLst>
                  <a:ext uri="{FF2B5EF4-FFF2-40B4-BE49-F238E27FC236}">
                    <a16:creationId xmlns:a16="http://schemas.microsoft.com/office/drawing/2014/main" id="{F8061A4C-B526-427B-8668-2F5AE8CCA59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429"/>
                <a:ext cx="21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F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8970" name="Text Box 139">
              <a:extLst>
                <a:ext uri="{FF2B5EF4-FFF2-40B4-BE49-F238E27FC236}">
                  <a16:creationId xmlns:a16="http://schemas.microsoft.com/office/drawing/2014/main" id="{8810C619-6F3A-4427-8D38-B926FC35D3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93" y="1607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2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1" name="Text Box 140">
              <a:extLst>
                <a:ext uri="{FF2B5EF4-FFF2-40B4-BE49-F238E27FC236}">
                  <a16:creationId xmlns:a16="http://schemas.microsoft.com/office/drawing/2014/main" id="{468004CD-4E59-4840-A9FC-F158A76EC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41" y="1826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2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2" name="Text Box 141">
              <a:extLst>
                <a:ext uri="{FF2B5EF4-FFF2-40B4-BE49-F238E27FC236}">
                  <a16:creationId xmlns:a16="http://schemas.microsoft.com/office/drawing/2014/main" id="{98EA7FDB-A84A-4D39-A41B-3E4026C8A2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7" y="2039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1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3" name="Text Box 142">
              <a:extLst>
                <a:ext uri="{FF2B5EF4-FFF2-40B4-BE49-F238E27FC236}">
                  <a16:creationId xmlns:a16="http://schemas.microsoft.com/office/drawing/2014/main" id="{7D914CED-220B-476E-8C04-D5FF277C8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5" y="1919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3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4" name="Text Box 143">
              <a:extLst>
                <a:ext uri="{FF2B5EF4-FFF2-40B4-BE49-F238E27FC236}">
                  <a16:creationId xmlns:a16="http://schemas.microsoft.com/office/drawing/2014/main" id="{69F64309-4955-480A-87B2-9FE3CA7BC9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73" y="2273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1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5" name="Text Box 144">
              <a:extLst>
                <a:ext uri="{FF2B5EF4-FFF2-40B4-BE49-F238E27FC236}">
                  <a16:creationId xmlns:a16="http://schemas.microsoft.com/office/drawing/2014/main" id="{FF01487F-A756-4805-B6B2-82F94F09D0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" y="1844"/>
              <a:ext cx="18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1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6" name="Text Box 145">
              <a:extLst>
                <a:ext uri="{FF2B5EF4-FFF2-40B4-BE49-F238E27FC236}">
                  <a16:creationId xmlns:a16="http://schemas.microsoft.com/office/drawing/2014/main" id="{2C2B0020-E6ED-4B3E-9D6A-6F2E823D03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82" y="2108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2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7" name="Text Box 146">
              <a:extLst>
                <a:ext uri="{FF2B5EF4-FFF2-40B4-BE49-F238E27FC236}">
                  <a16:creationId xmlns:a16="http://schemas.microsoft.com/office/drawing/2014/main" id="{014B4CC4-20C7-46F4-AD51-2CCB23979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55" y="157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5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8" name="Text Box 147">
              <a:extLst>
                <a:ext uri="{FF2B5EF4-FFF2-40B4-BE49-F238E27FC236}">
                  <a16:creationId xmlns:a16="http://schemas.microsoft.com/office/drawing/2014/main" id="{0C4CB0DA-1D94-405B-B5FA-531A977F16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20" y="1421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3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979" name="Text Box 148">
              <a:extLst>
                <a:ext uri="{FF2B5EF4-FFF2-40B4-BE49-F238E27FC236}">
                  <a16:creationId xmlns:a16="http://schemas.microsoft.com/office/drawing/2014/main" id="{ADD8BD10-6E88-4A10-B33B-AC0931B3B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9" y="1154"/>
              <a:ext cx="2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>
                  <a:ea typeface="宋体" panose="02010600030101010101" pitchFamily="2" charset="-122"/>
                </a:rPr>
                <a:t>5</a:t>
              </a: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38920" name="Rectangle 150">
            <a:extLst>
              <a:ext uri="{FF2B5EF4-FFF2-40B4-BE49-F238E27FC236}">
                <a16:creationId xmlns:a16="http://schemas.microsoft.com/office/drawing/2014/main" id="{6F466AC6-AA4F-47CD-BFE8-62EA98FA5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295775"/>
            <a:ext cx="38100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zh-CN" altLang="en-US" sz="2400">
                <a:ea typeface="宋体" panose="02010600030101010101" pitchFamily="2" charset="-122"/>
              </a:rPr>
              <a:t>“</a:t>
            </a:r>
            <a:r>
              <a:rPr lang="en-US" altLang="zh-CN" sz="2400">
                <a:ea typeface="宋体" panose="02010600030101010101" pitchFamily="2" charset="-122"/>
              </a:rPr>
              <a:t>good” path: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typically means minimum cost path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other def’s possible</a:t>
            </a:r>
          </a:p>
        </p:txBody>
      </p:sp>
      <p:sp>
        <p:nvSpPr>
          <p:cNvPr id="38921" name="页脚占位符 5">
            <a:extLst>
              <a:ext uri="{FF2B5EF4-FFF2-40B4-BE49-F238E27FC236}">
                <a16:creationId xmlns:a16="http://schemas.microsoft.com/office/drawing/2014/main" id="{1B25725A-898A-4D6D-812A-0C69325A1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8922" name="灯片编号占位符 6">
            <a:extLst>
              <a:ext uri="{FF2B5EF4-FFF2-40B4-BE49-F238E27FC236}">
                <a16:creationId xmlns:a16="http://schemas.microsoft.com/office/drawing/2014/main" id="{43C9EA42-46AC-4DEA-9A4B-655C22438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0515E32F-F9E5-4C13-AB6C-BF29E23350F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38" name="Group 2">
            <a:extLst>
              <a:ext uri="{FF2B5EF4-FFF2-40B4-BE49-F238E27FC236}">
                <a16:creationId xmlns:a16="http://schemas.microsoft.com/office/drawing/2014/main" id="{E74B3D59-32CF-47A4-99DB-EB1A84E4EB94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1406525"/>
            <a:ext cx="3571875" cy="2236788"/>
            <a:chOff x="3162" y="1071"/>
            <a:chExt cx="2250" cy="1409"/>
          </a:xfrm>
        </p:grpSpPr>
        <p:sp>
          <p:nvSpPr>
            <p:cNvPr id="39944" name="Freeform 3">
              <a:extLst>
                <a:ext uri="{FF2B5EF4-FFF2-40B4-BE49-F238E27FC236}">
                  <a16:creationId xmlns:a16="http://schemas.microsoft.com/office/drawing/2014/main" id="{5B8896CE-9D1E-44C4-B717-984CCAF59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45" name="Freeform 4">
              <a:extLst>
                <a:ext uri="{FF2B5EF4-FFF2-40B4-BE49-F238E27FC236}">
                  <a16:creationId xmlns:a16="http://schemas.microsoft.com/office/drawing/2014/main" id="{97160172-27E3-42D2-86FA-5A0BB30BF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46" name="Oval 5">
              <a:extLst>
                <a:ext uri="{FF2B5EF4-FFF2-40B4-BE49-F238E27FC236}">
                  <a16:creationId xmlns:a16="http://schemas.microsoft.com/office/drawing/2014/main" id="{605B5354-7524-45A8-8C5D-DDFDB7736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47" name="Line 6">
              <a:extLst>
                <a:ext uri="{FF2B5EF4-FFF2-40B4-BE49-F238E27FC236}">
                  <a16:creationId xmlns:a16="http://schemas.microsoft.com/office/drawing/2014/main" id="{56C49A13-F8FD-41A7-93C3-6CD9E720D7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48" name="Line 7">
              <a:extLst>
                <a:ext uri="{FF2B5EF4-FFF2-40B4-BE49-F238E27FC236}">
                  <a16:creationId xmlns:a16="http://schemas.microsoft.com/office/drawing/2014/main" id="{D4C57676-86FE-47C5-9914-7C9DDBDE46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49" name="Rectangle 8">
              <a:extLst>
                <a:ext uri="{FF2B5EF4-FFF2-40B4-BE49-F238E27FC236}">
                  <a16:creationId xmlns:a16="http://schemas.microsoft.com/office/drawing/2014/main" id="{BF9E380A-8A67-4B87-8DB2-B9130844B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39950" name="Oval 9">
              <a:extLst>
                <a:ext uri="{FF2B5EF4-FFF2-40B4-BE49-F238E27FC236}">
                  <a16:creationId xmlns:a16="http://schemas.microsoft.com/office/drawing/2014/main" id="{AC528268-5549-4C27-972B-1B642966E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51" name="Oval 10">
              <a:extLst>
                <a:ext uri="{FF2B5EF4-FFF2-40B4-BE49-F238E27FC236}">
                  <a16:creationId xmlns:a16="http://schemas.microsoft.com/office/drawing/2014/main" id="{FF7246CF-3CA9-42CD-A371-2ED657E3E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52" name="Line 11">
              <a:extLst>
                <a:ext uri="{FF2B5EF4-FFF2-40B4-BE49-F238E27FC236}">
                  <a16:creationId xmlns:a16="http://schemas.microsoft.com/office/drawing/2014/main" id="{F0F23604-9F30-4986-928D-96E43DF3F5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3" name="Line 12">
              <a:extLst>
                <a:ext uri="{FF2B5EF4-FFF2-40B4-BE49-F238E27FC236}">
                  <a16:creationId xmlns:a16="http://schemas.microsoft.com/office/drawing/2014/main" id="{2606D1E3-5660-4934-9C3B-776DB742B2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4" name="Rectangle 13">
              <a:extLst>
                <a:ext uri="{FF2B5EF4-FFF2-40B4-BE49-F238E27FC236}">
                  <a16:creationId xmlns:a16="http://schemas.microsoft.com/office/drawing/2014/main" id="{20242EA7-8EA9-4F0D-A16A-B070184CD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39955" name="Oval 14">
              <a:extLst>
                <a:ext uri="{FF2B5EF4-FFF2-40B4-BE49-F238E27FC236}">
                  <a16:creationId xmlns:a16="http://schemas.microsoft.com/office/drawing/2014/main" id="{7B50E1B7-7CF9-4FEE-9E97-89DFA12EA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56" name="Oval 15">
              <a:extLst>
                <a:ext uri="{FF2B5EF4-FFF2-40B4-BE49-F238E27FC236}">
                  <a16:creationId xmlns:a16="http://schemas.microsoft.com/office/drawing/2014/main" id="{ECCBE720-E73A-4981-969F-01AE9D79D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57" name="Line 16">
              <a:extLst>
                <a:ext uri="{FF2B5EF4-FFF2-40B4-BE49-F238E27FC236}">
                  <a16:creationId xmlns:a16="http://schemas.microsoft.com/office/drawing/2014/main" id="{7C3E5DE7-7D2B-427E-A20E-977626E47D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8" name="Line 17">
              <a:extLst>
                <a:ext uri="{FF2B5EF4-FFF2-40B4-BE49-F238E27FC236}">
                  <a16:creationId xmlns:a16="http://schemas.microsoft.com/office/drawing/2014/main" id="{5F4154E1-CC41-4336-B28C-9D3A58E199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59" name="Rectangle 18">
              <a:extLst>
                <a:ext uri="{FF2B5EF4-FFF2-40B4-BE49-F238E27FC236}">
                  <a16:creationId xmlns:a16="http://schemas.microsoft.com/office/drawing/2014/main" id="{87B0165E-383F-4438-989D-5BFEA809E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39960" name="Oval 19">
              <a:extLst>
                <a:ext uri="{FF2B5EF4-FFF2-40B4-BE49-F238E27FC236}">
                  <a16:creationId xmlns:a16="http://schemas.microsoft.com/office/drawing/2014/main" id="{0B821ED6-2548-42B8-A026-47084A295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61" name="Oval 20">
              <a:extLst>
                <a:ext uri="{FF2B5EF4-FFF2-40B4-BE49-F238E27FC236}">
                  <a16:creationId xmlns:a16="http://schemas.microsoft.com/office/drawing/2014/main" id="{7C2CD250-E14A-4D8C-AA71-75379F2088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62" name="Line 21">
              <a:extLst>
                <a:ext uri="{FF2B5EF4-FFF2-40B4-BE49-F238E27FC236}">
                  <a16:creationId xmlns:a16="http://schemas.microsoft.com/office/drawing/2014/main" id="{AAFA51BC-C3B0-4420-9CCF-8B1E935EF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3" name="Line 22">
              <a:extLst>
                <a:ext uri="{FF2B5EF4-FFF2-40B4-BE49-F238E27FC236}">
                  <a16:creationId xmlns:a16="http://schemas.microsoft.com/office/drawing/2014/main" id="{C997EEA0-A8FF-4DD4-B574-96AC908B07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4" name="Rectangle 23">
              <a:extLst>
                <a:ext uri="{FF2B5EF4-FFF2-40B4-BE49-F238E27FC236}">
                  <a16:creationId xmlns:a16="http://schemas.microsoft.com/office/drawing/2014/main" id="{6E1B668E-FCC1-423D-844E-FCCE71381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39965" name="Oval 24">
              <a:extLst>
                <a:ext uri="{FF2B5EF4-FFF2-40B4-BE49-F238E27FC236}">
                  <a16:creationId xmlns:a16="http://schemas.microsoft.com/office/drawing/2014/main" id="{D8112127-C6F1-4595-805B-E95820E40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66" name="Oval 25">
              <a:extLst>
                <a:ext uri="{FF2B5EF4-FFF2-40B4-BE49-F238E27FC236}">
                  <a16:creationId xmlns:a16="http://schemas.microsoft.com/office/drawing/2014/main" id="{F8F50006-F179-4177-BEC5-6A499FFF67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67" name="Line 26">
              <a:extLst>
                <a:ext uri="{FF2B5EF4-FFF2-40B4-BE49-F238E27FC236}">
                  <a16:creationId xmlns:a16="http://schemas.microsoft.com/office/drawing/2014/main" id="{8D0048EB-19ED-440D-A205-1CF74F360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8" name="Line 27">
              <a:extLst>
                <a:ext uri="{FF2B5EF4-FFF2-40B4-BE49-F238E27FC236}">
                  <a16:creationId xmlns:a16="http://schemas.microsoft.com/office/drawing/2014/main" id="{411F4E53-AEA5-45EC-B903-07E805EC2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69" name="Rectangle 28">
              <a:extLst>
                <a:ext uri="{FF2B5EF4-FFF2-40B4-BE49-F238E27FC236}">
                  <a16:creationId xmlns:a16="http://schemas.microsoft.com/office/drawing/2014/main" id="{8B08CE0C-6634-4B81-B66C-9BD49F5A64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39970" name="Oval 29">
              <a:extLst>
                <a:ext uri="{FF2B5EF4-FFF2-40B4-BE49-F238E27FC236}">
                  <a16:creationId xmlns:a16="http://schemas.microsoft.com/office/drawing/2014/main" id="{917BD65B-C39E-4A73-B7EC-F3A60EAFF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71" name="Oval 30">
              <a:extLst>
                <a:ext uri="{FF2B5EF4-FFF2-40B4-BE49-F238E27FC236}">
                  <a16:creationId xmlns:a16="http://schemas.microsoft.com/office/drawing/2014/main" id="{7D3683D1-D455-488F-89C1-57E44A7A0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72" name="Line 31">
              <a:extLst>
                <a:ext uri="{FF2B5EF4-FFF2-40B4-BE49-F238E27FC236}">
                  <a16:creationId xmlns:a16="http://schemas.microsoft.com/office/drawing/2014/main" id="{FC496F71-7BD0-4C7E-9905-6D820F0FC6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3" name="Line 32">
              <a:extLst>
                <a:ext uri="{FF2B5EF4-FFF2-40B4-BE49-F238E27FC236}">
                  <a16:creationId xmlns:a16="http://schemas.microsoft.com/office/drawing/2014/main" id="{6C7C77D7-6B90-42D1-9CCA-D59679A38F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4" name="Rectangle 33">
              <a:extLst>
                <a:ext uri="{FF2B5EF4-FFF2-40B4-BE49-F238E27FC236}">
                  <a16:creationId xmlns:a16="http://schemas.microsoft.com/office/drawing/2014/main" id="{2BB1C253-0F90-4986-8A65-87884CA8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39975" name="Oval 34">
              <a:extLst>
                <a:ext uri="{FF2B5EF4-FFF2-40B4-BE49-F238E27FC236}">
                  <a16:creationId xmlns:a16="http://schemas.microsoft.com/office/drawing/2014/main" id="{250EA436-9C9F-4610-A83F-843D22DB9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39976" name="Freeform 35">
              <a:extLst>
                <a:ext uri="{FF2B5EF4-FFF2-40B4-BE49-F238E27FC236}">
                  <a16:creationId xmlns:a16="http://schemas.microsoft.com/office/drawing/2014/main" id="{45F55078-A820-445F-AA35-3857E126D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7" name="Freeform 36">
              <a:extLst>
                <a:ext uri="{FF2B5EF4-FFF2-40B4-BE49-F238E27FC236}">
                  <a16:creationId xmlns:a16="http://schemas.microsoft.com/office/drawing/2014/main" id="{D17FC1CC-AEF1-41A8-B6E1-90BF6C6CF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8" name="Freeform 37">
              <a:extLst>
                <a:ext uri="{FF2B5EF4-FFF2-40B4-BE49-F238E27FC236}">
                  <a16:creationId xmlns:a16="http://schemas.microsoft.com/office/drawing/2014/main" id="{2F560E01-57B8-40D5-9466-5AD62371D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6 h 174"/>
                <a:gd name="T2" fmla="*/ 21193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79" name="Freeform 38">
              <a:extLst>
                <a:ext uri="{FF2B5EF4-FFF2-40B4-BE49-F238E27FC236}">
                  <a16:creationId xmlns:a16="http://schemas.microsoft.com/office/drawing/2014/main" id="{B8560F47-DAE8-41BE-93E5-57E0DACC5E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0" name="Freeform 39">
              <a:extLst>
                <a:ext uri="{FF2B5EF4-FFF2-40B4-BE49-F238E27FC236}">
                  <a16:creationId xmlns:a16="http://schemas.microsoft.com/office/drawing/2014/main" id="{73DAFFA5-8C2B-4607-BCC6-D49F68947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1" name="Freeform 40">
              <a:extLst>
                <a:ext uri="{FF2B5EF4-FFF2-40B4-BE49-F238E27FC236}">
                  <a16:creationId xmlns:a16="http://schemas.microsoft.com/office/drawing/2014/main" id="{1E2A6877-FD1D-4F64-B213-4008BB1FB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2" name="Freeform 41">
              <a:extLst>
                <a:ext uri="{FF2B5EF4-FFF2-40B4-BE49-F238E27FC236}">
                  <a16:creationId xmlns:a16="http://schemas.microsoft.com/office/drawing/2014/main" id="{CDDECE6D-7595-4C14-B4EE-4420EC476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3" name="Freeform 42">
              <a:extLst>
                <a:ext uri="{FF2B5EF4-FFF2-40B4-BE49-F238E27FC236}">
                  <a16:creationId xmlns:a16="http://schemas.microsoft.com/office/drawing/2014/main" id="{7B20E9F5-CA63-4992-8868-05322BA3F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984" name="Freeform 43">
              <a:extLst>
                <a:ext uri="{FF2B5EF4-FFF2-40B4-BE49-F238E27FC236}">
                  <a16:creationId xmlns:a16="http://schemas.microsoft.com/office/drawing/2014/main" id="{1E729273-96D9-4FD6-BFEE-0413DB22BC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9985" name="Group 44">
              <a:extLst>
                <a:ext uri="{FF2B5EF4-FFF2-40B4-BE49-F238E27FC236}">
                  <a16:creationId xmlns:a16="http://schemas.microsoft.com/office/drawing/2014/main" id="{C580C292-11BC-4BD1-8385-F62A6828E8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0011" name="Rectangle 45">
                <a:extLst>
                  <a:ext uri="{FF2B5EF4-FFF2-40B4-BE49-F238E27FC236}">
                    <a16:creationId xmlns:a16="http://schemas.microsoft.com/office/drawing/2014/main" id="{A386229D-0C8B-4F3C-8C35-B8B49031F4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0012" name="Text Box 46">
                <a:extLst>
                  <a:ext uri="{FF2B5EF4-FFF2-40B4-BE49-F238E27FC236}">
                    <a16:creationId xmlns:a16="http://schemas.microsoft.com/office/drawing/2014/main" id="{73A3EB03-EA96-491E-8921-A0F66F4AE98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u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9986" name="Group 47">
              <a:extLst>
                <a:ext uri="{FF2B5EF4-FFF2-40B4-BE49-F238E27FC236}">
                  <a16:creationId xmlns:a16="http://schemas.microsoft.com/office/drawing/2014/main" id="{B915BCA4-0E5E-40E0-AC7F-C2292A121E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0009" name="Rectangle 48">
                <a:extLst>
                  <a:ext uri="{FF2B5EF4-FFF2-40B4-BE49-F238E27FC236}">
                    <a16:creationId xmlns:a16="http://schemas.microsoft.com/office/drawing/2014/main" id="{9487638E-39FC-44D3-B80D-5E5C92212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0010" name="Text Box 49">
                <a:extLst>
                  <a:ext uri="{FF2B5EF4-FFF2-40B4-BE49-F238E27FC236}">
                    <a16:creationId xmlns:a16="http://schemas.microsoft.com/office/drawing/2014/main" id="{CFD72560-D452-42D7-B882-B4C9CF567A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y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9987" name="Group 50">
              <a:extLst>
                <a:ext uri="{FF2B5EF4-FFF2-40B4-BE49-F238E27FC236}">
                  <a16:creationId xmlns:a16="http://schemas.microsoft.com/office/drawing/2014/main" id="{26A53775-5167-4FCF-A58F-F95DFDD97A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0007" name="Rectangle 51">
                <a:extLst>
                  <a:ext uri="{FF2B5EF4-FFF2-40B4-BE49-F238E27FC236}">
                    <a16:creationId xmlns:a16="http://schemas.microsoft.com/office/drawing/2014/main" id="{8BCD067B-CAEB-489E-B657-D176857B3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0008" name="Text Box 52">
                <a:extLst>
                  <a:ext uri="{FF2B5EF4-FFF2-40B4-BE49-F238E27FC236}">
                    <a16:creationId xmlns:a16="http://schemas.microsoft.com/office/drawing/2014/main" id="{138F9ACC-2398-4F44-817B-9E1342E9AA0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rPr>
                  <a:t>x</a:t>
                </a:r>
              </a:p>
            </p:txBody>
          </p:sp>
        </p:grpSp>
        <p:grpSp>
          <p:nvGrpSpPr>
            <p:cNvPr id="39988" name="Group 53">
              <a:extLst>
                <a:ext uri="{FF2B5EF4-FFF2-40B4-BE49-F238E27FC236}">
                  <a16:creationId xmlns:a16="http://schemas.microsoft.com/office/drawing/2014/main" id="{F2B665B0-9469-4060-8BF2-A3C898964E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40005" name="Rectangle 54">
                <a:extLst>
                  <a:ext uri="{FF2B5EF4-FFF2-40B4-BE49-F238E27FC236}">
                    <a16:creationId xmlns:a16="http://schemas.microsoft.com/office/drawing/2014/main" id="{BD95E1D3-E238-48C6-BDA0-F290902C88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0006" name="Text Box 55">
                <a:extLst>
                  <a:ext uri="{FF2B5EF4-FFF2-40B4-BE49-F238E27FC236}">
                    <a16:creationId xmlns:a16="http://schemas.microsoft.com/office/drawing/2014/main" id="{6C63DFD6-78AC-491E-9DD2-81BEDD8BCF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w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9989" name="Group 56">
              <a:extLst>
                <a:ext uri="{FF2B5EF4-FFF2-40B4-BE49-F238E27FC236}">
                  <a16:creationId xmlns:a16="http://schemas.microsoft.com/office/drawing/2014/main" id="{96C5B636-5CB8-46A3-825F-E783604A69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0003" name="Rectangle 57">
                <a:extLst>
                  <a:ext uri="{FF2B5EF4-FFF2-40B4-BE49-F238E27FC236}">
                    <a16:creationId xmlns:a16="http://schemas.microsoft.com/office/drawing/2014/main" id="{A14EFDFD-108B-492E-9D4E-4F8610B70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0004" name="Text Box 58">
                <a:extLst>
                  <a:ext uri="{FF2B5EF4-FFF2-40B4-BE49-F238E27FC236}">
                    <a16:creationId xmlns:a16="http://schemas.microsoft.com/office/drawing/2014/main" id="{DA64A5E2-E703-470C-936F-BB2DD514161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v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39990" name="Group 59">
              <a:extLst>
                <a:ext uri="{FF2B5EF4-FFF2-40B4-BE49-F238E27FC236}">
                  <a16:creationId xmlns:a16="http://schemas.microsoft.com/office/drawing/2014/main" id="{6C64F7AD-6B97-48B5-A2FF-C317A27FF3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0001" name="Rectangle 60">
                <a:extLst>
                  <a:ext uri="{FF2B5EF4-FFF2-40B4-BE49-F238E27FC236}">
                    <a16:creationId xmlns:a16="http://schemas.microsoft.com/office/drawing/2014/main" id="{8139EEBC-CD94-4E1F-AC62-7DB675CD20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0002" name="Text Box 61">
                <a:extLst>
                  <a:ext uri="{FF2B5EF4-FFF2-40B4-BE49-F238E27FC236}">
                    <a16:creationId xmlns:a16="http://schemas.microsoft.com/office/drawing/2014/main" id="{F7A0B1F0-BE81-4871-BA8B-B5F2D7F45C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rPr>
                  <a:t>z</a:t>
                </a:r>
              </a:p>
            </p:txBody>
          </p:sp>
        </p:grpSp>
        <p:sp>
          <p:nvSpPr>
            <p:cNvPr id="39991" name="Text Box 62">
              <a:extLst>
                <a:ext uri="{FF2B5EF4-FFF2-40B4-BE49-F238E27FC236}">
                  <a16:creationId xmlns:a16="http://schemas.microsoft.com/office/drawing/2014/main" id="{E38BA84D-6D55-46E4-972C-A826618A79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9992" name="Text Box 63">
              <a:extLst>
                <a:ext uri="{FF2B5EF4-FFF2-40B4-BE49-F238E27FC236}">
                  <a16:creationId xmlns:a16="http://schemas.microsoft.com/office/drawing/2014/main" id="{588F4625-ABB1-4847-91D5-C860E138EA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9993" name="Text Box 64">
              <a:extLst>
                <a:ext uri="{FF2B5EF4-FFF2-40B4-BE49-F238E27FC236}">
                  <a16:creationId xmlns:a16="http://schemas.microsoft.com/office/drawing/2014/main" id="{08156FF2-97ED-4E6C-9977-F5178FB7FC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9994" name="Text Box 65">
              <a:extLst>
                <a:ext uri="{FF2B5EF4-FFF2-40B4-BE49-F238E27FC236}">
                  <a16:creationId xmlns:a16="http://schemas.microsoft.com/office/drawing/2014/main" id="{51445A90-5268-4CD4-AC65-8A3E034BF8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9995" name="Text Box 66">
              <a:extLst>
                <a:ext uri="{FF2B5EF4-FFF2-40B4-BE49-F238E27FC236}">
                  <a16:creationId xmlns:a16="http://schemas.microsoft.com/office/drawing/2014/main" id="{F0444FE5-EA96-40ED-B6CD-BAF942FB50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9996" name="Text Box 67">
              <a:extLst>
                <a:ext uri="{FF2B5EF4-FFF2-40B4-BE49-F238E27FC236}">
                  <a16:creationId xmlns:a16="http://schemas.microsoft.com/office/drawing/2014/main" id="{B07F4ACD-3D45-4C1D-B912-E5FAFC73F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9997" name="Text Box 68">
              <a:extLst>
                <a:ext uri="{FF2B5EF4-FFF2-40B4-BE49-F238E27FC236}">
                  <a16:creationId xmlns:a16="http://schemas.microsoft.com/office/drawing/2014/main" id="{C19A5A6A-F125-421C-B8D1-8AEFBB93F8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9998" name="Text Box 69">
              <a:extLst>
                <a:ext uri="{FF2B5EF4-FFF2-40B4-BE49-F238E27FC236}">
                  <a16:creationId xmlns:a16="http://schemas.microsoft.com/office/drawing/2014/main" id="{21910464-1A7E-4374-9DE8-45FDE3B3EB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5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39999" name="Text Box 70">
              <a:extLst>
                <a:ext uri="{FF2B5EF4-FFF2-40B4-BE49-F238E27FC236}">
                  <a16:creationId xmlns:a16="http://schemas.microsoft.com/office/drawing/2014/main" id="{D8122F0A-C2D5-49FB-B8E2-2F2B2FE037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0000" name="Text Box 71">
              <a:extLst>
                <a:ext uri="{FF2B5EF4-FFF2-40B4-BE49-F238E27FC236}">
                  <a16:creationId xmlns:a16="http://schemas.microsoft.com/office/drawing/2014/main" id="{E575E6CA-8E06-47FF-865E-B8B555CAF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5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39939" name="Text Box 72">
            <a:extLst>
              <a:ext uri="{FF2B5EF4-FFF2-40B4-BE49-F238E27FC236}">
                <a16:creationId xmlns:a16="http://schemas.microsoft.com/office/drawing/2014/main" id="{913FAB20-A2AB-43C9-BEA4-982C8054E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3263900"/>
            <a:ext cx="73977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graph: G = (N,E)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N = set of routers = { u, v, w, x, y, z }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E = set of links ={ (u,v), (u,x), (v,x), (v,w), (x,w), (x,y), (w,y), (w,z), (y,z) }</a:t>
            </a:r>
          </a:p>
        </p:txBody>
      </p:sp>
      <p:sp>
        <p:nvSpPr>
          <p:cNvPr id="39940" name="Rectangle 73">
            <a:extLst>
              <a:ext uri="{FF2B5EF4-FFF2-40B4-BE49-F238E27FC236}">
                <a16:creationId xmlns:a16="http://schemas.microsoft.com/office/drawing/2014/main" id="{0DDE4D3A-3D2E-4D42-AC18-C8B2BB4AB0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07963"/>
            <a:ext cx="7772400" cy="796925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Graph abstraction of the network</a:t>
            </a:r>
          </a:p>
        </p:txBody>
      </p:sp>
      <p:sp>
        <p:nvSpPr>
          <p:cNvPr id="39941" name="Text Box 74">
            <a:extLst>
              <a:ext uri="{FF2B5EF4-FFF2-40B4-BE49-F238E27FC236}">
                <a16:creationId xmlns:a16="http://schemas.microsoft.com/office/drawing/2014/main" id="{ECE68EF7-3B1D-4AF1-BD87-57348B54E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5157788"/>
            <a:ext cx="67627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90513" indent="-290513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>
                <a:latin typeface="Arial" panose="020B0604020202020204" pitchFamily="34" charset="0"/>
                <a:ea typeface="MS PGothic" panose="020B0600070205080204" pitchFamily="34" charset="-128"/>
              </a:rPr>
              <a:t>aside: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 graph abstraction is useful in other network contexts, e.g.,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P2P, where </a:t>
            </a:r>
            <a:r>
              <a:rPr lang="en-US" altLang="zh-CN" sz="1800" i="1">
                <a:latin typeface="Arial" panose="020B0604020202020204" pitchFamily="34" charset="0"/>
                <a:ea typeface="MS PGothic" panose="020B0600070205080204" pitchFamily="34" charset="-128"/>
              </a:rPr>
              <a:t>N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 is set of peers and </a:t>
            </a:r>
            <a:r>
              <a:rPr lang="en-US" altLang="zh-CN" sz="1800" i="1">
                <a:latin typeface="Arial" panose="020B0604020202020204" pitchFamily="34" charset="0"/>
                <a:ea typeface="MS PGothic" panose="020B0600070205080204" pitchFamily="34" charset="-128"/>
              </a:rPr>
              <a:t>E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 is set of TCP connections</a:t>
            </a:r>
          </a:p>
        </p:txBody>
      </p:sp>
      <p:sp>
        <p:nvSpPr>
          <p:cNvPr id="39942" name="页脚占位符 5">
            <a:extLst>
              <a:ext uri="{FF2B5EF4-FFF2-40B4-BE49-F238E27FC236}">
                <a16:creationId xmlns:a16="http://schemas.microsoft.com/office/drawing/2014/main" id="{930E2FB4-7C5A-4621-82F7-FD2652408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39943" name="灯片编号占位符 6">
            <a:extLst>
              <a:ext uri="{FF2B5EF4-FFF2-40B4-BE49-F238E27FC236}">
                <a16:creationId xmlns:a16="http://schemas.microsoft.com/office/drawing/2014/main" id="{5C5CC112-2449-4CDD-8381-E7C655479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32523A1-4273-4025-A2EF-90A4C708019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B72C1D37-4E87-4744-B84E-3060E46EFD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19075"/>
            <a:ext cx="7772400" cy="90805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Graph abstraction: costs</a:t>
            </a:r>
          </a:p>
        </p:txBody>
      </p:sp>
      <p:grpSp>
        <p:nvGrpSpPr>
          <p:cNvPr id="40963" name="Group 3">
            <a:extLst>
              <a:ext uri="{FF2B5EF4-FFF2-40B4-BE49-F238E27FC236}">
                <a16:creationId xmlns:a16="http://schemas.microsoft.com/office/drawing/2014/main" id="{5F79BD3F-F743-479B-9F61-13496E55277D}"/>
              </a:ext>
            </a:extLst>
          </p:cNvPr>
          <p:cNvGrpSpPr>
            <a:grpSpLocks/>
          </p:cNvGrpSpPr>
          <p:nvPr/>
        </p:nvGrpSpPr>
        <p:grpSpPr bwMode="auto">
          <a:xfrm>
            <a:off x="920750" y="1495425"/>
            <a:ext cx="3571875" cy="2236788"/>
            <a:chOff x="3162" y="1071"/>
            <a:chExt cx="2250" cy="1409"/>
          </a:xfrm>
        </p:grpSpPr>
        <p:sp>
          <p:nvSpPr>
            <p:cNvPr id="40969" name="Freeform 4">
              <a:extLst>
                <a:ext uri="{FF2B5EF4-FFF2-40B4-BE49-F238E27FC236}">
                  <a16:creationId xmlns:a16="http://schemas.microsoft.com/office/drawing/2014/main" id="{230E96C3-E27E-406A-B419-E041B7CCF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0" name="Freeform 5">
              <a:extLst>
                <a:ext uri="{FF2B5EF4-FFF2-40B4-BE49-F238E27FC236}">
                  <a16:creationId xmlns:a16="http://schemas.microsoft.com/office/drawing/2014/main" id="{5C42D2AF-D39C-45D1-9E0F-FB26E9653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1" name="Oval 6">
              <a:extLst>
                <a:ext uri="{FF2B5EF4-FFF2-40B4-BE49-F238E27FC236}">
                  <a16:creationId xmlns:a16="http://schemas.microsoft.com/office/drawing/2014/main" id="{8711DDA5-AB7E-4EF7-9A6E-939902657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72" name="Line 7">
              <a:extLst>
                <a:ext uri="{FF2B5EF4-FFF2-40B4-BE49-F238E27FC236}">
                  <a16:creationId xmlns:a16="http://schemas.microsoft.com/office/drawing/2014/main" id="{AC8CD9FC-B416-40D0-92D6-389DD378E2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3" name="Line 8">
              <a:extLst>
                <a:ext uri="{FF2B5EF4-FFF2-40B4-BE49-F238E27FC236}">
                  <a16:creationId xmlns:a16="http://schemas.microsoft.com/office/drawing/2014/main" id="{34C63852-B990-4701-B407-7D4123AEEB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4" name="Rectangle 9">
              <a:extLst>
                <a:ext uri="{FF2B5EF4-FFF2-40B4-BE49-F238E27FC236}">
                  <a16:creationId xmlns:a16="http://schemas.microsoft.com/office/drawing/2014/main" id="{061CA16D-399B-4F87-9B5E-E48AA2C258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0975" name="Oval 10">
              <a:extLst>
                <a:ext uri="{FF2B5EF4-FFF2-40B4-BE49-F238E27FC236}">
                  <a16:creationId xmlns:a16="http://schemas.microsoft.com/office/drawing/2014/main" id="{4C3417DA-5758-4503-BCC0-CEAFA60B1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76" name="Oval 11">
              <a:extLst>
                <a:ext uri="{FF2B5EF4-FFF2-40B4-BE49-F238E27FC236}">
                  <a16:creationId xmlns:a16="http://schemas.microsoft.com/office/drawing/2014/main" id="{406CDD30-A76E-48B3-8A94-C29A42E3D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77" name="Line 12">
              <a:extLst>
                <a:ext uri="{FF2B5EF4-FFF2-40B4-BE49-F238E27FC236}">
                  <a16:creationId xmlns:a16="http://schemas.microsoft.com/office/drawing/2014/main" id="{0D24E805-E0B5-4666-B3CC-1243C6AC5D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8" name="Line 13">
              <a:extLst>
                <a:ext uri="{FF2B5EF4-FFF2-40B4-BE49-F238E27FC236}">
                  <a16:creationId xmlns:a16="http://schemas.microsoft.com/office/drawing/2014/main" id="{4AF7DE91-1B2A-4654-A589-1F8018AE3A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79" name="Rectangle 14">
              <a:extLst>
                <a:ext uri="{FF2B5EF4-FFF2-40B4-BE49-F238E27FC236}">
                  <a16:creationId xmlns:a16="http://schemas.microsoft.com/office/drawing/2014/main" id="{AA0AB2C6-52CB-4A7C-A16E-87B44C59A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0980" name="Oval 15">
              <a:extLst>
                <a:ext uri="{FF2B5EF4-FFF2-40B4-BE49-F238E27FC236}">
                  <a16:creationId xmlns:a16="http://schemas.microsoft.com/office/drawing/2014/main" id="{64E05CA6-BDD4-4900-9105-E0B4147E6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81" name="Oval 16">
              <a:extLst>
                <a:ext uri="{FF2B5EF4-FFF2-40B4-BE49-F238E27FC236}">
                  <a16:creationId xmlns:a16="http://schemas.microsoft.com/office/drawing/2014/main" id="{88BBAFBC-231F-4B45-AAE6-370472ECA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82" name="Line 17">
              <a:extLst>
                <a:ext uri="{FF2B5EF4-FFF2-40B4-BE49-F238E27FC236}">
                  <a16:creationId xmlns:a16="http://schemas.microsoft.com/office/drawing/2014/main" id="{43A2CDA4-EDC6-4F01-BF5E-2C0B4BECB9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3" name="Line 18">
              <a:extLst>
                <a:ext uri="{FF2B5EF4-FFF2-40B4-BE49-F238E27FC236}">
                  <a16:creationId xmlns:a16="http://schemas.microsoft.com/office/drawing/2014/main" id="{42FE9330-D167-46CA-A148-B63DD6CF2B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4" name="Rectangle 19">
              <a:extLst>
                <a:ext uri="{FF2B5EF4-FFF2-40B4-BE49-F238E27FC236}">
                  <a16:creationId xmlns:a16="http://schemas.microsoft.com/office/drawing/2014/main" id="{60917976-BE5D-4323-9BBF-30360DC086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0985" name="Oval 20">
              <a:extLst>
                <a:ext uri="{FF2B5EF4-FFF2-40B4-BE49-F238E27FC236}">
                  <a16:creationId xmlns:a16="http://schemas.microsoft.com/office/drawing/2014/main" id="{61748D41-F5F9-4345-99C2-80988FE50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86" name="Oval 21">
              <a:extLst>
                <a:ext uri="{FF2B5EF4-FFF2-40B4-BE49-F238E27FC236}">
                  <a16:creationId xmlns:a16="http://schemas.microsoft.com/office/drawing/2014/main" id="{3E7D4BB7-AEBF-44D2-8892-C409E6A84A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87" name="Line 22">
              <a:extLst>
                <a:ext uri="{FF2B5EF4-FFF2-40B4-BE49-F238E27FC236}">
                  <a16:creationId xmlns:a16="http://schemas.microsoft.com/office/drawing/2014/main" id="{57A807AF-4630-4369-8CFE-E07ACCB4A3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8" name="Line 23">
              <a:extLst>
                <a:ext uri="{FF2B5EF4-FFF2-40B4-BE49-F238E27FC236}">
                  <a16:creationId xmlns:a16="http://schemas.microsoft.com/office/drawing/2014/main" id="{F36BCC70-77DD-4023-923A-132E1D393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89" name="Rectangle 24">
              <a:extLst>
                <a:ext uri="{FF2B5EF4-FFF2-40B4-BE49-F238E27FC236}">
                  <a16:creationId xmlns:a16="http://schemas.microsoft.com/office/drawing/2014/main" id="{161F0BED-2BD3-418A-88FC-EBA05EBB62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0990" name="Oval 25">
              <a:extLst>
                <a:ext uri="{FF2B5EF4-FFF2-40B4-BE49-F238E27FC236}">
                  <a16:creationId xmlns:a16="http://schemas.microsoft.com/office/drawing/2014/main" id="{197878E6-690A-4891-BF52-D5DE0FE887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91" name="Oval 26">
              <a:extLst>
                <a:ext uri="{FF2B5EF4-FFF2-40B4-BE49-F238E27FC236}">
                  <a16:creationId xmlns:a16="http://schemas.microsoft.com/office/drawing/2014/main" id="{9E3280BD-9567-40C6-B940-8B2584798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92" name="Line 27">
              <a:extLst>
                <a:ext uri="{FF2B5EF4-FFF2-40B4-BE49-F238E27FC236}">
                  <a16:creationId xmlns:a16="http://schemas.microsoft.com/office/drawing/2014/main" id="{37E48889-04A6-4817-B5E1-E64DDF75DA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3" name="Line 28">
              <a:extLst>
                <a:ext uri="{FF2B5EF4-FFF2-40B4-BE49-F238E27FC236}">
                  <a16:creationId xmlns:a16="http://schemas.microsoft.com/office/drawing/2014/main" id="{C7A29CE8-ABC4-498E-A5A1-CBDE98F8F4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4" name="Rectangle 29">
              <a:extLst>
                <a:ext uri="{FF2B5EF4-FFF2-40B4-BE49-F238E27FC236}">
                  <a16:creationId xmlns:a16="http://schemas.microsoft.com/office/drawing/2014/main" id="{0E5BD2A9-195A-46E2-BD8C-B40920A26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0995" name="Oval 30">
              <a:extLst>
                <a:ext uri="{FF2B5EF4-FFF2-40B4-BE49-F238E27FC236}">
                  <a16:creationId xmlns:a16="http://schemas.microsoft.com/office/drawing/2014/main" id="{18B0E682-25F3-43F4-B060-D2B4FA606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96" name="Oval 31">
              <a:extLst>
                <a:ext uri="{FF2B5EF4-FFF2-40B4-BE49-F238E27FC236}">
                  <a16:creationId xmlns:a16="http://schemas.microsoft.com/office/drawing/2014/main" id="{B7896DE0-AAC6-44AB-B99D-55F3D862A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0997" name="Line 32">
              <a:extLst>
                <a:ext uri="{FF2B5EF4-FFF2-40B4-BE49-F238E27FC236}">
                  <a16:creationId xmlns:a16="http://schemas.microsoft.com/office/drawing/2014/main" id="{957E79CA-E8D1-4CB0-AB2A-8754309092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8" name="Line 33">
              <a:extLst>
                <a:ext uri="{FF2B5EF4-FFF2-40B4-BE49-F238E27FC236}">
                  <a16:creationId xmlns:a16="http://schemas.microsoft.com/office/drawing/2014/main" id="{C141688A-5FC7-4794-8563-F20513FF35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999" name="Rectangle 34">
              <a:extLst>
                <a:ext uri="{FF2B5EF4-FFF2-40B4-BE49-F238E27FC236}">
                  <a16:creationId xmlns:a16="http://schemas.microsoft.com/office/drawing/2014/main" id="{06C7E402-90B2-4CC5-90F2-23997C574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1000" name="Oval 35">
              <a:extLst>
                <a:ext uri="{FF2B5EF4-FFF2-40B4-BE49-F238E27FC236}">
                  <a16:creationId xmlns:a16="http://schemas.microsoft.com/office/drawing/2014/main" id="{6DA400CB-66DA-4AB5-93DB-C69E4139B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1001" name="Freeform 36">
              <a:extLst>
                <a:ext uri="{FF2B5EF4-FFF2-40B4-BE49-F238E27FC236}">
                  <a16:creationId xmlns:a16="http://schemas.microsoft.com/office/drawing/2014/main" id="{74E309B5-9DE6-44E0-8655-3C9186CD0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2" name="Freeform 37">
              <a:extLst>
                <a:ext uri="{FF2B5EF4-FFF2-40B4-BE49-F238E27FC236}">
                  <a16:creationId xmlns:a16="http://schemas.microsoft.com/office/drawing/2014/main" id="{A5B62BAF-D135-4E86-B43E-244CCD430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3" name="Freeform 38">
              <a:extLst>
                <a:ext uri="{FF2B5EF4-FFF2-40B4-BE49-F238E27FC236}">
                  <a16:creationId xmlns:a16="http://schemas.microsoft.com/office/drawing/2014/main" id="{627E7D78-ABDD-4FB9-9413-D24E702E5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6 h 174"/>
                <a:gd name="T2" fmla="*/ 21193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4" name="Freeform 39">
              <a:extLst>
                <a:ext uri="{FF2B5EF4-FFF2-40B4-BE49-F238E27FC236}">
                  <a16:creationId xmlns:a16="http://schemas.microsoft.com/office/drawing/2014/main" id="{F103DEB7-6EB6-4424-9878-B595212BC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5" name="Freeform 40">
              <a:extLst>
                <a:ext uri="{FF2B5EF4-FFF2-40B4-BE49-F238E27FC236}">
                  <a16:creationId xmlns:a16="http://schemas.microsoft.com/office/drawing/2014/main" id="{1709AC2D-45C8-44AD-BE70-4E65080C8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6" name="Freeform 41">
              <a:extLst>
                <a:ext uri="{FF2B5EF4-FFF2-40B4-BE49-F238E27FC236}">
                  <a16:creationId xmlns:a16="http://schemas.microsoft.com/office/drawing/2014/main" id="{102904E4-C4C1-4DE2-9354-05D6D9979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7" name="Freeform 42">
              <a:extLst>
                <a:ext uri="{FF2B5EF4-FFF2-40B4-BE49-F238E27FC236}">
                  <a16:creationId xmlns:a16="http://schemas.microsoft.com/office/drawing/2014/main" id="{6D09AD88-EA64-45BD-A072-B8D1EF1588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8" name="Freeform 43">
              <a:extLst>
                <a:ext uri="{FF2B5EF4-FFF2-40B4-BE49-F238E27FC236}">
                  <a16:creationId xmlns:a16="http://schemas.microsoft.com/office/drawing/2014/main" id="{06CE564B-4703-43C3-853A-734457058C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009" name="Freeform 44">
              <a:extLst>
                <a:ext uri="{FF2B5EF4-FFF2-40B4-BE49-F238E27FC236}">
                  <a16:creationId xmlns:a16="http://schemas.microsoft.com/office/drawing/2014/main" id="{F6AE0FEC-6B5D-4B5C-ACC6-E4CF90501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1010" name="Group 45">
              <a:extLst>
                <a:ext uri="{FF2B5EF4-FFF2-40B4-BE49-F238E27FC236}">
                  <a16:creationId xmlns:a16="http://schemas.microsoft.com/office/drawing/2014/main" id="{5D19009B-4F83-4850-98F3-AB65CE69430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1036" name="Rectangle 46">
                <a:extLst>
                  <a:ext uri="{FF2B5EF4-FFF2-40B4-BE49-F238E27FC236}">
                    <a16:creationId xmlns:a16="http://schemas.microsoft.com/office/drawing/2014/main" id="{4627E694-E5BF-40CF-9412-F81E67781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1037" name="Text Box 47">
                <a:extLst>
                  <a:ext uri="{FF2B5EF4-FFF2-40B4-BE49-F238E27FC236}">
                    <a16:creationId xmlns:a16="http://schemas.microsoft.com/office/drawing/2014/main" id="{16CE098F-BB48-444D-A4C9-71BAC921231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u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1011" name="Group 48">
              <a:extLst>
                <a:ext uri="{FF2B5EF4-FFF2-40B4-BE49-F238E27FC236}">
                  <a16:creationId xmlns:a16="http://schemas.microsoft.com/office/drawing/2014/main" id="{790460C3-4412-4F5D-A2A9-7F64CFEC5A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1034" name="Rectangle 49">
                <a:extLst>
                  <a:ext uri="{FF2B5EF4-FFF2-40B4-BE49-F238E27FC236}">
                    <a16:creationId xmlns:a16="http://schemas.microsoft.com/office/drawing/2014/main" id="{52E15EBC-2755-46A4-B2C9-A6143668A6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1035" name="Text Box 50">
                <a:extLst>
                  <a:ext uri="{FF2B5EF4-FFF2-40B4-BE49-F238E27FC236}">
                    <a16:creationId xmlns:a16="http://schemas.microsoft.com/office/drawing/2014/main" id="{91423CD1-8FC2-4AA5-8861-A65ABED3D9F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y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1012" name="Group 51">
              <a:extLst>
                <a:ext uri="{FF2B5EF4-FFF2-40B4-BE49-F238E27FC236}">
                  <a16:creationId xmlns:a16="http://schemas.microsoft.com/office/drawing/2014/main" id="{BD2DCD9B-BC3C-4819-BE28-BA00E1D88D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1032" name="Rectangle 52">
                <a:extLst>
                  <a:ext uri="{FF2B5EF4-FFF2-40B4-BE49-F238E27FC236}">
                    <a16:creationId xmlns:a16="http://schemas.microsoft.com/office/drawing/2014/main" id="{5BE99594-6F6C-4CA3-A2D6-F3C7C5BAA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1033" name="Text Box 53">
                <a:extLst>
                  <a:ext uri="{FF2B5EF4-FFF2-40B4-BE49-F238E27FC236}">
                    <a16:creationId xmlns:a16="http://schemas.microsoft.com/office/drawing/2014/main" id="{9E360268-FDD2-4BB8-95B3-92FB6D0619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rPr>
                  <a:t>x</a:t>
                </a:r>
              </a:p>
            </p:txBody>
          </p:sp>
        </p:grpSp>
        <p:grpSp>
          <p:nvGrpSpPr>
            <p:cNvPr id="41013" name="Group 54">
              <a:extLst>
                <a:ext uri="{FF2B5EF4-FFF2-40B4-BE49-F238E27FC236}">
                  <a16:creationId xmlns:a16="http://schemas.microsoft.com/office/drawing/2014/main" id="{766CBE41-1148-49C7-86CD-367B065ABE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41030" name="Rectangle 55">
                <a:extLst>
                  <a:ext uri="{FF2B5EF4-FFF2-40B4-BE49-F238E27FC236}">
                    <a16:creationId xmlns:a16="http://schemas.microsoft.com/office/drawing/2014/main" id="{21785C2C-7E8E-4A70-B5EF-103354936F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1031" name="Text Box 56">
                <a:extLst>
                  <a:ext uri="{FF2B5EF4-FFF2-40B4-BE49-F238E27FC236}">
                    <a16:creationId xmlns:a16="http://schemas.microsoft.com/office/drawing/2014/main" id="{F2C3AFF6-38DF-46B8-9949-C15FC724678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w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1014" name="Group 57">
              <a:extLst>
                <a:ext uri="{FF2B5EF4-FFF2-40B4-BE49-F238E27FC236}">
                  <a16:creationId xmlns:a16="http://schemas.microsoft.com/office/drawing/2014/main" id="{BD069381-079E-4074-880F-CDC3C2F0D7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1028" name="Rectangle 58">
                <a:extLst>
                  <a:ext uri="{FF2B5EF4-FFF2-40B4-BE49-F238E27FC236}">
                    <a16:creationId xmlns:a16="http://schemas.microsoft.com/office/drawing/2014/main" id="{494390F8-144F-47A4-A99A-1FBF3E6AA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1029" name="Text Box 59">
                <a:extLst>
                  <a:ext uri="{FF2B5EF4-FFF2-40B4-BE49-F238E27FC236}">
                    <a16:creationId xmlns:a16="http://schemas.microsoft.com/office/drawing/2014/main" id="{306F1222-7043-45E5-ABC3-501E8F2629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v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1015" name="Group 60">
              <a:extLst>
                <a:ext uri="{FF2B5EF4-FFF2-40B4-BE49-F238E27FC236}">
                  <a16:creationId xmlns:a16="http://schemas.microsoft.com/office/drawing/2014/main" id="{55B24E4A-C59D-40B6-9F71-49DF3F3192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1026" name="Rectangle 61">
                <a:extLst>
                  <a:ext uri="{FF2B5EF4-FFF2-40B4-BE49-F238E27FC236}">
                    <a16:creationId xmlns:a16="http://schemas.microsoft.com/office/drawing/2014/main" id="{71857D9A-B122-479F-B671-1C5A8537D6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1027" name="Text Box 62">
                <a:extLst>
                  <a:ext uri="{FF2B5EF4-FFF2-40B4-BE49-F238E27FC236}">
                    <a16:creationId xmlns:a16="http://schemas.microsoft.com/office/drawing/2014/main" id="{649D2EFA-4B6F-495A-B2E5-C7D673CB1B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rPr>
                  <a:t>z</a:t>
                </a:r>
              </a:p>
            </p:txBody>
          </p:sp>
        </p:grpSp>
        <p:sp>
          <p:nvSpPr>
            <p:cNvPr id="41016" name="Text Box 63">
              <a:extLst>
                <a:ext uri="{FF2B5EF4-FFF2-40B4-BE49-F238E27FC236}">
                  <a16:creationId xmlns:a16="http://schemas.microsoft.com/office/drawing/2014/main" id="{FA55F603-0139-45F4-A8F9-FE9779AEF6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1017" name="Text Box 64">
              <a:extLst>
                <a:ext uri="{FF2B5EF4-FFF2-40B4-BE49-F238E27FC236}">
                  <a16:creationId xmlns:a16="http://schemas.microsoft.com/office/drawing/2014/main" id="{4CBAAD3A-BD8B-40BD-A65C-38B06FC868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1018" name="Text Box 65">
              <a:extLst>
                <a:ext uri="{FF2B5EF4-FFF2-40B4-BE49-F238E27FC236}">
                  <a16:creationId xmlns:a16="http://schemas.microsoft.com/office/drawing/2014/main" id="{1B0601F7-9BBC-462E-A028-B36D1EFA43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1019" name="Text Box 66">
              <a:extLst>
                <a:ext uri="{FF2B5EF4-FFF2-40B4-BE49-F238E27FC236}">
                  <a16:creationId xmlns:a16="http://schemas.microsoft.com/office/drawing/2014/main" id="{026D94EF-BD67-49AE-B8F2-6C8289DE1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1020" name="Text Box 67">
              <a:extLst>
                <a:ext uri="{FF2B5EF4-FFF2-40B4-BE49-F238E27FC236}">
                  <a16:creationId xmlns:a16="http://schemas.microsoft.com/office/drawing/2014/main" id="{414454E1-53A6-47D1-A9ED-DEAB49349C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1021" name="Text Box 68">
              <a:extLst>
                <a:ext uri="{FF2B5EF4-FFF2-40B4-BE49-F238E27FC236}">
                  <a16:creationId xmlns:a16="http://schemas.microsoft.com/office/drawing/2014/main" id="{4D8D2DC4-7265-4B1E-885D-5A62663CC9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1022" name="Text Box 69">
              <a:extLst>
                <a:ext uri="{FF2B5EF4-FFF2-40B4-BE49-F238E27FC236}">
                  <a16:creationId xmlns:a16="http://schemas.microsoft.com/office/drawing/2014/main" id="{02D71A4D-B675-4F1B-9073-F0E0118E54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1023" name="Text Box 70">
              <a:extLst>
                <a:ext uri="{FF2B5EF4-FFF2-40B4-BE49-F238E27FC236}">
                  <a16:creationId xmlns:a16="http://schemas.microsoft.com/office/drawing/2014/main" id="{685EF5AF-BBF9-43F7-A0E8-0C4C7F417B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5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1024" name="Text Box 71">
              <a:extLst>
                <a:ext uri="{FF2B5EF4-FFF2-40B4-BE49-F238E27FC236}">
                  <a16:creationId xmlns:a16="http://schemas.microsoft.com/office/drawing/2014/main" id="{36FE60A4-01EC-4FF1-A049-49B8741A49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1025" name="Text Box 72">
              <a:extLst>
                <a:ext uri="{FF2B5EF4-FFF2-40B4-BE49-F238E27FC236}">
                  <a16:creationId xmlns:a16="http://schemas.microsoft.com/office/drawing/2014/main" id="{16E3433E-B4DF-4560-839F-F6FCB6B200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5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40964" name="Text Box 73">
            <a:extLst>
              <a:ext uri="{FF2B5EF4-FFF2-40B4-BE49-F238E27FC236}">
                <a16:creationId xmlns:a16="http://schemas.microsoft.com/office/drawing/2014/main" id="{BC2DF8A6-7C39-4D9A-A3FF-B8B05D3F87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65738" y="1689100"/>
            <a:ext cx="3052762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c(x,x</a:t>
            </a:r>
            <a:r>
              <a:rPr lang="ja-JP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’</a:t>
            </a:r>
            <a:r>
              <a:rPr lang="en-US" altLang="ja-JP" sz="1800">
                <a:latin typeface="Arial" panose="020B0604020202020204" pitchFamily="34" charset="0"/>
                <a:ea typeface="MS PGothic" panose="020B0600070205080204" pitchFamily="34" charset="-128"/>
              </a:rPr>
              <a:t>) = cost of link (x,x</a:t>
            </a:r>
            <a:r>
              <a:rPr lang="ja-JP" altLang="en-US" sz="1800">
                <a:latin typeface="Arial" panose="020B0604020202020204" pitchFamily="34" charset="0"/>
                <a:ea typeface="MS PGothic" panose="020B0600070205080204" pitchFamily="34" charset="-128"/>
              </a:rPr>
              <a:t>’</a:t>
            </a:r>
            <a:r>
              <a:rPr lang="en-US" altLang="ja-JP" sz="1800">
                <a:latin typeface="Arial" panose="020B0604020202020204" pitchFamily="34" charset="0"/>
                <a:ea typeface="MS PGothic" panose="020B0600070205080204" pitchFamily="34" charset="-128"/>
              </a:rPr>
              <a:t>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      e.g., c(w,z) = 5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Gill Sans MT" panose="020B0502020104020203" pitchFamily="34" charset="0"/>
                <a:ea typeface="MS PGothic" panose="020B0600070205080204" pitchFamily="34" charset="-128"/>
              </a:rPr>
              <a:t>cost could always be 1, or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Gill Sans MT" panose="020B0502020104020203" pitchFamily="34" charset="0"/>
                <a:ea typeface="MS PGothic" panose="020B0600070205080204" pitchFamily="34" charset="-128"/>
              </a:rPr>
              <a:t>inversely related to bandwidth,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Gill Sans MT" panose="020B0502020104020203" pitchFamily="34" charset="0"/>
                <a:ea typeface="MS PGothic" panose="020B0600070205080204" pitchFamily="34" charset="-128"/>
              </a:rPr>
              <a:t>or inversely related to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Gill Sans MT" panose="020B0502020104020203" pitchFamily="34" charset="0"/>
                <a:ea typeface="MS PGothic" panose="020B0600070205080204" pitchFamily="34" charset="-128"/>
              </a:rPr>
              <a:t>congestion</a:t>
            </a:r>
          </a:p>
        </p:txBody>
      </p:sp>
      <p:sp>
        <p:nvSpPr>
          <p:cNvPr id="40965" name="Text Box 74">
            <a:extLst>
              <a:ext uri="{FF2B5EF4-FFF2-40B4-BE49-F238E27FC236}">
                <a16:creationId xmlns:a16="http://schemas.microsoft.com/office/drawing/2014/main" id="{F28D3A12-9287-465B-AA1A-0B0F6EA0A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5513" y="4227513"/>
            <a:ext cx="6761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cost of path (x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, 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2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, 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3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,…, 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p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) = c(x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,x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2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) + c(x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2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,x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3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) + … + c(x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p-1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,x</a:t>
            </a:r>
            <a:r>
              <a:rPr lang="en-US" altLang="zh-CN" sz="1800" baseline="-25000">
                <a:latin typeface="Arial" panose="020B0604020202020204" pitchFamily="34" charset="0"/>
                <a:ea typeface="MS PGothic" panose="020B0600070205080204" pitchFamily="34" charset="-128"/>
              </a:rPr>
              <a:t>p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)  </a:t>
            </a:r>
          </a:p>
        </p:txBody>
      </p:sp>
      <p:sp>
        <p:nvSpPr>
          <p:cNvPr id="40966" name="Text Box 75">
            <a:extLst>
              <a:ext uri="{FF2B5EF4-FFF2-40B4-BE49-F238E27FC236}">
                <a16:creationId xmlns:a16="http://schemas.microsoft.com/office/drawing/2014/main" id="{E5E50A18-AB37-4D33-A983-931D9FFF12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4981575"/>
            <a:ext cx="7569200" cy="974725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key question:</a:t>
            </a: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 what is the least-cost path between u and z ?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i="1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routing algorithm:</a:t>
            </a: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 algorithm that finds that least cost path</a:t>
            </a:r>
          </a:p>
        </p:txBody>
      </p:sp>
      <p:sp>
        <p:nvSpPr>
          <p:cNvPr id="40967" name="页脚占位符 5">
            <a:extLst>
              <a:ext uri="{FF2B5EF4-FFF2-40B4-BE49-F238E27FC236}">
                <a16:creationId xmlns:a16="http://schemas.microsoft.com/office/drawing/2014/main" id="{22B3472B-8F72-4E4B-94AF-C10C6DD0D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0968" name="灯片编号占位符 6">
            <a:extLst>
              <a:ext uri="{FF2B5EF4-FFF2-40B4-BE49-F238E27FC236}">
                <a16:creationId xmlns:a16="http://schemas.microsoft.com/office/drawing/2014/main" id="{0A710AEF-868A-4890-A77A-07E590DF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4AF2C4D6-D2F8-4E5A-AD55-775B113871A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0F6A29C4-710F-4D49-8076-6E6EFA226E8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Routing Algorithm classification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02B65158-EFBC-4471-92B1-45E65D5D72F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90525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Global or decentralized information?</a:t>
            </a:r>
            <a:endParaRPr lang="en-US" altLang="zh-CN" sz="2400">
              <a:ea typeface="宋体" panose="02010600030101010101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Global:</a:t>
            </a:r>
            <a:endParaRPr lang="en-US" altLang="zh-CN" sz="2000">
              <a:ea typeface="宋体" panose="02010600030101010101" pitchFamily="2" charset="-122"/>
            </a:endParaRPr>
          </a:p>
          <a:p>
            <a:r>
              <a:rPr lang="en-US" altLang="zh-CN" sz="2000">
                <a:ea typeface="宋体" panose="02010600030101010101" pitchFamily="2" charset="-122"/>
              </a:rPr>
              <a:t>all routers have complete topology, link cost info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“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link state</a:t>
            </a:r>
            <a:r>
              <a:rPr lang="en-US" altLang="zh-CN" sz="2000">
                <a:ea typeface="宋体" panose="02010600030101010101" pitchFamily="2" charset="-122"/>
              </a:rPr>
              <a:t>” algorithms</a:t>
            </a:r>
          </a:p>
          <a:p>
            <a:pPr>
              <a:buFont typeface="ZapfDingbats" pitchFamily="82" charset="2"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Decentralized:</a:t>
            </a:r>
            <a:r>
              <a:rPr lang="en-US" altLang="zh-CN" sz="2000"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router knows physically-connected neighbors, link costs to neighbors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iterative process of computation, exchange of info with neighbors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“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distance vector</a:t>
            </a:r>
            <a:r>
              <a:rPr lang="en-US" altLang="zh-CN" sz="2000">
                <a:ea typeface="宋体" panose="02010600030101010101" pitchFamily="2" charset="-122"/>
              </a:rPr>
              <a:t>” algorithms</a:t>
            </a:r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1AA7497E-A0D4-4B14-AD9D-BA4F7393E7B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838700" y="1381125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Static or dynamic?</a:t>
            </a:r>
          </a:p>
          <a:p>
            <a:pPr>
              <a:buFont typeface="ZapfDingbats" pitchFamily="82" charset="2"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Static:</a:t>
            </a:r>
            <a:r>
              <a:rPr lang="en-US" altLang="zh-CN" sz="2000"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routes change slowly over time</a:t>
            </a:r>
          </a:p>
          <a:p>
            <a:pPr>
              <a:buFont typeface="ZapfDingbats" pitchFamily="82" charset="2"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Dynamic:</a:t>
            </a:r>
            <a:r>
              <a:rPr lang="en-US" altLang="zh-CN" sz="2000"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routes change more quickly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periodic update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in response to link cost changes</a:t>
            </a:r>
          </a:p>
        </p:txBody>
      </p:sp>
      <p:sp>
        <p:nvSpPr>
          <p:cNvPr id="41989" name="页脚占位符 5">
            <a:extLst>
              <a:ext uri="{FF2B5EF4-FFF2-40B4-BE49-F238E27FC236}">
                <a16:creationId xmlns:a16="http://schemas.microsoft.com/office/drawing/2014/main" id="{774CD1B6-AA25-43E4-9E5D-19D799F1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1990" name="灯片编号占位符 6">
            <a:extLst>
              <a:ext uri="{FF2B5EF4-FFF2-40B4-BE49-F238E27FC236}">
                <a16:creationId xmlns:a16="http://schemas.microsoft.com/office/drawing/2014/main" id="{D7632224-1F68-4D45-B1E8-DCAA3301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DF1209C-2776-4B07-93C7-4C2AEA18A76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>
            <a:extLst>
              <a:ext uri="{FF2B5EF4-FFF2-40B4-BE49-F238E27FC236}">
                <a16:creationId xmlns:a16="http://schemas.microsoft.com/office/drawing/2014/main" id="{0AD23B37-64CA-40A6-A3A9-71E2181C25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Dijkstra’s algorithm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011" name="内容占位符 2">
            <a:extLst>
              <a:ext uri="{FF2B5EF4-FFF2-40B4-BE49-F238E27FC236}">
                <a16:creationId xmlns:a16="http://schemas.microsoft.com/office/drawing/2014/main" id="{F058B09D-3F29-426F-8D43-DEE718EC408D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33400" y="1600200"/>
            <a:ext cx="3697288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Net topology,link costs known to all nodes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Computes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least cost </a:t>
            </a:r>
            <a:r>
              <a:rPr lang="en-US" altLang="zh-CN" sz="2400">
                <a:ea typeface="宋体" panose="02010600030101010101" pitchFamily="2" charset="-122"/>
              </a:rPr>
              <a:t>paths from one node(source) to all other nodes</a:t>
            </a:r>
          </a:p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Iterative</a:t>
            </a:r>
            <a:r>
              <a:rPr lang="en-US" altLang="zh-CN" sz="2400">
                <a:ea typeface="宋体" panose="02010600030101010101" pitchFamily="2" charset="-122"/>
              </a:rPr>
              <a:t>: after k iterations, know least cost path to k dest.’s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43012" name="内容占位符 3">
            <a:extLst>
              <a:ext uri="{FF2B5EF4-FFF2-40B4-BE49-F238E27FC236}">
                <a16:creationId xmlns:a16="http://schemas.microsoft.com/office/drawing/2014/main" id="{808E5632-8A50-4FC2-A04F-718C95625ED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495800" y="1600200"/>
            <a:ext cx="3843338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Notation: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c(x,y): link cost from node x to y; = ∞ if not direct neighbors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D(v): current value of cost of path from source to dest. V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p(v): predecessor node along path from source to v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N’: set of nodes whose least cost path definitively known</a:t>
            </a: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3013" name="页脚占位符 5">
            <a:extLst>
              <a:ext uri="{FF2B5EF4-FFF2-40B4-BE49-F238E27FC236}">
                <a16:creationId xmlns:a16="http://schemas.microsoft.com/office/drawing/2014/main" id="{5B236AE0-E4D0-421E-B333-4342AB770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3014" name="灯片编号占位符 6">
            <a:extLst>
              <a:ext uri="{FF2B5EF4-FFF2-40B4-BE49-F238E27FC236}">
                <a16:creationId xmlns:a16="http://schemas.microsoft.com/office/drawing/2014/main" id="{72A88E1A-4516-487B-9EAF-53EE66FE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EAC2CAA-7636-4527-ABA6-E5D6BAE466C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>
            <a:extLst>
              <a:ext uri="{FF2B5EF4-FFF2-40B4-BE49-F238E27FC236}">
                <a16:creationId xmlns:a16="http://schemas.microsoft.com/office/drawing/2014/main" id="{515E5D73-1166-4323-BCFB-71C74659AF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Dijkstra’s algorithm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44035" name="Picture 2">
            <a:extLst>
              <a:ext uri="{FF2B5EF4-FFF2-40B4-BE49-F238E27FC236}">
                <a16:creationId xmlns:a16="http://schemas.microsoft.com/office/drawing/2014/main" id="{38FB3483-9EB6-46A6-8212-236D67BC6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258888"/>
            <a:ext cx="78105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页脚占位符 5">
            <a:extLst>
              <a:ext uri="{FF2B5EF4-FFF2-40B4-BE49-F238E27FC236}">
                <a16:creationId xmlns:a16="http://schemas.microsoft.com/office/drawing/2014/main" id="{29C5B061-A7D2-4F1E-985A-87C09258B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4037" name="灯片编号占位符 6">
            <a:extLst>
              <a:ext uri="{FF2B5EF4-FFF2-40B4-BE49-F238E27FC236}">
                <a16:creationId xmlns:a16="http://schemas.microsoft.com/office/drawing/2014/main" id="{6CA10617-BD71-4358-B045-9C27038D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94930600-CE57-4E7E-9F92-F0B9F03A324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58" name="Group 2">
            <a:extLst>
              <a:ext uri="{FF2B5EF4-FFF2-40B4-BE49-F238E27FC236}">
                <a16:creationId xmlns:a16="http://schemas.microsoft.com/office/drawing/2014/main" id="{0392AE3C-D66B-4D15-A2B0-9A366D38503F}"/>
              </a:ext>
            </a:extLst>
          </p:cNvPr>
          <p:cNvGrpSpPr>
            <a:grpSpLocks/>
          </p:cNvGrpSpPr>
          <p:nvPr/>
        </p:nvGrpSpPr>
        <p:grpSpPr bwMode="auto">
          <a:xfrm>
            <a:off x="4640263" y="3022600"/>
            <a:ext cx="4217987" cy="3363913"/>
            <a:chOff x="415" y="856"/>
            <a:chExt cx="2910" cy="2258"/>
          </a:xfrm>
        </p:grpSpPr>
        <p:grpSp>
          <p:nvGrpSpPr>
            <p:cNvPr id="45121" name="Group 3">
              <a:extLst>
                <a:ext uri="{FF2B5EF4-FFF2-40B4-BE49-F238E27FC236}">
                  <a16:creationId xmlns:a16="http://schemas.microsoft.com/office/drawing/2014/main" id="{FB37CBC7-C92D-45C1-9AE7-1F5EBDE9B1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0" y="1997"/>
              <a:ext cx="316" cy="267"/>
              <a:chOff x="1613" y="2011"/>
              <a:chExt cx="316" cy="267"/>
            </a:xfrm>
          </p:grpSpPr>
          <p:sp>
            <p:nvSpPr>
              <p:cNvPr id="45183" name="Oval 4">
                <a:extLst>
                  <a:ext uri="{FF2B5EF4-FFF2-40B4-BE49-F238E27FC236}">
                    <a16:creationId xmlns:a16="http://schemas.microsoft.com/office/drawing/2014/main" id="{263AF0DF-0554-40A8-AA53-7E37950079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1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84" name="Line 5">
                <a:extLst>
                  <a:ext uri="{FF2B5EF4-FFF2-40B4-BE49-F238E27FC236}">
                    <a16:creationId xmlns:a16="http://schemas.microsoft.com/office/drawing/2014/main" id="{CD030FE4-9A7A-4D05-9617-6CB250E0E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85" name="Line 6">
                <a:extLst>
                  <a:ext uri="{FF2B5EF4-FFF2-40B4-BE49-F238E27FC236}">
                    <a16:creationId xmlns:a16="http://schemas.microsoft.com/office/drawing/2014/main" id="{EB3433FD-8D95-4527-BB7E-51FB3A42F3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2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86" name="Rectangle 7">
                <a:extLst>
                  <a:ext uri="{FF2B5EF4-FFF2-40B4-BE49-F238E27FC236}">
                    <a16:creationId xmlns:a16="http://schemas.microsoft.com/office/drawing/2014/main" id="{BB367140-62E2-41EF-B960-01848BAB3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29"/>
                <a:ext cx="308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45187" name="Oval 8">
                <a:extLst>
                  <a:ext uri="{FF2B5EF4-FFF2-40B4-BE49-F238E27FC236}">
                    <a16:creationId xmlns:a16="http://schemas.microsoft.com/office/drawing/2014/main" id="{21F95CBB-809E-49DB-8F49-02FD52E0AE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1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88" name="Rectangle 9">
                <a:extLst>
                  <a:ext uri="{FF2B5EF4-FFF2-40B4-BE49-F238E27FC236}">
                    <a16:creationId xmlns:a16="http://schemas.microsoft.com/office/drawing/2014/main" id="{7DF18F76-B114-496D-AEA5-B310982AEF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6" y="2100"/>
                <a:ext cx="140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89" name="Text Box 10">
                <a:extLst>
                  <a:ext uri="{FF2B5EF4-FFF2-40B4-BE49-F238E27FC236}">
                    <a16:creationId xmlns:a16="http://schemas.microsoft.com/office/drawing/2014/main" id="{5966ED09-A214-4C63-A4F7-AFA645C68F5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3" y="2011"/>
                <a:ext cx="254" cy="2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w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45122" name="Text Box 11">
              <a:extLst>
                <a:ext uri="{FF2B5EF4-FFF2-40B4-BE49-F238E27FC236}">
                  <a16:creationId xmlns:a16="http://schemas.microsoft.com/office/drawing/2014/main" id="{4BABFA4C-B4A5-464C-90EF-8C826DDCB6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25" y="1959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23" name="Text Box 12">
              <a:extLst>
                <a:ext uri="{FF2B5EF4-FFF2-40B4-BE49-F238E27FC236}">
                  <a16:creationId xmlns:a16="http://schemas.microsoft.com/office/drawing/2014/main" id="{44C5E908-806D-4DAD-B82D-214D11947C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0" y="147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4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45124" name="Group 13">
              <a:extLst>
                <a:ext uri="{FF2B5EF4-FFF2-40B4-BE49-F238E27FC236}">
                  <a16:creationId xmlns:a16="http://schemas.microsoft.com/office/drawing/2014/main" id="{3B561963-3D30-49DE-9D74-7BF847DB8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9" y="2848"/>
              <a:ext cx="316" cy="266"/>
              <a:chOff x="1613" y="2011"/>
              <a:chExt cx="316" cy="266"/>
            </a:xfrm>
          </p:grpSpPr>
          <p:sp>
            <p:nvSpPr>
              <p:cNvPr id="45176" name="Oval 14">
                <a:extLst>
                  <a:ext uri="{FF2B5EF4-FFF2-40B4-BE49-F238E27FC236}">
                    <a16:creationId xmlns:a16="http://schemas.microsoft.com/office/drawing/2014/main" id="{4D4EF341-5A3E-4431-A214-3E24C6B965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77" name="Line 15">
                <a:extLst>
                  <a:ext uri="{FF2B5EF4-FFF2-40B4-BE49-F238E27FC236}">
                    <a16:creationId xmlns:a16="http://schemas.microsoft.com/office/drawing/2014/main" id="{4E398DC0-740D-43E3-8F97-3A2BDCE38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78" name="Line 16">
                <a:extLst>
                  <a:ext uri="{FF2B5EF4-FFF2-40B4-BE49-F238E27FC236}">
                    <a16:creationId xmlns:a16="http://schemas.microsoft.com/office/drawing/2014/main" id="{AD22EF28-DDA9-4FCF-AA2E-D3AB43A416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79" name="Rectangle 17">
                <a:extLst>
                  <a:ext uri="{FF2B5EF4-FFF2-40B4-BE49-F238E27FC236}">
                    <a16:creationId xmlns:a16="http://schemas.microsoft.com/office/drawing/2014/main" id="{DD9AAAC8-3BBF-4110-8560-B57248225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45180" name="Oval 18">
                <a:extLst>
                  <a:ext uri="{FF2B5EF4-FFF2-40B4-BE49-F238E27FC236}">
                    <a16:creationId xmlns:a16="http://schemas.microsoft.com/office/drawing/2014/main" id="{24D7E585-2475-4FDA-8415-2B32AF1A5E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81" name="Rectangle 19">
                <a:extLst>
                  <a:ext uri="{FF2B5EF4-FFF2-40B4-BE49-F238E27FC236}">
                    <a16:creationId xmlns:a16="http://schemas.microsoft.com/office/drawing/2014/main" id="{106A8B22-0A8B-4C69-83CC-6BD098CBDB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82" name="Text Box 20">
                <a:extLst>
                  <a:ext uri="{FF2B5EF4-FFF2-40B4-BE49-F238E27FC236}">
                    <a16:creationId xmlns:a16="http://schemas.microsoft.com/office/drawing/2014/main" id="{B72FFC10-12B6-4B7F-A089-D52606F8A3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v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5125" name="Group 21">
              <a:extLst>
                <a:ext uri="{FF2B5EF4-FFF2-40B4-BE49-F238E27FC236}">
                  <a16:creationId xmlns:a16="http://schemas.microsoft.com/office/drawing/2014/main" id="{B62973DD-D445-470D-9FDF-CF0EAB0818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5" y="856"/>
              <a:ext cx="316" cy="266"/>
              <a:chOff x="1613" y="2011"/>
              <a:chExt cx="316" cy="266"/>
            </a:xfrm>
          </p:grpSpPr>
          <p:sp>
            <p:nvSpPr>
              <p:cNvPr id="45169" name="Oval 22">
                <a:extLst>
                  <a:ext uri="{FF2B5EF4-FFF2-40B4-BE49-F238E27FC236}">
                    <a16:creationId xmlns:a16="http://schemas.microsoft.com/office/drawing/2014/main" id="{0516CAD4-0E06-4A78-BDD3-6BC1B20065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70" name="Line 23">
                <a:extLst>
                  <a:ext uri="{FF2B5EF4-FFF2-40B4-BE49-F238E27FC236}">
                    <a16:creationId xmlns:a16="http://schemas.microsoft.com/office/drawing/2014/main" id="{00CE5DD8-C66A-49B4-A19C-25941F3869B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71" name="Line 24">
                <a:extLst>
                  <a:ext uri="{FF2B5EF4-FFF2-40B4-BE49-F238E27FC236}">
                    <a16:creationId xmlns:a16="http://schemas.microsoft.com/office/drawing/2014/main" id="{16A946A5-031C-4651-964F-CA25BD88C0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72" name="Rectangle 25">
                <a:extLst>
                  <a:ext uri="{FF2B5EF4-FFF2-40B4-BE49-F238E27FC236}">
                    <a16:creationId xmlns:a16="http://schemas.microsoft.com/office/drawing/2014/main" id="{D16AC7F7-E076-413C-84FF-574027956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45173" name="Oval 26">
                <a:extLst>
                  <a:ext uri="{FF2B5EF4-FFF2-40B4-BE49-F238E27FC236}">
                    <a16:creationId xmlns:a16="http://schemas.microsoft.com/office/drawing/2014/main" id="{70D23BA7-9E20-4AC7-86FA-3737C78353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74" name="Rectangle 27">
                <a:extLst>
                  <a:ext uri="{FF2B5EF4-FFF2-40B4-BE49-F238E27FC236}">
                    <a16:creationId xmlns:a16="http://schemas.microsoft.com/office/drawing/2014/main" id="{6C85ADD9-A7AF-4EA2-BB59-2B9FEC7A1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75" name="Text Box 28">
                <a:extLst>
                  <a:ext uri="{FF2B5EF4-FFF2-40B4-BE49-F238E27FC236}">
                    <a16:creationId xmlns:a16="http://schemas.microsoft.com/office/drawing/2014/main" id="{500197BA-5A70-4764-B0BE-5A98E63CAD4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x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5126" name="Group 29">
              <a:extLst>
                <a:ext uri="{FF2B5EF4-FFF2-40B4-BE49-F238E27FC236}">
                  <a16:creationId xmlns:a16="http://schemas.microsoft.com/office/drawing/2014/main" id="{B6D7E4B0-14C2-4BB4-9218-08187C314C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5" y="2028"/>
              <a:ext cx="316" cy="267"/>
              <a:chOff x="1613" y="2011"/>
              <a:chExt cx="316" cy="267"/>
            </a:xfrm>
          </p:grpSpPr>
          <p:sp>
            <p:nvSpPr>
              <p:cNvPr id="45162" name="Oval 30">
                <a:extLst>
                  <a:ext uri="{FF2B5EF4-FFF2-40B4-BE49-F238E27FC236}">
                    <a16:creationId xmlns:a16="http://schemas.microsoft.com/office/drawing/2014/main" id="{90A070E6-79C0-406E-A6B7-9E6FE333B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63" name="Line 31">
                <a:extLst>
                  <a:ext uri="{FF2B5EF4-FFF2-40B4-BE49-F238E27FC236}">
                    <a16:creationId xmlns:a16="http://schemas.microsoft.com/office/drawing/2014/main" id="{47E8EAAD-0E44-47A3-A59B-06E2053129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64" name="Line 32">
                <a:extLst>
                  <a:ext uri="{FF2B5EF4-FFF2-40B4-BE49-F238E27FC236}">
                    <a16:creationId xmlns:a16="http://schemas.microsoft.com/office/drawing/2014/main" id="{C636A434-1E9D-4EB7-91EA-DCE56C8A99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31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65" name="Rectangle 33">
                <a:extLst>
                  <a:ext uri="{FF2B5EF4-FFF2-40B4-BE49-F238E27FC236}">
                    <a16:creationId xmlns:a16="http://schemas.microsoft.com/office/drawing/2014/main" id="{44D35D14-5967-4383-A0B5-27C7AEA188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45166" name="Oval 34">
                <a:extLst>
                  <a:ext uri="{FF2B5EF4-FFF2-40B4-BE49-F238E27FC236}">
                    <a16:creationId xmlns:a16="http://schemas.microsoft.com/office/drawing/2014/main" id="{B0D10B34-7C44-47F7-AD0F-90EFBB01F8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67" name="Rectangle 35">
                <a:extLst>
                  <a:ext uri="{FF2B5EF4-FFF2-40B4-BE49-F238E27FC236}">
                    <a16:creationId xmlns:a16="http://schemas.microsoft.com/office/drawing/2014/main" id="{DE2D8DCE-32E3-4A0D-BCDC-09A346971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2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68" name="Text Box 36">
                <a:extLst>
                  <a:ext uri="{FF2B5EF4-FFF2-40B4-BE49-F238E27FC236}">
                    <a16:creationId xmlns:a16="http://schemas.microsoft.com/office/drawing/2014/main" id="{9737D31D-A3C3-4F3A-9417-1F333FAF07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48" y="2011"/>
                <a:ext cx="226" cy="2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u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45127" name="Line 37">
              <a:extLst>
                <a:ext uri="{FF2B5EF4-FFF2-40B4-BE49-F238E27FC236}">
                  <a16:creationId xmlns:a16="http://schemas.microsoft.com/office/drawing/2014/main" id="{F3B44E4B-2A95-4F69-88FB-7406AAE0DC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28" name="Line 38">
              <a:extLst>
                <a:ext uri="{FF2B5EF4-FFF2-40B4-BE49-F238E27FC236}">
                  <a16:creationId xmlns:a16="http://schemas.microsoft.com/office/drawing/2014/main" id="{BFA84F5B-1A4E-4ADF-9F5A-2A0C133FEC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29" name="Line 39">
              <a:extLst>
                <a:ext uri="{FF2B5EF4-FFF2-40B4-BE49-F238E27FC236}">
                  <a16:creationId xmlns:a16="http://schemas.microsoft.com/office/drawing/2014/main" id="{62C6EA4C-3AAD-446B-A1F6-492EDB5E0B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30" name="Text Box 40">
              <a:extLst>
                <a:ext uri="{FF2B5EF4-FFF2-40B4-BE49-F238E27FC236}">
                  <a16:creationId xmlns:a16="http://schemas.microsoft.com/office/drawing/2014/main" id="{E6353228-B693-4C18-8D33-0E3EF730FD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" y="1368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5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31" name="Line 41">
              <a:extLst>
                <a:ext uri="{FF2B5EF4-FFF2-40B4-BE49-F238E27FC236}">
                  <a16:creationId xmlns:a16="http://schemas.microsoft.com/office/drawing/2014/main" id="{1EC20047-D2ED-480B-8BA2-1817B0DBCA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7" y="2206"/>
              <a:ext cx="9" cy="71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32" name="Text Box 42">
              <a:extLst>
                <a:ext uri="{FF2B5EF4-FFF2-40B4-BE49-F238E27FC236}">
                  <a16:creationId xmlns:a16="http://schemas.microsoft.com/office/drawing/2014/main" id="{980CD3B6-AB15-4211-968D-0CF489B5DF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54" y="2407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33" name="Freeform 43">
              <a:extLst>
                <a:ext uri="{FF2B5EF4-FFF2-40B4-BE49-F238E27FC236}">
                  <a16:creationId xmlns:a16="http://schemas.microsoft.com/office/drawing/2014/main" id="{0958BC6F-7B87-4CD2-9559-A322DC0BF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" y="2227"/>
              <a:ext cx="860" cy="799"/>
            </a:xfrm>
            <a:custGeom>
              <a:avLst/>
              <a:gdLst>
                <a:gd name="T0" fmla="*/ 0 w 10032"/>
                <a:gd name="T1" fmla="*/ 0 h 10136"/>
                <a:gd name="T2" fmla="*/ 0 w 10032"/>
                <a:gd name="T3" fmla="*/ 0 h 10136"/>
                <a:gd name="T4" fmla="*/ 0 w 10032"/>
                <a:gd name="T5" fmla="*/ 0 h 1013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0032" h="10136">
                  <a:moveTo>
                    <a:pt x="32" y="0"/>
                  </a:moveTo>
                  <a:cubicBezTo>
                    <a:pt x="62" y="4573"/>
                    <a:pt x="-465" y="5047"/>
                    <a:pt x="1834" y="7734"/>
                  </a:cubicBezTo>
                  <a:cubicBezTo>
                    <a:pt x="4132" y="9414"/>
                    <a:pt x="9320" y="10802"/>
                    <a:pt x="10032" y="979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34" name="Text Box 44">
              <a:extLst>
                <a:ext uri="{FF2B5EF4-FFF2-40B4-BE49-F238E27FC236}">
                  <a16:creationId xmlns:a16="http://schemas.microsoft.com/office/drawing/2014/main" id="{DE99DA30-A1CB-4587-B42B-DB80803115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2582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7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35" name="Line 45">
              <a:extLst>
                <a:ext uri="{FF2B5EF4-FFF2-40B4-BE49-F238E27FC236}">
                  <a16:creationId xmlns:a16="http://schemas.microsoft.com/office/drawing/2014/main" id="{61E05C78-5B76-48D6-92DA-1DDDD9D32C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36" name="Text Box 46">
              <a:extLst>
                <a:ext uri="{FF2B5EF4-FFF2-40B4-BE49-F238E27FC236}">
                  <a16:creationId xmlns:a16="http://schemas.microsoft.com/office/drawing/2014/main" id="{58D89767-A94F-4EC6-B644-29C20756F4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6" y="2569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4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37" name="Freeform 47">
              <a:extLst>
                <a:ext uri="{FF2B5EF4-FFF2-40B4-BE49-F238E27FC236}">
                  <a16:creationId xmlns:a16="http://schemas.microsoft.com/office/drawing/2014/main" id="{3A0E162B-CA6D-4E10-B37A-33F465E74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" y="1946"/>
              <a:ext cx="991" cy="484"/>
            </a:xfrm>
            <a:custGeom>
              <a:avLst/>
              <a:gdLst>
                <a:gd name="T0" fmla="*/ 0 w 991"/>
                <a:gd name="T1" fmla="*/ 168 h 484"/>
                <a:gd name="T2" fmla="*/ 204 w 991"/>
                <a:gd name="T3" fmla="*/ 484 h 484"/>
                <a:gd name="T4" fmla="*/ 302 w 991"/>
                <a:gd name="T5" fmla="*/ 7 h 484"/>
                <a:gd name="T6" fmla="*/ 379 w 991"/>
                <a:gd name="T7" fmla="*/ 442 h 484"/>
                <a:gd name="T8" fmla="*/ 534 w 991"/>
                <a:gd name="T9" fmla="*/ 21 h 484"/>
                <a:gd name="T10" fmla="*/ 611 w 991"/>
                <a:gd name="T11" fmla="*/ 351 h 484"/>
                <a:gd name="T12" fmla="*/ 660 w 991"/>
                <a:gd name="T13" fmla="*/ 77 h 484"/>
                <a:gd name="T14" fmla="*/ 991 w 991"/>
                <a:gd name="T15" fmla="*/ 218 h 4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991"/>
                <a:gd name="T25" fmla="*/ 0 h 484"/>
                <a:gd name="T26" fmla="*/ 991 w 991"/>
                <a:gd name="T27" fmla="*/ 484 h 4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991" h="484">
                  <a:moveTo>
                    <a:pt x="0" y="168"/>
                  </a:moveTo>
                  <a:cubicBezTo>
                    <a:pt x="0" y="168"/>
                    <a:pt x="145" y="484"/>
                    <a:pt x="204" y="484"/>
                  </a:cubicBezTo>
                  <a:cubicBezTo>
                    <a:pt x="263" y="484"/>
                    <a:pt x="253" y="6"/>
                    <a:pt x="302" y="7"/>
                  </a:cubicBezTo>
                  <a:cubicBezTo>
                    <a:pt x="331" y="0"/>
                    <a:pt x="313" y="444"/>
                    <a:pt x="379" y="442"/>
                  </a:cubicBezTo>
                  <a:cubicBezTo>
                    <a:pt x="418" y="444"/>
                    <a:pt x="475" y="24"/>
                    <a:pt x="534" y="21"/>
                  </a:cubicBezTo>
                  <a:cubicBezTo>
                    <a:pt x="573" y="6"/>
                    <a:pt x="575" y="360"/>
                    <a:pt x="611" y="351"/>
                  </a:cubicBezTo>
                  <a:cubicBezTo>
                    <a:pt x="647" y="342"/>
                    <a:pt x="577" y="80"/>
                    <a:pt x="660" y="77"/>
                  </a:cubicBezTo>
                  <a:cubicBezTo>
                    <a:pt x="743" y="74"/>
                    <a:pt x="922" y="189"/>
                    <a:pt x="991" y="218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5138" name="Group 48">
              <a:extLst>
                <a:ext uri="{FF2B5EF4-FFF2-40B4-BE49-F238E27FC236}">
                  <a16:creationId xmlns:a16="http://schemas.microsoft.com/office/drawing/2014/main" id="{F28F278B-3297-4CB0-99DF-5D522B50A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332" y="2021"/>
              <a:ext cx="316" cy="266"/>
              <a:chOff x="1613" y="2011"/>
              <a:chExt cx="316" cy="266"/>
            </a:xfrm>
          </p:grpSpPr>
          <p:sp>
            <p:nvSpPr>
              <p:cNvPr id="45155" name="Oval 49">
                <a:extLst>
                  <a:ext uri="{FF2B5EF4-FFF2-40B4-BE49-F238E27FC236}">
                    <a16:creationId xmlns:a16="http://schemas.microsoft.com/office/drawing/2014/main" id="{C80EF52C-0BD1-4279-9588-B91C14F6C0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6"/>
                <a:ext cx="313" cy="82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56" name="Line 50">
                <a:extLst>
                  <a:ext uri="{FF2B5EF4-FFF2-40B4-BE49-F238E27FC236}">
                    <a16:creationId xmlns:a16="http://schemas.microsoft.com/office/drawing/2014/main" id="{7B82542F-B960-4F2D-B0D5-4DDCEE579A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57" name="Line 51">
                <a:extLst>
                  <a:ext uri="{FF2B5EF4-FFF2-40B4-BE49-F238E27FC236}">
                    <a16:creationId xmlns:a16="http://schemas.microsoft.com/office/drawing/2014/main" id="{D9ADB015-BB16-4074-A236-999C0CCAB8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58" name="Rectangle 52">
                <a:extLst>
                  <a:ext uri="{FF2B5EF4-FFF2-40B4-BE49-F238E27FC236}">
                    <a16:creationId xmlns:a16="http://schemas.microsoft.com/office/drawing/2014/main" id="{60FD338F-6E83-4391-B448-1F6CB140E7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45159" name="Oval 53">
                <a:extLst>
                  <a:ext uri="{FF2B5EF4-FFF2-40B4-BE49-F238E27FC236}">
                    <a16:creationId xmlns:a16="http://schemas.microsoft.com/office/drawing/2014/main" id="{2407FB5A-EDED-4145-B055-4505CD7A98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070"/>
                <a:ext cx="313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60" name="Rectangle 54">
                <a:extLst>
                  <a:ext uri="{FF2B5EF4-FFF2-40B4-BE49-F238E27FC236}">
                    <a16:creationId xmlns:a16="http://schemas.microsoft.com/office/drawing/2014/main" id="{F2563470-4459-4D42-A62C-B8F769639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3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61" name="Text Box 55">
                <a:extLst>
                  <a:ext uri="{FF2B5EF4-FFF2-40B4-BE49-F238E27FC236}">
                    <a16:creationId xmlns:a16="http://schemas.microsoft.com/office/drawing/2014/main" id="{A5BC767B-5F1E-4179-B464-2D3A3FA1CF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2" y="2011"/>
                <a:ext cx="215" cy="2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y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45139" name="Text Box 56">
              <a:extLst>
                <a:ext uri="{FF2B5EF4-FFF2-40B4-BE49-F238E27FC236}">
                  <a16:creationId xmlns:a16="http://schemas.microsoft.com/office/drawing/2014/main" id="{CD71082B-84AE-4FA5-81D4-E3066BB1F5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1721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8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grpSp>
          <p:nvGrpSpPr>
            <p:cNvPr id="45140" name="Group 57">
              <a:extLst>
                <a:ext uri="{FF2B5EF4-FFF2-40B4-BE49-F238E27FC236}">
                  <a16:creationId xmlns:a16="http://schemas.microsoft.com/office/drawing/2014/main" id="{E8FE0279-535A-48ED-B8DF-BA205F4187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09" y="2002"/>
              <a:ext cx="316" cy="266"/>
              <a:chOff x="1613" y="2011"/>
              <a:chExt cx="316" cy="266"/>
            </a:xfrm>
          </p:grpSpPr>
          <p:sp>
            <p:nvSpPr>
              <p:cNvPr id="45148" name="Oval 58">
                <a:extLst>
                  <a:ext uri="{FF2B5EF4-FFF2-40B4-BE49-F238E27FC236}">
                    <a16:creationId xmlns:a16="http://schemas.microsoft.com/office/drawing/2014/main" id="{93C1DD73-6556-4C0F-AF26-672432688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49" name="Line 59">
                <a:extLst>
                  <a:ext uri="{FF2B5EF4-FFF2-40B4-BE49-F238E27FC236}">
                    <a16:creationId xmlns:a16="http://schemas.microsoft.com/office/drawing/2014/main" id="{F0C31C48-7108-4295-9F35-52B66D0F7E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50" name="Line 60">
                <a:extLst>
                  <a:ext uri="{FF2B5EF4-FFF2-40B4-BE49-F238E27FC236}">
                    <a16:creationId xmlns:a16="http://schemas.microsoft.com/office/drawing/2014/main" id="{072B7D7A-1FC0-4F2D-8047-04ED4D9D25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151" name="Rectangle 61">
                <a:extLst>
                  <a:ext uri="{FF2B5EF4-FFF2-40B4-BE49-F238E27FC236}">
                    <a16:creationId xmlns:a16="http://schemas.microsoft.com/office/drawing/2014/main" id="{9C7AC120-3468-4E99-B688-5503FC168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45152" name="Oval 62">
                <a:extLst>
                  <a:ext uri="{FF2B5EF4-FFF2-40B4-BE49-F238E27FC236}">
                    <a16:creationId xmlns:a16="http://schemas.microsoft.com/office/drawing/2014/main" id="{5E578337-A01B-4143-A5EC-D277047A87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1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53" name="Rectangle 63">
                <a:extLst>
                  <a:ext uri="{FF2B5EF4-FFF2-40B4-BE49-F238E27FC236}">
                    <a16:creationId xmlns:a16="http://schemas.microsoft.com/office/drawing/2014/main" id="{487F2D21-90B9-472A-8ACF-B78C9043DE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5154" name="Text Box 64">
                <a:extLst>
                  <a:ext uri="{FF2B5EF4-FFF2-40B4-BE49-F238E27FC236}">
                    <a16:creationId xmlns:a16="http://schemas.microsoft.com/office/drawing/2014/main" id="{7C32B81C-A37B-4706-9CC8-FB106595933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53" y="2011"/>
                <a:ext cx="215" cy="2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z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sp>
          <p:nvSpPr>
            <p:cNvPr id="45141" name="Line 65">
              <a:extLst>
                <a:ext uri="{FF2B5EF4-FFF2-40B4-BE49-F238E27FC236}">
                  <a16:creationId xmlns:a16="http://schemas.microsoft.com/office/drawing/2014/main" id="{48A748EE-B015-4120-B3AB-D261CAE131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0" y="2149"/>
              <a:ext cx="35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42" name="Text Box 66">
              <a:extLst>
                <a:ext uri="{FF2B5EF4-FFF2-40B4-BE49-F238E27FC236}">
                  <a16:creationId xmlns:a16="http://schemas.microsoft.com/office/drawing/2014/main" id="{3ECADE9D-3416-44D5-ABE0-3B269052DC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06" y="2149"/>
              <a:ext cx="2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43" name="Line 67">
              <a:extLst>
                <a:ext uri="{FF2B5EF4-FFF2-40B4-BE49-F238E27FC236}">
                  <a16:creationId xmlns:a16="http://schemas.microsoft.com/office/drawing/2014/main" id="{91AEF57B-8C61-438C-BEF2-0CC09F4BCD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3" y="990"/>
              <a:ext cx="965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44" name="Text Box 68">
              <a:extLst>
                <a:ext uri="{FF2B5EF4-FFF2-40B4-BE49-F238E27FC236}">
                  <a16:creationId xmlns:a16="http://schemas.microsoft.com/office/drawing/2014/main" id="{63DB62F1-57F2-4C7B-9072-D37481F91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" y="1343"/>
              <a:ext cx="216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7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45" name="Freeform 69">
              <a:extLst>
                <a:ext uri="{FF2B5EF4-FFF2-40B4-BE49-F238E27FC236}">
                  <a16:creationId xmlns:a16="http://schemas.microsoft.com/office/drawing/2014/main" id="{60C00D70-1058-4CF1-9FE8-5C90AA9AB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  <a:gd name="T6" fmla="*/ 0 60000 65536"/>
                <a:gd name="T7" fmla="*/ 0 60000 65536"/>
                <a:gd name="T8" fmla="*/ 0 60000 65536"/>
                <a:gd name="T9" fmla="*/ 0 w 28"/>
                <a:gd name="T10" fmla="*/ 0 h 14"/>
                <a:gd name="T11" fmla="*/ 28 w 28"/>
                <a:gd name="T12" fmla="*/ 14 h 1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46" name="Freeform 70">
              <a:extLst>
                <a:ext uri="{FF2B5EF4-FFF2-40B4-BE49-F238E27FC236}">
                  <a16:creationId xmlns:a16="http://schemas.microsoft.com/office/drawing/2014/main" id="{57112921-F9C2-464D-B826-525743506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  <a:gd name="T6" fmla="*/ 0 60000 65536"/>
                <a:gd name="T7" fmla="*/ 0 60000 65536"/>
                <a:gd name="T8" fmla="*/ 0 60000 65536"/>
                <a:gd name="T9" fmla="*/ 0 w 1510"/>
                <a:gd name="T10" fmla="*/ 0 h 1052"/>
                <a:gd name="T11" fmla="*/ 1510 w 1510"/>
                <a:gd name="T12" fmla="*/ 1052 h 105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147" name="Text Box 71">
              <a:extLst>
                <a:ext uri="{FF2B5EF4-FFF2-40B4-BE49-F238E27FC236}">
                  <a16:creationId xmlns:a16="http://schemas.microsoft.com/office/drawing/2014/main" id="{283FD2AA-B5AB-45A2-9D20-169E6DFBFB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0" y="1008"/>
              <a:ext cx="2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9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126981" name="Rectangle 72">
            <a:extLst>
              <a:ext uri="{FF2B5EF4-FFF2-40B4-BE49-F238E27FC236}">
                <a16:creationId xmlns:a16="http://schemas.microsoft.com/office/drawing/2014/main" id="{FC4E96AE-A026-4AD2-8248-EB1F8EF25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363" y="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u="sng" dirty="0">
                <a:solidFill>
                  <a:schemeClr val="accent2"/>
                </a:solidFill>
                <a:latin typeface="+mj-lt"/>
                <a:ea typeface="宋体" charset="-122"/>
                <a:cs typeface="+mj-cs"/>
              </a:rPr>
              <a:t>Dijkstra</a:t>
            </a:r>
            <a:r>
              <a:rPr lang="en-US" altLang="zh-CN" sz="4000" u="sng" dirty="0">
                <a:solidFill>
                  <a:schemeClr val="accent2"/>
                </a:solidFill>
                <a:latin typeface="+mj-lt"/>
                <a:ea typeface="宋体" charset="-122"/>
                <a:cs typeface="+mj-cs"/>
              </a:rPr>
              <a:t>’</a:t>
            </a:r>
            <a:r>
              <a:rPr lang="en-US" altLang="ja-JP" sz="4000" u="sng" dirty="0">
                <a:solidFill>
                  <a:schemeClr val="accent2"/>
                </a:solidFill>
                <a:latin typeface="+mj-lt"/>
                <a:ea typeface="宋体" charset="-122"/>
                <a:cs typeface="+mj-cs"/>
              </a:rPr>
              <a:t>s algorithm: example</a:t>
            </a:r>
            <a:endParaRPr lang="en-US" sz="4000" u="sng" dirty="0">
              <a:solidFill>
                <a:schemeClr val="accent2"/>
              </a:solidFill>
              <a:latin typeface="+mj-lt"/>
              <a:ea typeface="宋体" charset="-122"/>
              <a:cs typeface="+mj-cs"/>
            </a:endParaRPr>
          </a:p>
        </p:txBody>
      </p:sp>
      <p:sp>
        <p:nvSpPr>
          <p:cNvPr id="45060" name="Text Box 73">
            <a:extLst>
              <a:ext uri="{FF2B5EF4-FFF2-40B4-BE49-F238E27FC236}">
                <a16:creationId xmlns:a16="http://schemas.microsoft.com/office/drawing/2014/main" id="{F1D5A714-8F6D-4BD3-86FF-25BEEC9C5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3" y="1277938"/>
            <a:ext cx="706437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Step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45061" name="Text Box 74">
            <a:extLst>
              <a:ext uri="{FF2B5EF4-FFF2-40B4-BE49-F238E27FC236}">
                <a16:creationId xmlns:a16="http://schemas.microsoft.com/office/drawing/2014/main" id="{ADA45310-F48C-4840-BB03-91431E3BE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8913" y="1284288"/>
            <a:ext cx="4175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N</a:t>
            </a: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'</a:t>
            </a:r>
          </a:p>
        </p:txBody>
      </p:sp>
      <p:sp>
        <p:nvSpPr>
          <p:cNvPr id="45062" name="Text Box 75">
            <a:extLst>
              <a:ext uri="{FF2B5EF4-FFF2-40B4-BE49-F238E27FC236}">
                <a16:creationId xmlns:a16="http://schemas.microsoft.com/office/drawing/2014/main" id="{CF49C424-F4C2-407A-8934-060A645676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3113" y="1009650"/>
            <a:ext cx="677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v</a:t>
            </a: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p(v)</a:t>
            </a:r>
          </a:p>
        </p:txBody>
      </p:sp>
      <p:sp>
        <p:nvSpPr>
          <p:cNvPr id="45063" name="Text Box 76">
            <a:extLst>
              <a:ext uri="{FF2B5EF4-FFF2-40B4-BE49-F238E27FC236}">
                <a16:creationId xmlns:a16="http://schemas.microsoft.com/office/drawing/2014/main" id="{9F07F947-1594-4989-936E-8029EFA37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16176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45064" name="Text Box 77">
            <a:extLst>
              <a:ext uri="{FF2B5EF4-FFF2-40B4-BE49-F238E27FC236}">
                <a16:creationId xmlns:a16="http://schemas.microsoft.com/office/drawing/2014/main" id="{3F0BA0E7-4976-478A-A6EA-93B0E54F94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938" y="19145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45065" name="Text Box 78">
            <a:extLst>
              <a:ext uri="{FF2B5EF4-FFF2-40B4-BE49-F238E27FC236}">
                <a16:creationId xmlns:a16="http://schemas.microsoft.com/office/drawing/2014/main" id="{976ECBC6-169F-4B8F-8C73-45175DE8B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" y="2222500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</a:t>
            </a:r>
          </a:p>
        </p:txBody>
      </p:sp>
      <p:sp>
        <p:nvSpPr>
          <p:cNvPr id="45066" name="Text Box 79">
            <a:extLst>
              <a:ext uri="{FF2B5EF4-FFF2-40B4-BE49-F238E27FC236}">
                <a16:creationId xmlns:a16="http://schemas.microsoft.com/office/drawing/2014/main" id="{216B4C3B-19C9-47AD-BE58-89D7ADA58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25241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45067" name="Text Box 80">
            <a:extLst>
              <a:ext uri="{FF2B5EF4-FFF2-40B4-BE49-F238E27FC236}">
                <a16:creationId xmlns:a16="http://schemas.microsoft.com/office/drawing/2014/main" id="{EFE445D5-31C4-43CE-A09D-AB772CD14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588" y="28273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4</a:t>
            </a:r>
          </a:p>
        </p:txBody>
      </p:sp>
      <p:sp>
        <p:nvSpPr>
          <p:cNvPr id="45068" name="Text Box 81">
            <a:extLst>
              <a:ext uri="{FF2B5EF4-FFF2-40B4-BE49-F238E27FC236}">
                <a16:creationId xmlns:a16="http://schemas.microsoft.com/office/drawing/2014/main" id="{C7BFB2A5-F2B8-4148-9A0D-639DC7BA5C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4350" y="3132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5</a:t>
            </a:r>
          </a:p>
        </p:txBody>
      </p:sp>
      <p:sp>
        <p:nvSpPr>
          <p:cNvPr id="45069" name="Text Box 82">
            <a:extLst>
              <a:ext uri="{FF2B5EF4-FFF2-40B4-BE49-F238E27FC236}">
                <a16:creationId xmlns:a16="http://schemas.microsoft.com/office/drawing/2014/main" id="{EB7BC9CE-79A0-4AD7-967C-D062D671A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488" y="1017588"/>
            <a:ext cx="7334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w</a:t>
            </a: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p(w)</a:t>
            </a:r>
          </a:p>
        </p:txBody>
      </p:sp>
      <p:sp>
        <p:nvSpPr>
          <p:cNvPr id="45070" name="Text Box 83">
            <a:extLst>
              <a:ext uri="{FF2B5EF4-FFF2-40B4-BE49-F238E27FC236}">
                <a16:creationId xmlns:a16="http://schemas.microsoft.com/office/drawing/2014/main" id="{C21C1B42-E5B6-477F-AEBD-B41F94FF60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6763" y="1017588"/>
            <a:ext cx="6778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p(x)</a:t>
            </a:r>
          </a:p>
        </p:txBody>
      </p:sp>
      <p:sp>
        <p:nvSpPr>
          <p:cNvPr id="45071" name="Text Box 84">
            <a:extLst>
              <a:ext uri="{FF2B5EF4-FFF2-40B4-BE49-F238E27FC236}">
                <a16:creationId xmlns:a16="http://schemas.microsoft.com/office/drawing/2014/main" id="{CBD28433-5099-489E-91A0-A5E40EFF3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6525" y="1017588"/>
            <a:ext cx="6778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p(y)</a:t>
            </a:r>
          </a:p>
        </p:txBody>
      </p:sp>
      <p:sp>
        <p:nvSpPr>
          <p:cNvPr id="45072" name="Text Box 85">
            <a:extLst>
              <a:ext uri="{FF2B5EF4-FFF2-40B4-BE49-F238E27FC236}">
                <a16:creationId xmlns:a16="http://schemas.microsoft.com/office/drawing/2014/main" id="{7654C3C5-F3AC-457B-AB45-CD83478514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1022350"/>
            <a:ext cx="663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</a:t>
            </a:r>
            <a:r>
              <a:rPr lang="en-US" altLang="zh-CN" sz="2000" b="1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p(z)</a:t>
            </a:r>
          </a:p>
        </p:txBody>
      </p:sp>
      <p:sp>
        <p:nvSpPr>
          <p:cNvPr id="45073" name="Line 86">
            <a:extLst>
              <a:ext uri="{FF2B5EF4-FFF2-40B4-BE49-F238E27FC236}">
                <a16:creationId xmlns:a16="http://schemas.microsoft.com/office/drawing/2014/main" id="{D37250AC-3D30-42BC-B71F-A43342738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075" y="1638300"/>
            <a:ext cx="46291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74" name="Line 87">
            <a:extLst>
              <a:ext uri="{FF2B5EF4-FFF2-40B4-BE49-F238E27FC236}">
                <a16:creationId xmlns:a16="http://schemas.microsoft.com/office/drawing/2014/main" id="{FEFFD32D-CE53-46CF-AB74-EF4A2002CD3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025" y="195262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75" name="Text Box 88">
            <a:extLst>
              <a:ext uri="{FF2B5EF4-FFF2-40B4-BE49-F238E27FC236}">
                <a16:creationId xmlns:a16="http://schemas.microsoft.com/office/drawing/2014/main" id="{13073AE4-9405-4BC4-B77A-4398A380F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2250" y="16081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u</a:t>
            </a:r>
          </a:p>
        </p:txBody>
      </p:sp>
      <p:sp>
        <p:nvSpPr>
          <p:cNvPr id="45076" name="Line 89">
            <a:extLst>
              <a:ext uri="{FF2B5EF4-FFF2-40B4-BE49-F238E27FC236}">
                <a16:creationId xmlns:a16="http://schemas.microsoft.com/office/drawing/2014/main" id="{C1E2F099-A599-41A4-B6EE-164B5A47AB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025" y="2247900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77" name="Line 90">
            <a:extLst>
              <a:ext uri="{FF2B5EF4-FFF2-40B4-BE49-F238E27FC236}">
                <a16:creationId xmlns:a16="http://schemas.microsoft.com/office/drawing/2014/main" id="{665CC9E3-FFE1-4456-94A5-0745500AE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025" y="256222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78" name="Line 91">
            <a:extLst>
              <a:ext uri="{FF2B5EF4-FFF2-40B4-BE49-F238E27FC236}">
                <a16:creationId xmlns:a16="http://schemas.microsoft.com/office/drawing/2014/main" id="{3013ACC6-2463-4837-AC12-A3F120EE9B3F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" y="2865438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79" name="Line 92">
            <a:extLst>
              <a:ext uri="{FF2B5EF4-FFF2-40B4-BE49-F238E27FC236}">
                <a16:creationId xmlns:a16="http://schemas.microsoft.com/office/drawing/2014/main" id="{F1BC7EFB-BB89-43F3-B7C1-B9F92BBDF5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6263" y="317182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5080" name="Line 93">
            <a:extLst>
              <a:ext uri="{FF2B5EF4-FFF2-40B4-BE49-F238E27FC236}">
                <a16:creationId xmlns:a16="http://schemas.microsoft.com/office/drawing/2014/main" id="{4F1E4FD3-51DE-4CC4-A380-371B00085C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81025" y="3467100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9" name="Group 94">
            <a:extLst>
              <a:ext uri="{FF2B5EF4-FFF2-40B4-BE49-F238E27FC236}">
                <a16:creationId xmlns:a16="http://schemas.microsoft.com/office/drawing/2014/main" id="{2A826D88-AA7C-425D-9FE7-780FF1931B51}"/>
              </a:ext>
            </a:extLst>
          </p:cNvPr>
          <p:cNvGrpSpPr>
            <a:grpSpLocks/>
          </p:cNvGrpSpPr>
          <p:nvPr/>
        </p:nvGrpSpPr>
        <p:grpSpPr bwMode="auto">
          <a:xfrm>
            <a:off x="2190750" y="1609725"/>
            <a:ext cx="3084513" cy="371475"/>
            <a:chOff x="1380" y="1014"/>
            <a:chExt cx="1943" cy="234"/>
          </a:xfrm>
        </p:grpSpPr>
        <p:sp>
          <p:nvSpPr>
            <p:cNvPr id="45116" name="Text Box 95">
              <a:extLst>
                <a:ext uri="{FF2B5EF4-FFF2-40B4-BE49-F238E27FC236}">
                  <a16:creationId xmlns:a16="http://schemas.microsoft.com/office/drawing/2014/main" id="{3F392BA8-A210-45A3-A2EF-68FA554C84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3" y="1014"/>
              <a:ext cx="2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MS PGothic" panose="020B0600070205080204" pitchFamily="34" charset="-128"/>
                </a:rPr>
                <a:t>∞ </a:t>
              </a:r>
              <a:endParaRPr lang="en-US" altLang="zh-CN" sz="2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17" name="Text Box 96">
              <a:extLst>
                <a:ext uri="{FF2B5EF4-FFF2-40B4-BE49-F238E27FC236}">
                  <a16:creationId xmlns:a16="http://schemas.microsoft.com/office/drawing/2014/main" id="{CF2568E9-DD76-481C-A328-8B8375B65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7" y="1014"/>
              <a:ext cx="2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MS PGothic" panose="020B0600070205080204" pitchFamily="34" charset="-128"/>
                </a:rPr>
                <a:t>∞ </a:t>
              </a:r>
              <a:endParaRPr lang="en-US" altLang="zh-CN" sz="2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18" name="Text Box 97">
              <a:extLst>
                <a:ext uri="{FF2B5EF4-FFF2-40B4-BE49-F238E27FC236}">
                  <a16:creationId xmlns:a16="http://schemas.microsoft.com/office/drawing/2014/main" id="{67E8B6FE-6953-4BC9-96B0-88644B4C31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0" y="1017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7,u</a:t>
              </a:r>
            </a:p>
          </p:txBody>
        </p:sp>
        <p:sp>
          <p:nvSpPr>
            <p:cNvPr id="45119" name="Text Box 98">
              <a:extLst>
                <a:ext uri="{FF2B5EF4-FFF2-40B4-BE49-F238E27FC236}">
                  <a16:creationId xmlns:a16="http://schemas.microsoft.com/office/drawing/2014/main" id="{BEADFD44-512B-4FDE-9E5C-6DCE898762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87" y="1015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3,u</a:t>
              </a:r>
            </a:p>
          </p:txBody>
        </p:sp>
        <p:sp>
          <p:nvSpPr>
            <p:cNvPr id="45120" name="Text Box 99">
              <a:extLst>
                <a:ext uri="{FF2B5EF4-FFF2-40B4-BE49-F238E27FC236}">
                  <a16:creationId xmlns:a16="http://schemas.microsoft.com/office/drawing/2014/main" id="{0DD345EE-5B62-419C-BD21-F03A43601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0" y="1016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5,u</a:t>
              </a:r>
            </a:p>
          </p:txBody>
        </p:sp>
      </p:grpSp>
      <p:sp>
        <p:nvSpPr>
          <p:cNvPr id="717924" name="Text Box 100">
            <a:extLst>
              <a:ext uri="{FF2B5EF4-FFF2-40B4-BE49-F238E27FC236}">
                <a16:creationId xmlns:a16="http://schemas.microsoft.com/office/drawing/2014/main" id="{873151B1-520E-4757-A538-F8CBC714DF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6200" y="1905000"/>
            <a:ext cx="476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uw</a:t>
            </a:r>
          </a:p>
        </p:txBody>
      </p:sp>
      <p:grpSp>
        <p:nvGrpSpPr>
          <p:cNvPr id="10" name="Group 101">
            <a:extLst>
              <a:ext uri="{FF2B5EF4-FFF2-40B4-BE49-F238E27FC236}">
                <a16:creationId xmlns:a16="http://schemas.microsoft.com/office/drawing/2014/main" id="{FFE72CE4-F32C-493E-BFD8-804674587A84}"/>
              </a:ext>
            </a:extLst>
          </p:cNvPr>
          <p:cNvGrpSpPr>
            <a:grpSpLocks/>
          </p:cNvGrpSpPr>
          <p:nvPr/>
        </p:nvGrpSpPr>
        <p:grpSpPr bwMode="auto">
          <a:xfrm>
            <a:off x="2163763" y="1916113"/>
            <a:ext cx="3122612" cy="371475"/>
            <a:chOff x="1356" y="1014"/>
            <a:chExt cx="1967" cy="234"/>
          </a:xfrm>
        </p:grpSpPr>
        <p:sp>
          <p:nvSpPr>
            <p:cNvPr id="45111" name="Text Box 102">
              <a:extLst>
                <a:ext uri="{FF2B5EF4-FFF2-40B4-BE49-F238E27FC236}">
                  <a16:creationId xmlns:a16="http://schemas.microsoft.com/office/drawing/2014/main" id="{10BB252F-7FF7-4032-99D0-255FAAFCFA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3" y="1014"/>
              <a:ext cx="2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MS PGothic" panose="020B0600070205080204" pitchFamily="34" charset="-128"/>
                </a:rPr>
                <a:t>∞ </a:t>
              </a:r>
              <a:endParaRPr lang="en-US" altLang="zh-CN" sz="2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12" name="Text Box 103">
              <a:extLst>
                <a:ext uri="{FF2B5EF4-FFF2-40B4-BE49-F238E27FC236}">
                  <a16:creationId xmlns:a16="http://schemas.microsoft.com/office/drawing/2014/main" id="{4873AACE-29C0-490C-8CFE-E5B5C9E401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2" y="1014"/>
              <a:ext cx="445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11</a:t>
              </a: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,w</a:t>
              </a:r>
              <a:r>
                <a:rPr lang="en-US" altLang="zh-CN" sz="1800">
                  <a:ea typeface="MS PGothic" panose="020B0600070205080204" pitchFamily="34" charset="-128"/>
                </a:rPr>
                <a:t> </a:t>
              </a:r>
              <a:endParaRPr lang="en-US" altLang="zh-CN" sz="2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13" name="Text Box 104">
              <a:extLst>
                <a:ext uri="{FF2B5EF4-FFF2-40B4-BE49-F238E27FC236}">
                  <a16:creationId xmlns:a16="http://schemas.microsoft.com/office/drawing/2014/main" id="{9293CE6F-87DC-4E07-88C6-75B55B0222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6" y="1017"/>
              <a:ext cx="3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6,w</a:t>
              </a:r>
            </a:p>
          </p:txBody>
        </p:sp>
        <p:sp>
          <p:nvSpPr>
            <p:cNvPr id="45114" name="Text Box 105">
              <a:extLst>
                <a:ext uri="{FF2B5EF4-FFF2-40B4-BE49-F238E27FC236}">
                  <a16:creationId xmlns:a16="http://schemas.microsoft.com/office/drawing/2014/main" id="{F5D190B2-FF7C-4CF0-A2B0-2E6CC5DDF9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15" name="Text Box 106">
              <a:extLst>
                <a:ext uri="{FF2B5EF4-FFF2-40B4-BE49-F238E27FC236}">
                  <a16:creationId xmlns:a16="http://schemas.microsoft.com/office/drawing/2014/main" id="{5BF2F90E-E203-4BC9-A71C-1480D190C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0" y="1016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5,u</a:t>
              </a:r>
            </a:p>
          </p:txBody>
        </p:sp>
      </p:grpSp>
      <p:grpSp>
        <p:nvGrpSpPr>
          <p:cNvPr id="11" name="Group 107">
            <a:extLst>
              <a:ext uri="{FF2B5EF4-FFF2-40B4-BE49-F238E27FC236}">
                <a16:creationId xmlns:a16="http://schemas.microsoft.com/office/drawing/2014/main" id="{0A3069D0-B697-49CE-AEE1-49C32FF5B3F9}"/>
              </a:ext>
            </a:extLst>
          </p:cNvPr>
          <p:cNvGrpSpPr>
            <a:grpSpLocks/>
          </p:cNvGrpSpPr>
          <p:nvPr/>
        </p:nvGrpSpPr>
        <p:grpSpPr bwMode="auto">
          <a:xfrm>
            <a:off x="2162175" y="2214563"/>
            <a:ext cx="3122613" cy="376237"/>
            <a:chOff x="1356" y="1011"/>
            <a:chExt cx="1967" cy="237"/>
          </a:xfrm>
        </p:grpSpPr>
        <p:sp>
          <p:nvSpPr>
            <p:cNvPr id="45106" name="Text Box 108">
              <a:extLst>
                <a:ext uri="{FF2B5EF4-FFF2-40B4-BE49-F238E27FC236}">
                  <a16:creationId xmlns:a16="http://schemas.microsoft.com/office/drawing/2014/main" id="{0137D42F-A4AD-4334-9671-856AB658C5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3" y="1011"/>
              <a:ext cx="4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14</a:t>
              </a: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,x </a:t>
              </a:r>
            </a:p>
          </p:txBody>
        </p:sp>
        <p:sp>
          <p:nvSpPr>
            <p:cNvPr id="45107" name="Text Box 109">
              <a:extLst>
                <a:ext uri="{FF2B5EF4-FFF2-40B4-BE49-F238E27FC236}">
                  <a16:creationId xmlns:a16="http://schemas.microsoft.com/office/drawing/2014/main" id="{E6F317F1-CC14-48F8-91DD-9983E429B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9" y="1011"/>
              <a:ext cx="43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11,</a:t>
              </a: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w </a:t>
              </a:r>
              <a:endParaRPr lang="en-US" altLang="zh-CN" sz="2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08" name="Text Box 110">
              <a:extLst>
                <a:ext uri="{FF2B5EF4-FFF2-40B4-BE49-F238E27FC236}">
                  <a16:creationId xmlns:a16="http://schemas.microsoft.com/office/drawing/2014/main" id="{7D517F04-56B5-4CAC-B78A-FE1C3259EB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6" y="1017"/>
              <a:ext cx="3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6,w</a:t>
              </a:r>
            </a:p>
          </p:txBody>
        </p:sp>
        <p:sp>
          <p:nvSpPr>
            <p:cNvPr id="45109" name="Text Box 111">
              <a:extLst>
                <a:ext uri="{FF2B5EF4-FFF2-40B4-BE49-F238E27FC236}">
                  <a16:creationId xmlns:a16="http://schemas.microsoft.com/office/drawing/2014/main" id="{22C22566-6BCD-4D17-8BF8-2136F7339B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5110" name="Text Box 112">
              <a:extLst>
                <a:ext uri="{FF2B5EF4-FFF2-40B4-BE49-F238E27FC236}">
                  <a16:creationId xmlns:a16="http://schemas.microsoft.com/office/drawing/2014/main" id="{E7B016CF-191E-4A63-A4AE-914350682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0" y="1016"/>
              <a:ext cx="1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17937" name="Oval 113">
            <a:extLst>
              <a:ext uri="{FF2B5EF4-FFF2-40B4-BE49-F238E27FC236}">
                <a16:creationId xmlns:a16="http://schemas.microsoft.com/office/drawing/2014/main" id="{F868C26F-9C87-4CFD-92CD-36725FF27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8925" y="1666875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17938" name="Oval 114">
            <a:extLst>
              <a:ext uri="{FF2B5EF4-FFF2-40B4-BE49-F238E27FC236}">
                <a16:creationId xmlns:a16="http://schemas.microsoft.com/office/drawing/2014/main" id="{BA5733D8-B9FC-4BDF-B158-0FC9041D9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2975" y="1952625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17939" name="Text Box 115">
            <a:extLst>
              <a:ext uri="{FF2B5EF4-FFF2-40B4-BE49-F238E27FC236}">
                <a16:creationId xmlns:a16="http://schemas.microsoft.com/office/drawing/2014/main" id="{5E0E4C53-79C3-49AE-A6A6-0B2184094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2214563"/>
            <a:ext cx="590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uwx</a:t>
            </a:r>
          </a:p>
        </p:txBody>
      </p:sp>
      <p:sp>
        <p:nvSpPr>
          <p:cNvPr id="717940" name="Oval 116">
            <a:extLst>
              <a:ext uri="{FF2B5EF4-FFF2-40B4-BE49-F238E27FC236}">
                <a16:creationId xmlns:a16="http://schemas.microsoft.com/office/drawing/2014/main" id="{8487E97C-2F83-496E-BD2E-C4549BD8A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4875" y="2271713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17941" name="Text Box 117">
            <a:extLst>
              <a:ext uri="{FF2B5EF4-FFF2-40B4-BE49-F238E27FC236}">
                <a16:creationId xmlns:a16="http://schemas.microsoft.com/office/drawing/2014/main" id="{54236ED7-265B-4307-A8CB-F06216E23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588" y="2500313"/>
            <a:ext cx="704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uwxv</a:t>
            </a:r>
          </a:p>
        </p:txBody>
      </p:sp>
      <p:grpSp>
        <p:nvGrpSpPr>
          <p:cNvPr id="12" name="Group 118">
            <a:extLst>
              <a:ext uri="{FF2B5EF4-FFF2-40B4-BE49-F238E27FC236}">
                <a16:creationId xmlns:a16="http://schemas.microsoft.com/office/drawing/2014/main" id="{BC709BE6-4D3C-4C1D-AAD4-C84771432EC9}"/>
              </a:ext>
            </a:extLst>
          </p:cNvPr>
          <p:cNvGrpSpPr>
            <a:grpSpLocks/>
          </p:cNvGrpSpPr>
          <p:nvPr/>
        </p:nvGrpSpPr>
        <p:grpSpPr bwMode="auto">
          <a:xfrm>
            <a:off x="4008438" y="2511425"/>
            <a:ext cx="1273175" cy="366713"/>
            <a:chOff x="1492" y="2777"/>
            <a:chExt cx="802" cy="231"/>
          </a:xfrm>
        </p:grpSpPr>
        <p:sp>
          <p:nvSpPr>
            <p:cNvPr id="45104" name="Text Box 119">
              <a:extLst>
                <a:ext uri="{FF2B5EF4-FFF2-40B4-BE49-F238E27FC236}">
                  <a16:creationId xmlns:a16="http://schemas.microsoft.com/office/drawing/2014/main" id="{42B34A93-6DE1-4294-97BC-7EAAA41B9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4" y="2777"/>
              <a:ext cx="41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14</a:t>
              </a: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,x </a:t>
              </a:r>
            </a:p>
          </p:txBody>
        </p:sp>
        <p:sp>
          <p:nvSpPr>
            <p:cNvPr id="45105" name="Text Box 120">
              <a:extLst>
                <a:ext uri="{FF2B5EF4-FFF2-40B4-BE49-F238E27FC236}">
                  <a16:creationId xmlns:a16="http://schemas.microsoft.com/office/drawing/2014/main" id="{FE4F8454-EC59-46B3-AE02-097DA469E9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92" y="2777"/>
              <a:ext cx="40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latin typeface="Arial" panose="020B0604020202020204" pitchFamily="34" charset="0"/>
                  <a:ea typeface="MS PGothic" panose="020B0600070205080204" pitchFamily="34" charset="-128"/>
                </a:rPr>
                <a:t>10,</a:t>
              </a: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v </a:t>
              </a:r>
              <a:endParaRPr lang="en-US" altLang="zh-CN" sz="2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17945" name="Oval 121">
            <a:extLst>
              <a:ext uri="{FF2B5EF4-FFF2-40B4-BE49-F238E27FC236}">
                <a16:creationId xmlns:a16="http://schemas.microsoft.com/office/drawing/2014/main" id="{3BF7CE0F-54BC-44D7-8D39-905B855ECF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613" y="2570163"/>
            <a:ext cx="528637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17946" name="Text Box 122">
            <a:extLst>
              <a:ext uri="{FF2B5EF4-FFF2-40B4-BE49-F238E27FC236}">
                <a16:creationId xmlns:a16="http://schemas.microsoft.com/office/drawing/2014/main" id="{C8D18230-E67B-4755-AD5F-D27210AB8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2819400"/>
            <a:ext cx="819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uwxvy</a:t>
            </a:r>
          </a:p>
        </p:txBody>
      </p:sp>
      <p:sp>
        <p:nvSpPr>
          <p:cNvPr id="717947" name="Text Box 123">
            <a:extLst>
              <a:ext uri="{FF2B5EF4-FFF2-40B4-BE49-F238E27FC236}">
                <a16:creationId xmlns:a16="http://schemas.microsoft.com/office/drawing/2014/main" id="{9D5D5671-D220-4519-A453-B56229EE1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8675" y="2830513"/>
            <a:ext cx="650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>
                <a:latin typeface="Arial" panose="020B0604020202020204" pitchFamily="34" charset="0"/>
                <a:ea typeface="MS PGothic" panose="020B0600070205080204" pitchFamily="34" charset="-128"/>
              </a:rPr>
              <a:t>12</a:t>
            </a: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,y </a:t>
            </a:r>
          </a:p>
        </p:txBody>
      </p:sp>
      <p:sp>
        <p:nvSpPr>
          <p:cNvPr id="717948" name="Oval 124">
            <a:extLst>
              <a:ext uri="{FF2B5EF4-FFF2-40B4-BE49-F238E27FC236}">
                <a16:creationId xmlns:a16="http://schemas.microsoft.com/office/drawing/2014/main" id="{53228E58-AC0B-4916-BD7A-A8EFC7EF9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6775" y="2887663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17949" name="Rectangle 125">
            <a:extLst>
              <a:ext uri="{FF2B5EF4-FFF2-40B4-BE49-F238E27FC236}">
                <a16:creationId xmlns:a16="http://schemas.microsoft.com/office/drawing/2014/main" id="{75AF7FAC-C2BF-4E59-B379-0D92F4BBF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63" y="3775075"/>
            <a:ext cx="3810000" cy="239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i="1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notes: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34" charset="0"/>
                <a:ea typeface="宋体" panose="02010600030101010101" pitchFamily="2" charset="-122"/>
              </a:rPr>
              <a:t>construct shortest path tree by tracing predecessor nodes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Gill Sans MT" panose="020B0502020104020203" pitchFamily="34" charset="0"/>
                <a:ea typeface="宋体" panose="02010600030101010101" pitchFamily="2" charset="-122"/>
              </a:rPr>
              <a:t>ties can exist (can be broken arbitrarily)</a:t>
            </a:r>
          </a:p>
        </p:txBody>
      </p:sp>
      <p:sp>
        <p:nvSpPr>
          <p:cNvPr id="717950" name="Line 126">
            <a:extLst>
              <a:ext uri="{FF2B5EF4-FFF2-40B4-BE49-F238E27FC236}">
                <a16:creationId xmlns:a16="http://schemas.microsoft.com/office/drawing/2014/main" id="{DFA1D650-8BDC-4A2E-A538-A60E2D004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4000" y="4995863"/>
            <a:ext cx="590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951" name="Line 127">
            <a:extLst>
              <a:ext uri="{FF2B5EF4-FFF2-40B4-BE49-F238E27FC236}">
                <a16:creationId xmlns:a16="http://schemas.microsoft.com/office/drawing/2014/main" id="{4474846F-ADF1-46AB-AD78-0373C497C7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24575" y="4995863"/>
            <a:ext cx="1463675" cy="1204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952" name="Line 128">
            <a:extLst>
              <a:ext uri="{FF2B5EF4-FFF2-40B4-BE49-F238E27FC236}">
                <a16:creationId xmlns:a16="http://schemas.microsoft.com/office/drawing/2014/main" id="{1410FA4A-E656-4BC5-BB1A-9866F27FD0E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5050" y="5110163"/>
            <a:ext cx="9525" cy="1047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953" name="Line 129">
            <a:extLst>
              <a:ext uri="{FF2B5EF4-FFF2-40B4-BE49-F238E27FC236}">
                <a16:creationId xmlns:a16="http://schemas.microsoft.com/office/drawing/2014/main" id="{EBB1B56C-EBC1-493F-82E8-240CF1F584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06963" y="3252788"/>
            <a:ext cx="1012825" cy="162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954" name="Line 130">
            <a:extLst>
              <a:ext uri="{FF2B5EF4-FFF2-40B4-BE49-F238E27FC236}">
                <a16:creationId xmlns:a16="http://schemas.microsoft.com/office/drawing/2014/main" id="{EE57F973-FA0D-4129-BD12-3F5CC7761F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8563" y="4999038"/>
            <a:ext cx="944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7955" name="Text Box 131">
            <a:extLst>
              <a:ext uri="{FF2B5EF4-FFF2-40B4-BE49-F238E27FC236}">
                <a16:creationId xmlns:a16="http://schemas.microsoft.com/office/drawing/2014/main" id="{3F3F1C84-D184-42EE-BA3D-0A47FDF865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1863" y="3117850"/>
            <a:ext cx="9334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uwxvyz</a:t>
            </a:r>
          </a:p>
        </p:txBody>
      </p:sp>
      <p:sp>
        <p:nvSpPr>
          <p:cNvPr id="45102" name="页脚占位符 5">
            <a:extLst>
              <a:ext uri="{FF2B5EF4-FFF2-40B4-BE49-F238E27FC236}">
                <a16:creationId xmlns:a16="http://schemas.microsoft.com/office/drawing/2014/main" id="{B4042BDE-F990-47F5-8428-51C78D70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5103" name="灯片编号占位符 6">
            <a:extLst>
              <a:ext uri="{FF2B5EF4-FFF2-40B4-BE49-F238E27FC236}">
                <a16:creationId xmlns:a16="http://schemas.microsoft.com/office/drawing/2014/main" id="{AA91217D-48DE-4300-B4A1-C1F01F97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F4F3B3C-EAF8-44BC-A7E5-49281BC161E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1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1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1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1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1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1000"/>
                                        <p:tgtEl>
                                          <p:spTgt spid="71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1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1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1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1000"/>
                                        <p:tgtEl>
                                          <p:spTgt spid="71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71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0"/>
                                        <p:tgtEl>
                                          <p:spTgt spid="71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71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9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71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924" grpId="0"/>
      <p:bldP spid="717937" grpId="0" animBg="1"/>
      <p:bldP spid="717938" grpId="0" animBg="1"/>
      <p:bldP spid="717939" grpId="0"/>
      <p:bldP spid="717940" grpId="0" animBg="1"/>
      <p:bldP spid="717941" grpId="0"/>
      <p:bldP spid="717945" grpId="0" animBg="1"/>
      <p:bldP spid="717946" grpId="0"/>
      <p:bldP spid="717947" grpId="0"/>
      <p:bldP spid="717948" grpId="0" animBg="1"/>
      <p:bldP spid="717949" grpId="0"/>
      <p:bldP spid="71795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D4AA3B57-DAFF-46E7-AFB9-191044F38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1163" y="130175"/>
            <a:ext cx="8582025" cy="963613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Dijkstra’</a:t>
            </a:r>
            <a:r>
              <a:rPr lang="en-US" altLang="ja-JP" sz="3200">
                <a:ea typeface="宋体" panose="02010600030101010101" pitchFamily="2" charset="-122"/>
              </a:rPr>
              <a:t>s algorithm: another example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46083" name="Text Box 3">
            <a:extLst>
              <a:ext uri="{FF2B5EF4-FFF2-40B4-BE49-F238E27FC236}">
                <a16:creationId xmlns:a16="http://schemas.microsoft.com/office/drawing/2014/main" id="{0D8187AC-AF15-440C-ACF3-CAF836044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713" y="1506538"/>
            <a:ext cx="706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Step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0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2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3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4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5</a:t>
            </a:r>
          </a:p>
        </p:txBody>
      </p:sp>
      <p:sp>
        <p:nvSpPr>
          <p:cNvPr id="46084" name="Text Box 4">
            <a:extLst>
              <a:ext uri="{FF2B5EF4-FFF2-40B4-BE49-F238E27FC236}">
                <a16:creationId xmlns:a16="http://schemas.microsoft.com/office/drawing/2014/main" id="{D3465F2E-9FBB-482C-A349-CE899A60C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2538" y="1516063"/>
            <a:ext cx="101758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N</a:t>
            </a: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'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u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ux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uxy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uxyv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uxyvw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uxyvwz</a:t>
            </a:r>
          </a:p>
        </p:txBody>
      </p:sp>
      <p:sp>
        <p:nvSpPr>
          <p:cNvPr id="46085" name="Text Box 5">
            <a:extLst>
              <a:ext uri="{FF2B5EF4-FFF2-40B4-BE49-F238E27FC236}">
                <a16:creationId xmlns:a16="http://schemas.microsoft.com/office/drawing/2014/main" id="{7C3600AF-D21E-4AEC-9C12-7CBD5B767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1497013"/>
            <a:ext cx="1169987" cy="131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D(v),p(v)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2,u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2,u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2,u</a:t>
            </a:r>
          </a:p>
        </p:txBody>
      </p:sp>
      <p:sp>
        <p:nvSpPr>
          <p:cNvPr id="46086" name="Text Box 6">
            <a:extLst>
              <a:ext uri="{FF2B5EF4-FFF2-40B4-BE49-F238E27FC236}">
                <a16:creationId xmlns:a16="http://schemas.microsoft.com/office/drawing/2014/main" id="{FBAE5012-2FE9-44DC-8D98-F47B48130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7125" y="1501775"/>
            <a:ext cx="1284288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D(w),p(w)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5,u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4,x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3,y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3,y</a:t>
            </a:r>
          </a:p>
        </p:txBody>
      </p:sp>
      <p:sp>
        <p:nvSpPr>
          <p:cNvPr id="46087" name="Text Box 7">
            <a:extLst>
              <a:ext uri="{FF2B5EF4-FFF2-40B4-BE49-F238E27FC236}">
                <a16:creationId xmlns:a16="http://schemas.microsoft.com/office/drawing/2014/main" id="{5965583B-F578-4076-AE6F-2EA9A674D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7775" y="1497013"/>
            <a:ext cx="116998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D(x),p(x)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1,u</a:t>
            </a:r>
          </a:p>
        </p:txBody>
      </p:sp>
      <p:sp>
        <p:nvSpPr>
          <p:cNvPr id="46088" name="Text Box 8">
            <a:extLst>
              <a:ext uri="{FF2B5EF4-FFF2-40B4-BE49-F238E27FC236}">
                <a16:creationId xmlns:a16="http://schemas.microsoft.com/office/drawing/2014/main" id="{34280491-F63F-4C85-9043-B81EC2B5E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3175" y="1501775"/>
            <a:ext cx="1169988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D(y),p(y)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MS PGothic" panose="020B0600070205080204" pitchFamily="34" charset="-128"/>
                <a:cs typeface="Arial" panose="020B0604020202020204" pitchFamily="34" charset="0"/>
              </a:rPr>
              <a:t>∞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2,x</a:t>
            </a:r>
          </a:p>
        </p:txBody>
      </p:sp>
      <p:sp>
        <p:nvSpPr>
          <p:cNvPr id="46089" name="Text Box 9">
            <a:extLst>
              <a:ext uri="{FF2B5EF4-FFF2-40B4-BE49-F238E27FC236}">
                <a16:creationId xmlns:a16="http://schemas.microsoft.com/office/drawing/2014/main" id="{856EDEEF-00B0-41DB-BD3D-026FD15649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5713" y="1516063"/>
            <a:ext cx="1169987" cy="186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D(z),p(z)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MS PGothic" panose="020B0600070205080204" pitchFamily="34" charset="-128"/>
              </a:rPr>
              <a:t>∞ </a:t>
            </a:r>
            <a:endParaRPr lang="en-US" altLang="zh-CN" sz="200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MS PGothic" panose="020B0600070205080204" pitchFamily="34" charset="-128"/>
              </a:rPr>
              <a:t>∞ </a:t>
            </a:r>
            <a:endParaRPr lang="en-US" altLang="zh-CN" sz="2000">
              <a:latin typeface="Arial" panose="020B0604020202020204" pitchFamily="34" charset="0"/>
              <a:ea typeface="MS PGothic" panose="020B0600070205080204" pitchFamily="34" charset="-128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4,y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4,y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4,y</a:t>
            </a:r>
          </a:p>
        </p:txBody>
      </p:sp>
      <p:sp>
        <p:nvSpPr>
          <p:cNvPr id="46090" name="Line 10">
            <a:extLst>
              <a:ext uri="{FF2B5EF4-FFF2-40B4-BE49-F238E27FC236}">
                <a16:creationId xmlns:a16="http://schemas.microsoft.com/office/drawing/2014/main" id="{FF0D1D38-E1B8-4DAA-8AA4-010D37B0B3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61950" y="1857375"/>
            <a:ext cx="85058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1" name="Line 11">
            <a:extLst>
              <a:ext uri="{FF2B5EF4-FFF2-40B4-BE49-F238E27FC236}">
                <a16:creationId xmlns:a16="http://schemas.microsoft.com/office/drawing/2014/main" id="{3D29067D-D658-414A-9FC6-AAB3ED3758E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9113" y="2162175"/>
            <a:ext cx="8296275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2" name="Line 12">
            <a:extLst>
              <a:ext uri="{FF2B5EF4-FFF2-40B4-BE49-F238E27FC236}">
                <a16:creationId xmlns:a16="http://schemas.microsoft.com/office/drawing/2014/main" id="{872B44B1-8470-4A5F-8C29-639C5BD75B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3" y="2457450"/>
            <a:ext cx="8267700" cy="4763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3" name="Line 13">
            <a:extLst>
              <a:ext uri="{FF2B5EF4-FFF2-40B4-BE49-F238E27FC236}">
                <a16:creationId xmlns:a16="http://schemas.microsoft.com/office/drawing/2014/main" id="{943648E6-9D8F-4EFE-A41A-D27701D19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688" y="2767013"/>
            <a:ext cx="8253412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4" name="Line 14">
            <a:extLst>
              <a:ext uri="{FF2B5EF4-FFF2-40B4-BE49-F238E27FC236}">
                <a16:creationId xmlns:a16="http://schemas.microsoft.com/office/drawing/2014/main" id="{C5FF1734-8827-4995-9809-EFBB44D0EF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213" y="3071813"/>
            <a:ext cx="8267700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95" name="Line 15">
            <a:extLst>
              <a:ext uri="{FF2B5EF4-FFF2-40B4-BE49-F238E27FC236}">
                <a16:creationId xmlns:a16="http://schemas.microsoft.com/office/drawing/2014/main" id="{6C03538B-03CC-41C1-8FE7-F61549FF3C6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" y="3386138"/>
            <a:ext cx="8262938" cy="4762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6096" name="Group 16">
            <a:extLst>
              <a:ext uri="{FF2B5EF4-FFF2-40B4-BE49-F238E27FC236}">
                <a16:creationId xmlns:a16="http://schemas.microsoft.com/office/drawing/2014/main" id="{E0094DDC-D97C-4EBA-B06F-421EE23B7A92}"/>
              </a:ext>
            </a:extLst>
          </p:cNvPr>
          <p:cNvGrpSpPr>
            <a:grpSpLocks/>
          </p:cNvGrpSpPr>
          <p:nvPr/>
        </p:nvGrpSpPr>
        <p:grpSpPr bwMode="auto">
          <a:xfrm>
            <a:off x="3644900" y="3771900"/>
            <a:ext cx="3571875" cy="2236788"/>
            <a:chOff x="3162" y="1071"/>
            <a:chExt cx="2250" cy="1409"/>
          </a:xfrm>
        </p:grpSpPr>
        <p:sp>
          <p:nvSpPr>
            <p:cNvPr id="46105" name="Freeform 17">
              <a:extLst>
                <a:ext uri="{FF2B5EF4-FFF2-40B4-BE49-F238E27FC236}">
                  <a16:creationId xmlns:a16="http://schemas.microsoft.com/office/drawing/2014/main" id="{66E0CE76-5257-4357-AF3A-798C5A976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250"/>
                <a:gd name="T34" fmla="*/ 0 h 1409"/>
                <a:gd name="T35" fmla="*/ 2250 w 2250"/>
                <a:gd name="T36" fmla="*/ 1409 h 140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6" name="Freeform 18">
              <a:extLst>
                <a:ext uri="{FF2B5EF4-FFF2-40B4-BE49-F238E27FC236}">
                  <a16:creationId xmlns:a16="http://schemas.microsoft.com/office/drawing/2014/main" id="{659ED024-F418-48F7-9B31-1BB16DF37F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7" name="Oval 19">
              <a:extLst>
                <a:ext uri="{FF2B5EF4-FFF2-40B4-BE49-F238E27FC236}">
                  <a16:creationId xmlns:a16="http://schemas.microsoft.com/office/drawing/2014/main" id="{F2B19651-F296-495D-BC07-8CD0B5CA9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08" name="Line 20">
              <a:extLst>
                <a:ext uri="{FF2B5EF4-FFF2-40B4-BE49-F238E27FC236}">
                  <a16:creationId xmlns:a16="http://schemas.microsoft.com/office/drawing/2014/main" id="{4B927B3F-67A1-41DB-AFEE-599A7BBDDD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09" name="Line 21">
              <a:extLst>
                <a:ext uri="{FF2B5EF4-FFF2-40B4-BE49-F238E27FC236}">
                  <a16:creationId xmlns:a16="http://schemas.microsoft.com/office/drawing/2014/main" id="{D276F8B3-08BE-441E-9F39-BE20A57C23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0" name="Rectangle 22">
              <a:extLst>
                <a:ext uri="{FF2B5EF4-FFF2-40B4-BE49-F238E27FC236}">
                  <a16:creationId xmlns:a16="http://schemas.microsoft.com/office/drawing/2014/main" id="{AA458852-793F-4DC2-82F3-43A1022DC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6111" name="Oval 23">
              <a:extLst>
                <a:ext uri="{FF2B5EF4-FFF2-40B4-BE49-F238E27FC236}">
                  <a16:creationId xmlns:a16="http://schemas.microsoft.com/office/drawing/2014/main" id="{2B8F5998-FA7B-4FAB-9D78-6A3C86CA6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12" name="Oval 24">
              <a:extLst>
                <a:ext uri="{FF2B5EF4-FFF2-40B4-BE49-F238E27FC236}">
                  <a16:creationId xmlns:a16="http://schemas.microsoft.com/office/drawing/2014/main" id="{1735149B-BAE4-40B7-B70A-2AEFBE124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13" name="Line 25">
              <a:extLst>
                <a:ext uri="{FF2B5EF4-FFF2-40B4-BE49-F238E27FC236}">
                  <a16:creationId xmlns:a16="http://schemas.microsoft.com/office/drawing/2014/main" id="{75EA4853-376F-4940-80AE-BD10F6DB6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4" name="Line 26">
              <a:extLst>
                <a:ext uri="{FF2B5EF4-FFF2-40B4-BE49-F238E27FC236}">
                  <a16:creationId xmlns:a16="http://schemas.microsoft.com/office/drawing/2014/main" id="{D6C52224-E323-4A09-BF1F-57637EF278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5" name="Rectangle 27">
              <a:extLst>
                <a:ext uri="{FF2B5EF4-FFF2-40B4-BE49-F238E27FC236}">
                  <a16:creationId xmlns:a16="http://schemas.microsoft.com/office/drawing/2014/main" id="{B7A28D3B-A48F-4B5B-97D1-48E5057801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6116" name="Oval 28">
              <a:extLst>
                <a:ext uri="{FF2B5EF4-FFF2-40B4-BE49-F238E27FC236}">
                  <a16:creationId xmlns:a16="http://schemas.microsoft.com/office/drawing/2014/main" id="{AC6F154E-D2EF-400C-AACD-E9CA175B4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17" name="Oval 29">
              <a:extLst>
                <a:ext uri="{FF2B5EF4-FFF2-40B4-BE49-F238E27FC236}">
                  <a16:creationId xmlns:a16="http://schemas.microsoft.com/office/drawing/2014/main" id="{7EE31D6C-BC10-4530-AB74-0B459BA8D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18" name="Line 30">
              <a:extLst>
                <a:ext uri="{FF2B5EF4-FFF2-40B4-BE49-F238E27FC236}">
                  <a16:creationId xmlns:a16="http://schemas.microsoft.com/office/drawing/2014/main" id="{F49291DE-1B2D-4CB9-80D4-91F18ACA55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19" name="Line 31">
              <a:extLst>
                <a:ext uri="{FF2B5EF4-FFF2-40B4-BE49-F238E27FC236}">
                  <a16:creationId xmlns:a16="http://schemas.microsoft.com/office/drawing/2014/main" id="{43B1EFD4-865D-429B-AEEA-7DD00208F4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0" name="Rectangle 32">
              <a:extLst>
                <a:ext uri="{FF2B5EF4-FFF2-40B4-BE49-F238E27FC236}">
                  <a16:creationId xmlns:a16="http://schemas.microsoft.com/office/drawing/2014/main" id="{E5486DBB-BCF6-4012-8A62-70ED5F224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6121" name="Oval 33">
              <a:extLst>
                <a:ext uri="{FF2B5EF4-FFF2-40B4-BE49-F238E27FC236}">
                  <a16:creationId xmlns:a16="http://schemas.microsoft.com/office/drawing/2014/main" id="{D7631D9D-309F-4B5B-8345-D216CB2DBF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22" name="Oval 34">
              <a:extLst>
                <a:ext uri="{FF2B5EF4-FFF2-40B4-BE49-F238E27FC236}">
                  <a16:creationId xmlns:a16="http://schemas.microsoft.com/office/drawing/2014/main" id="{562DC76B-A459-4CE4-96F0-234619BC8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23" name="Line 35">
              <a:extLst>
                <a:ext uri="{FF2B5EF4-FFF2-40B4-BE49-F238E27FC236}">
                  <a16:creationId xmlns:a16="http://schemas.microsoft.com/office/drawing/2014/main" id="{2D5EBFDF-34C0-4F23-990B-AD95591171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4" name="Line 36">
              <a:extLst>
                <a:ext uri="{FF2B5EF4-FFF2-40B4-BE49-F238E27FC236}">
                  <a16:creationId xmlns:a16="http://schemas.microsoft.com/office/drawing/2014/main" id="{9082E3E9-6111-496A-BD6B-D876EC76F8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5" name="Rectangle 37">
              <a:extLst>
                <a:ext uri="{FF2B5EF4-FFF2-40B4-BE49-F238E27FC236}">
                  <a16:creationId xmlns:a16="http://schemas.microsoft.com/office/drawing/2014/main" id="{06B2CC03-3EFD-42DB-8780-BD66251444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6126" name="Oval 38">
              <a:extLst>
                <a:ext uri="{FF2B5EF4-FFF2-40B4-BE49-F238E27FC236}">
                  <a16:creationId xmlns:a16="http://schemas.microsoft.com/office/drawing/2014/main" id="{D98D726D-6674-401C-B07F-CED87BEF6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27" name="Oval 39">
              <a:extLst>
                <a:ext uri="{FF2B5EF4-FFF2-40B4-BE49-F238E27FC236}">
                  <a16:creationId xmlns:a16="http://schemas.microsoft.com/office/drawing/2014/main" id="{0CA5CFD8-7A8A-48B0-AD52-0FE7BADE0D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28" name="Line 40">
              <a:extLst>
                <a:ext uri="{FF2B5EF4-FFF2-40B4-BE49-F238E27FC236}">
                  <a16:creationId xmlns:a16="http://schemas.microsoft.com/office/drawing/2014/main" id="{60F86680-EF22-4014-A3FD-2D28DAAB15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29" name="Line 41">
              <a:extLst>
                <a:ext uri="{FF2B5EF4-FFF2-40B4-BE49-F238E27FC236}">
                  <a16:creationId xmlns:a16="http://schemas.microsoft.com/office/drawing/2014/main" id="{6A47135C-8628-45BA-A3E0-E791520717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30" name="Rectangle 42">
              <a:extLst>
                <a:ext uri="{FF2B5EF4-FFF2-40B4-BE49-F238E27FC236}">
                  <a16:creationId xmlns:a16="http://schemas.microsoft.com/office/drawing/2014/main" id="{C72A6CBE-B5EF-4108-9DEC-837C42A53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6131" name="Oval 43">
              <a:extLst>
                <a:ext uri="{FF2B5EF4-FFF2-40B4-BE49-F238E27FC236}">
                  <a16:creationId xmlns:a16="http://schemas.microsoft.com/office/drawing/2014/main" id="{4F3E0B64-B431-4917-9EF4-4383C55AF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32" name="Oval 44">
              <a:extLst>
                <a:ext uri="{FF2B5EF4-FFF2-40B4-BE49-F238E27FC236}">
                  <a16:creationId xmlns:a16="http://schemas.microsoft.com/office/drawing/2014/main" id="{69E88867-79BB-4E16-93C8-85D31F89C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33" name="Line 45">
              <a:extLst>
                <a:ext uri="{FF2B5EF4-FFF2-40B4-BE49-F238E27FC236}">
                  <a16:creationId xmlns:a16="http://schemas.microsoft.com/office/drawing/2014/main" id="{8FA63F91-02F7-48F2-8302-5125234FF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34" name="Line 46">
              <a:extLst>
                <a:ext uri="{FF2B5EF4-FFF2-40B4-BE49-F238E27FC236}">
                  <a16:creationId xmlns:a16="http://schemas.microsoft.com/office/drawing/2014/main" id="{F36DDF8F-FF27-49AE-8037-06E8644EBD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35" name="Rectangle 47">
              <a:extLst>
                <a:ext uri="{FF2B5EF4-FFF2-40B4-BE49-F238E27FC236}">
                  <a16:creationId xmlns:a16="http://schemas.microsoft.com/office/drawing/2014/main" id="{3071B251-7269-4406-8F79-EF495E5B4B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6136" name="Oval 48">
              <a:extLst>
                <a:ext uri="{FF2B5EF4-FFF2-40B4-BE49-F238E27FC236}">
                  <a16:creationId xmlns:a16="http://schemas.microsoft.com/office/drawing/2014/main" id="{8F878263-4A15-414C-A352-08A190019D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6137" name="Freeform 49">
              <a:extLst>
                <a:ext uri="{FF2B5EF4-FFF2-40B4-BE49-F238E27FC236}">
                  <a16:creationId xmlns:a16="http://schemas.microsoft.com/office/drawing/2014/main" id="{2263E893-2013-49CF-B064-7CE4DC0D9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38" name="Freeform 50">
              <a:extLst>
                <a:ext uri="{FF2B5EF4-FFF2-40B4-BE49-F238E27FC236}">
                  <a16:creationId xmlns:a16="http://schemas.microsoft.com/office/drawing/2014/main" id="{27D274DF-B8C4-478E-BC9C-2475C218F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  <a:gd name="T4" fmla="*/ 0 60000 65536"/>
                <a:gd name="T5" fmla="*/ 0 60000 65536"/>
                <a:gd name="T6" fmla="*/ 0 w 1"/>
                <a:gd name="T7" fmla="*/ 0 h 537"/>
                <a:gd name="T8" fmla="*/ 1 w 1"/>
                <a:gd name="T9" fmla="*/ 537 h 5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39" name="Freeform 51">
              <a:extLst>
                <a:ext uri="{FF2B5EF4-FFF2-40B4-BE49-F238E27FC236}">
                  <a16:creationId xmlns:a16="http://schemas.microsoft.com/office/drawing/2014/main" id="{349919B9-22D6-40C9-80AC-CE25FD129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2147483646 h 174"/>
                <a:gd name="T2" fmla="*/ 211931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40" name="Freeform 52">
              <a:extLst>
                <a:ext uri="{FF2B5EF4-FFF2-40B4-BE49-F238E27FC236}">
                  <a16:creationId xmlns:a16="http://schemas.microsoft.com/office/drawing/2014/main" id="{F5B5CB91-9D37-4F62-85D3-132F491E2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41" name="Freeform 53">
              <a:extLst>
                <a:ext uri="{FF2B5EF4-FFF2-40B4-BE49-F238E27FC236}">
                  <a16:creationId xmlns:a16="http://schemas.microsoft.com/office/drawing/2014/main" id="{5AF605F5-8A2E-4750-8C1F-B32DF0CD3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42" name="Freeform 54">
              <a:extLst>
                <a:ext uri="{FF2B5EF4-FFF2-40B4-BE49-F238E27FC236}">
                  <a16:creationId xmlns:a16="http://schemas.microsoft.com/office/drawing/2014/main" id="{097321A1-6363-4FC9-8C1D-04D1F8E9B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43" name="Freeform 55">
              <a:extLst>
                <a:ext uri="{FF2B5EF4-FFF2-40B4-BE49-F238E27FC236}">
                  <a16:creationId xmlns:a16="http://schemas.microsoft.com/office/drawing/2014/main" id="{79C4944B-A379-4C55-8A08-663BC772F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44" name="Freeform 56">
              <a:extLst>
                <a:ext uri="{FF2B5EF4-FFF2-40B4-BE49-F238E27FC236}">
                  <a16:creationId xmlns:a16="http://schemas.microsoft.com/office/drawing/2014/main" id="{0F829A10-74C9-4829-B262-6F06BCF97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  <a:gd name="T4" fmla="*/ 0 60000 65536"/>
                <a:gd name="T5" fmla="*/ 0 60000 65536"/>
                <a:gd name="T6" fmla="*/ 0 w 396"/>
                <a:gd name="T7" fmla="*/ 0 h 267"/>
                <a:gd name="T8" fmla="*/ 396 w 396"/>
                <a:gd name="T9" fmla="*/ 267 h 26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145" name="Freeform 57">
              <a:extLst>
                <a:ext uri="{FF2B5EF4-FFF2-40B4-BE49-F238E27FC236}">
                  <a16:creationId xmlns:a16="http://schemas.microsoft.com/office/drawing/2014/main" id="{9D560933-9094-458E-B6D7-ACD365F80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  <a:gd name="T4" fmla="*/ 0 60000 65536"/>
                <a:gd name="T5" fmla="*/ 0 60000 65536"/>
                <a:gd name="T6" fmla="*/ 0 w 1110"/>
                <a:gd name="T7" fmla="*/ 0 h 645"/>
                <a:gd name="T8" fmla="*/ 1110 w 1110"/>
                <a:gd name="T9" fmla="*/ 645 h 645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6146" name="Group 58">
              <a:extLst>
                <a:ext uri="{FF2B5EF4-FFF2-40B4-BE49-F238E27FC236}">
                  <a16:creationId xmlns:a16="http://schemas.microsoft.com/office/drawing/2014/main" id="{C72CF975-4D00-4591-BA21-C63AAA3421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7" y="1744"/>
              <a:ext cx="205" cy="250"/>
              <a:chOff x="2954" y="2425"/>
              <a:chExt cx="208" cy="250"/>
            </a:xfrm>
          </p:grpSpPr>
          <p:sp>
            <p:nvSpPr>
              <p:cNvPr id="46172" name="Rectangle 59">
                <a:extLst>
                  <a:ext uri="{FF2B5EF4-FFF2-40B4-BE49-F238E27FC236}">
                    <a16:creationId xmlns:a16="http://schemas.microsoft.com/office/drawing/2014/main" id="{451D4C96-1278-4B2F-BD23-F93DCDC647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6173" name="Text Box 60">
                <a:extLst>
                  <a:ext uri="{FF2B5EF4-FFF2-40B4-BE49-F238E27FC236}">
                    <a16:creationId xmlns:a16="http://schemas.microsoft.com/office/drawing/2014/main" id="{60CA1584-F2F8-4A9D-98F4-BFC5B31BF0D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u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147" name="Group 61">
              <a:extLst>
                <a:ext uri="{FF2B5EF4-FFF2-40B4-BE49-F238E27FC236}">
                  <a16:creationId xmlns:a16="http://schemas.microsoft.com/office/drawing/2014/main" id="{7F5F1F9B-17D3-4A12-9E86-44D02F5588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61" y="2128"/>
              <a:ext cx="196" cy="250"/>
              <a:chOff x="2958" y="2425"/>
              <a:chExt cx="199" cy="250"/>
            </a:xfrm>
          </p:grpSpPr>
          <p:sp>
            <p:nvSpPr>
              <p:cNvPr id="46170" name="Rectangle 62">
                <a:extLst>
                  <a:ext uri="{FF2B5EF4-FFF2-40B4-BE49-F238E27FC236}">
                    <a16:creationId xmlns:a16="http://schemas.microsoft.com/office/drawing/2014/main" id="{382AF415-CC55-45DC-B6B9-1B3FC5E576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6171" name="Text Box 63">
                <a:extLst>
                  <a:ext uri="{FF2B5EF4-FFF2-40B4-BE49-F238E27FC236}">
                    <a16:creationId xmlns:a16="http://schemas.microsoft.com/office/drawing/2014/main" id="{3CB1C86F-A196-4B56-93B3-DF09BD9D70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y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148" name="Group 64">
              <a:extLst>
                <a:ext uri="{FF2B5EF4-FFF2-40B4-BE49-F238E27FC236}">
                  <a16:creationId xmlns:a16="http://schemas.microsoft.com/office/drawing/2014/main" id="{99075EED-9A47-4CEA-9F61-3E7D77D3A8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2" y="2095"/>
              <a:ext cx="212" cy="288"/>
              <a:chOff x="2951" y="2395"/>
              <a:chExt cx="213" cy="288"/>
            </a:xfrm>
          </p:grpSpPr>
          <p:sp>
            <p:nvSpPr>
              <p:cNvPr id="46168" name="Rectangle 65">
                <a:extLst>
                  <a:ext uri="{FF2B5EF4-FFF2-40B4-BE49-F238E27FC236}">
                    <a16:creationId xmlns:a16="http://schemas.microsoft.com/office/drawing/2014/main" id="{F5E3EE71-76EE-4E4A-8749-523D3F8C7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6169" name="Text Box 66">
                <a:extLst>
                  <a:ext uri="{FF2B5EF4-FFF2-40B4-BE49-F238E27FC236}">
                    <a16:creationId xmlns:a16="http://schemas.microsoft.com/office/drawing/2014/main" id="{549BD520-6C4B-4815-AB6B-3A215322F46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rPr>
                  <a:t>x</a:t>
                </a:r>
              </a:p>
            </p:txBody>
          </p:sp>
        </p:grpSp>
        <p:grpSp>
          <p:nvGrpSpPr>
            <p:cNvPr id="46149" name="Group 67">
              <a:extLst>
                <a:ext uri="{FF2B5EF4-FFF2-40B4-BE49-F238E27FC236}">
                  <a16:creationId xmlns:a16="http://schemas.microsoft.com/office/drawing/2014/main" id="{96179AED-9CD3-401F-85A4-05E5E03E1C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8" y="1438"/>
              <a:ext cx="232" cy="250"/>
              <a:chOff x="2941" y="2425"/>
              <a:chExt cx="235" cy="250"/>
            </a:xfrm>
          </p:grpSpPr>
          <p:sp>
            <p:nvSpPr>
              <p:cNvPr id="46166" name="Rectangle 68">
                <a:extLst>
                  <a:ext uri="{FF2B5EF4-FFF2-40B4-BE49-F238E27FC236}">
                    <a16:creationId xmlns:a16="http://schemas.microsoft.com/office/drawing/2014/main" id="{0B6F9AAE-34C5-4A98-A937-9C6B5467A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6167" name="Text Box 69">
                <a:extLst>
                  <a:ext uri="{FF2B5EF4-FFF2-40B4-BE49-F238E27FC236}">
                    <a16:creationId xmlns:a16="http://schemas.microsoft.com/office/drawing/2014/main" id="{88B3BC68-A39B-405F-A1E0-F3C8CD864F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w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150" name="Group 70">
              <a:extLst>
                <a:ext uri="{FF2B5EF4-FFF2-40B4-BE49-F238E27FC236}">
                  <a16:creationId xmlns:a16="http://schemas.microsoft.com/office/drawing/2014/main" id="{F115218C-D43A-4FFD-BC8E-8888C1D96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71" y="1438"/>
              <a:ext cx="196" cy="250"/>
              <a:chOff x="2958" y="2425"/>
              <a:chExt cx="199" cy="250"/>
            </a:xfrm>
          </p:grpSpPr>
          <p:sp>
            <p:nvSpPr>
              <p:cNvPr id="46164" name="Rectangle 71">
                <a:extLst>
                  <a:ext uri="{FF2B5EF4-FFF2-40B4-BE49-F238E27FC236}">
                    <a16:creationId xmlns:a16="http://schemas.microsoft.com/office/drawing/2014/main" id="{A6B7D6B7-512E-4D0A-807C-5BEE35EEA3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6165" name="Text Box 72">
                <a:extLst>
                  <a:ext uri="{FF2B5EF4-FFF2-40B4-BE49-F238E27FC236}">
                    <a16:creationId xmlns:a16="http://schemas.microsoft.com/office/drawing/2014/main" id="{E115B312-97B5-45A4-82B2-142CED277F1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v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6151" name="Group 73">
              <a:extLst>
                <a:ext uri="{FF2B5EF4-FFF2-40B4-BE49-F238E27FC236}">
                  <a16:creationId xmlns:a16="http://schemas.microsoft.com/office/drawing/2014/main" id="{B513B498-4A3D-4963-94B7-21C7D1390F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25" y="1756"/>
              <a:ext cx="212" cy="288"/>
              <a:chOff x="2949" y="2395"/>
              <a:chExt cx="214" cy="288"/>
            </a:xfrm>
          </p:grpSpPr>
          <p:sp>
            <p:nvSpPr>
              <p:cNvPr id="46162" name="Rectangle 74">
                <a:extLst>
                  <a:ext uri="{FF2B5EF4-FFF2-40B4-BE49-F238E27FC236}">
                    <a16:creationId xmlns:a16="http://schemas.microsoft.com/office/drawing/2014/main" id="{ECBD8CB1-F645-410B-B372-28F8FE516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6163" name="Text Box 75">
                <a:extLst>
                  <a:ext uri="{FF2B5EF4-FFF2-40B4-BE49-F238E27FC236}">
                    <a16:creationId xmlns:a16="http://schemas.microsoft.com/office/drawing/2014/main" id="{42E10ACC-A53E-4425-BD3D-8E2D921D3F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rPr>
                  <a:t>z</a:t>
                </a:r>
              </a:p>
            </p:txBody>
          </p:sp>
        </p:grpSp>
        <p:sp>
          <p:nvSpPr>
            <p:cNvPr id="46152" name="Text Box 76">
              <a:extLst>
                <a:ext uri="{FF2B5EF4-FFF2-40B4-BE49-F238E27FC236}">
                  <a16:creationId xmlns:a16="http://schemas.microsoft.com/office/drawing/2014/main" id="{8F0A7E30-56BC-4515-B0D3-45B355F5D2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3" y="1568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6153" name="Text Box 77">
              <a:extLst>
                <a:ext uri="{FF2B5EF4-FFF2-40B4-BE49-F238E27FC236}">
                  <a16:creationId xmlns:a16="http://schemas.microsoft.com/office/drawing/2014/main" id="{C0B076C9-78C5-49EC-ACD5-E1B39D3EBD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1" y="1787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6154" name="Text Box 78">
              <a:extLst>
                <a:ext uri="{FF2B5EF4-FFF2-40B4-BE49-F238E27FC236}">
                  <a16:creationId xmlns:a16="http://schemas.microsoft.com/office/drawing/2014/main" id="{63722FBE-8994-4F02-A4DB-99BDF65207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6" y="200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6155" name="Text Box 79">
              <a:extLst>
                <a:ext uri="{FF2B5EF4-FFF2-40B4-BE49-F238E27FC236}">
                  <a16:creationId xmlns:a16="http://schemas.microsoft.com/office/drawing/2014/main" id="{0062750C-B631-4F88-9BE8-DA972FC207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5" y="1880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6156" name="Text Box 80">
              <a:extLst>
                <a:ext uri="{FF2B5EF4-FFF2-40B4-BE49-F238E27FC236}">
                  <a16:creationId xmlns:a16="http://schemas.microsoft.com/office/drawing/2014/main" id="{768E0601-1B5D-43FA-A8BE-E337C9C89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62" y="2234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6157" name="Text Box 81">
              <a:extLst>
                <a:ext uri="{FF2B5EF4-FFF2-40B4-BE49-F238E27FC236}">
                  <a16:creationId xmlns:a16="http://schemas.microsoft.com/office/drawing/2014/main" id="{97E3BC05-9914-4D70-8F2A-9DD1B6D29F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22" y="180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6158" name="Text Box 82">
              <a:extLst>
                <a:ext uri="{FF2B5EF4-FFF2-40B4-BE49-F238E27FC236}">
                  <a16:creationId xmlns:a16="http://schemas.microsoft.com/office/drawing/2014/main" id="{EDFD443B-36C0-4121-A96F-6A1F2E6208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2" y="2069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2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6159" name="Text Box 83">
              <a:extLst>
                <a:ext uri="{FF2B5EF4-FFF2-40B4-BE49-F238E27FC236}">
                  <a16:creationId xmlns:a16="http://schemas.microsoft.com/office/drawing/2014/main" id="{CA17A21F-43F8-4261-8B36-85FFC93F38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5" y="153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5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6160" name="Text Box 84">
              <a:extLst>
                <a:ext uri="{FF2B5EF4-FFF2-40B4-BE49-F238E27FC236}">
                  <a16:creationId xmlns:a16="http://schemas.microsoft.com/office/drawing/2014/main" id="{34BD7256-54A8-4DA4-87FE-804A3FC151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0" y="1382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46161" name="Text Box 85">
              <a:extLst>
                <a:ext uri="{FF2B5EF4-FFF2-40B4-BE49-F238E27FC236}">
                  <a16:creationId xmlns:a16="http://schemas.microsoft.com/office/drawing/2014/main" id="{2F8F239D-2EB4-448F-A618-F844860811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69" y="1115"/>
              <a:ext cx="19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5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sp>
        <p:nvSpPr>
          <p:cNvPr id="718934" name="Line 86">
            <a:extLst>
              <a:ext uri="{FF2B5EF4-FFF2-40B4-BE49-F238E27FC236}">
                <a16:creationId xmlns:a16="http://schemas.microsoft.com/office/drawing/2014/main" id="{F248B099-0E82-4981-A4DD-41A3767FEBD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1550" y="2035175"/>
            <a:ext cx="3514725" cy="3095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935" name="Line 87">
            <a:extLst>
              <a:ext uri="{FF2B5EF4-FFF2-40B4-BE49-F238E27FC236}">
                <a16:creationId xmlns:a16="http://schemas.microsoft.com/office/drawing/2014/main" id="{F8186687-E440-4E1F-87B4-F12B4FA6D0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163763" y="2330450"/>
            <a:ext cx="4894262" cy="3349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936" name="Line 88">
            <a:extLst>
              <a:ext uri="{FF2B5EF4-FFF2-40B4-BE49-F238E27FC236}">
                <a16:creationId xmlns:a16="http://schemas.microsoft.com/office/drawing/2014/main" id="{CDE8BEAE-3CAF-46D1-8CE4-0D0825D252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27263" y="2692400"/>
            <a:ext cx="914400" cy="257175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937" name="Line 89">
            <a:extLst>
              <a:ext uri="{FF2B5EF4-FFF2-40B4-BE49-F238E27FC236}">
                <a16:creationId xmlns:a16="http://schemas.microsoft.com/office/drawing/2014/main" id="{7B0627EA-B05D-4744-A869-D0F9279AC61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41550" y="2949575"/>
            <a:ext cx="2239963" cy="3095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8938" name="Line 90">
            <a:extLst>
              <a:ext uri="{FF2B5EF4-FFF2-40B4-BE49-F238E27FC236}">
                <a16:creationId xmlns:a16="http://schemas.microsoft.com/office/drawing/2014/main" id="{418FF0F3-461F-4308-B8C4-691900CE239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54250" y="3206750"/>
            <a:ext cx="5975350" cy="334963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102" name="TextBox 1">
            <a:extLst>
              <a:ext uri="{FF2B5EF4-FFF2-40B4-BE49-F238E27FC236}">
                <a16:creationId xmlns:a16="http://schemas.microsoft.com/office/drawing/2014/main" id="{2AE850F6-288A-4836-B768-3BAA411C8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6199188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2857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* Check out the online interactive exercises for more examples: h</a:t>
            </a:r>
            <a:r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  <a:t>ttp://gaia.cs.umass.edu/kurose_ross/interactive/</a:t>
            </a:r>
          </a:p>
        </p:txBody>
      </p:sp>
      <p:sp>
        <p:nvSpPr>
          <p:cNvPr id="46103" name="页脚占位符 5">
            <a:extLst>
              <a:ext uri="{FF2B5EF4-FFF2-40B4-BE49-F238E27FC236}">
                <a16:creationId xmlns:a16="http://schemas.microsoft.com/office/drawing/2014/main" id="{0FF8C3E5-CF3B-4888-B5DD-CC86182E5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6104" name="灯片编号占位符 6">
            <a:extLst>
              <a:ext uri="{FF2B5EF4-FFF2-40B4-BE49-F238E27FC236}">
                <a16:creationId xmlns:a16="http://schemas.microsoft.com/office/drawing/2014/main" id="{A1B3E5E3-F5E1-48B8-8306-7F083735C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2FACE325-94AB-4E91-9177-01D58D4445C9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AC6C6F1-2BF6-49AF-BCBA-EF81130C62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Network layer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61CBF06B-6C9C-467F-AC79-209264BBD69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65138" y="1743075"/>
            <a:ext cx="4086225" cy="3989388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Transport packet from sending to receiving hosts 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Network layer protocols in </a:t>
            </a:r>
            <a:r>
              <a:rPr lang="en-US" altLang="zh-CN" sz="2400" i="1">
                <a:ea typeface="宋体" panose="02010600030101010101" pitchFamily="2" charset="-122"/>
              </a:rPr>
              <a:t>every</a:t>
            </a:r>
            <a:r>
              <a:rPr lang="en-US" altLang="zh-CN" sz="2400">
                <a:ea typeface="宋体" panose="02010600030101010101" pitchFamily="2" charset="-122"/>
              </a:rPr>
              <a:t> host, router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Router examines header fields in all IP datagram passing through it</a:t>
            </a:r>
          </a:p>
          <a:p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2292" name="Freeform 5">
            <a:extLst>
              <a:ext uri="{FF2B5EF4-FFF2-40B4-BE49-F238E27FC236}">
                <a16:creationId xmlns:a16="http://schemas.microsoft.com/office/drawing/2014/main" id="{184DD9A3-6CA0-4A82-9773-EDDB4ABCA2AF}"/>
              </a:ext>
            </a:extLst>
          </p:cNvPr>
          <p:cNvSpPr>
            <a:spLocks/>
          </p:cNvSpPr>
          <p:nvPr/>
        </p:nvSpPr>
        <p:spPr bwMode="auto">
          <a:xfrm>
            <a:off x="6788150" y="2019300"/>
            <a:ext cx="1798638" cy="1674813"/>
          </a:xfrm>
          <a:custGeom>
            <a:avLst/>
            <a:gdLst>
              <a:gd name="T0" fmla="*/ 2147483646 w 1292"/>
              <a:gd name="T1" fmla="*/ 2147483646 h 1255"/>
              <a:gd name="T2" fmla="*/ 2147483646 w 1292"/>
              <a:gd name="T3" fmla="*/ 2147483646 h 1255"/>
              <a:gd name="T4" fmla="*/ 2147483646 w 1292"/>
              <a:gd name="T5" fmla="*/ 2147483646 h 1255"/>
              <a:gd name="T6" fmla="*/ 2147483646 w 1292"/>
              <a:gd name="T7" fmla="*/ 2147483646 h 1255"/>
              <a:gd name="T8" fmla="*/ 2147483646 w 1292"/>
              <a:gd name="T9" fmla="*/ 2147483646 h 1255"/>
              <a:gd name="T10" fmla="*/ 2147483646 w 1292"/>
              <a:gd name="T11" fmla="*/ 2147483646 h 1255"/>
              <a:gd name="T12" fmla="*/ 2147483646 w 1292"/>
              <a:gd name="T13" fmla="*/ 2147483646 h 1255"/>
              <a:gd name="T14" fmla="*/ 2147483646 w 1292"/>
              <a:gd name="T15" fmla="*/ 2147483646 h 1255"/>
              <a:gd name="T16" fmla="*/ 2147483646 w 1292"/>
              <a:gd name="T17" fmla="*/ 2147483646 h 1255"/>
              <a:gd name="T18" fmla="*/ 2147483646 w 1292"/>
              <a:gd name="T19" fmla="*/ 2147483646 h 1255"/>
              <a:gd name="T20" fmla="*/ 2147483646 w 1292"/>
              <a:gd name="T21" fmla="*/ 2147483646 h 1255"/>
              <a:gd name="T22" fmla="*/ 2147483646 w 1292"/>
              <a:gd name="T23" fmla="*/ 2147483646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3" name="Freeform 6">
            <a:extLst>
              <a:ext uri="{FF2B5EF4-FFF2-40B4-BE49-F238E27FC236}">
                <a16:creationId xmlns:a16="http://schemas.microsoft.com/office/drawing/2014/main" id="{90D43E72-3C67-42E3-A0E7-44275EEED68B}"/>
              </a:ext>
            </a:extLst>
          </p:cNvPr>
          <p:cNvSpPr>
            <a:spLocks/>
          </p:cNvSpPr>
          <p:nvPr/>
        </p:nvSpPr>
        <p:spPr bwMode="auto">
          <a:xfrm>
            <a:off x="4908550" y="1876425"/>
            <a:ext cx="1866900" cy="1589088"/>
          </a:xfrm>
          <a:custGeom>
            <a:avLst/>
            <a:gdLst>
              <a:gd name="T0" fmla="*/ 2147483646 w 1340"/>
              <a:gd name="T1" fmla="*/ 2147483646 h 1191"/>
              <a:gd name="T2" fmla="*/ 2147483646 w 1340"/>
              <a:gd name="T3" fmla="*/ 2147483646 h 1191"/>
              <a:gd name="T4" fmla="*/ 2147483646 w 1340"/>
              <a:gd name="T5" fmla="*/ 2147483646 h 1191"/>
              <a:gd name="T6" fmla="*/ 2147483646 w 1340"/>
              <a:gd name="T7" fmla="*/ 2147483646 h 1191"/>
              <a:gd name="T8" fmla="*/ 2147483646 w 1340"/>
              <a:gd name="T9" fmla="*/ 2147483646 h 1191"/>
              <a:gd name="T10" fmla="*/ 2147483646 w 1340"/>
              <a:gd name="T11" fmla="*/ 2147483646 h 1191"/>
              <a:gd name="T12" fmla="*/ 2147483646 w 1340"/>
              <a:gd name="T13" fmla="*/ 2147483646 h 1191"/>
              <a:gd name="T14" fmla="*/ 2147483646 w 1340"/>
              <a:gd name="T15" fmla="*/ 2147483646 h 1191"/>
              <a:gd name="T16" fmla="*/ 2147483646 w 1340"/>
              <a:gd name="T17" fmla="*/ 2147483646 h 1191"/>
              <a:gd name="T18" fmla="*/ 2147483646 w 1340"/>
              <a:gd name="T19" fmla="*/ 2147483646 h 1191"/>
              <a:gd name="T20" fmla="*/ 2147483646 w 1340"/>
              <a:gd name="T21" fmla="*/ 2147483646 h 1191"/>
              <a:gd name="T22" fmla="*/ 2147483646 w 1340"/>
              <a:gd name="T23" fmla="*/ 2147483646 h 119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340"/>
              <a:gd name="T37" fmla="*/ 0 h 1191"/>
              <a:gd name="T38" fmla="*/ 1340 w 1340"/>
              <a:gd name="T39" fmla="*/ 1191 h 1191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340" h="1191">
                <a:moveTo>
                  <a:pt x="550" y="42"/>
                </a:moveTo>
                <a:cubicBezTo>
                  <a:pt x="437" y="4"/>
                  <a:pt x="164" y="0"/>
                  <a:pt x="82" y="60"/>
                </a:cubicBezTo>
                <a:cubicBezTo>
                  <a:pt x="0" y="120"/>
                  <a:pt x="67" y="292"/>
                  <a:pt x="58" y="402"/>
                </a:cubicBezTo>
                <a:cubicBezTo>
                  <a:pt x="49" y="512"/>
                  <a:pt x="19" y="642"/>
                  <a:pt x="28" y="720"/>
                </a:cubicBezTo>
                <a:cubicBezTo>
                  <a:pt x="37" y="798"/>
                  <a:pt x="27" y="844"/>
                  <a:pt x="112" y="870"/>
                </a:cubicBezTo>
                <a:cubicBezTo>
                  <a:pt x="197" y="896"/>
                  <a:pt x="450" y="833"/>
                  <a:pt x="538" y="876"/>
                </a:cubicBezTo>
                <a:cubicBezTo>
                  <a:pt x="626" y="919"/>
                  <a:pt x="524" y="1091"/>
                  <a:pt x="640" y="1128"/>
                </a:cubicBezTo>
                <a:cubicBezTo>
                  <a:pt x="756" y="1165"/>
                  <a:pt x="1128" y="1191"/>
                  <a:pt x="1234" y="1098"/>
                </a:cubicBezTo>
                <a:cubicBezTo>
                  <a:pt x="1340" y="1005"/>
                  <a:pt x="1281" y="696"/>
                  <a:pt x="1276" y="570"/>
                </a:cubicBezTo>
                <a:cubicBezTo>
                  <a:pt x="1271" y="444"/>
                  <a:pt x="1290" y="389"/>
                  <a:pt x="1204" y="342"/>
                </a:cubicBezTo>
                <a:cubicBezTo>
                  <a:pt x="1118" y="295"/>
                  <a:pt x="868" y="338"/>
                  <a:pt x="760" y="288"/>
                </a:cubicBezTo>
                <a:cubicBezTo>
                  <a:pt x="652" y="238"/>
                  <a:pt x="663" y="80"/>
                  <a:pt x="550" y="4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4" name="Freeform 7">
            <a:extLst>
              <a:ext uri="{FF2B5EF4-FFF2-40B4-BE49-F238E27FC236}">
                <a16:creationId xmlns:a16="http://schemas.microsoft.com/office/drawing/2014/main" id="{72350A23-B36C-4B5B-8039-011B3D9012C5}"/>
              </a:ext>
            </a:extLst>
          </p:cNvPr>
          <p:cNvSpPr>
            <a:spLocks/>
          </p:cNvSpPr>
          <p:nvPr/>
        </p:nvSpPr>
        <p:spPr bwMode="auto">
          <a:xfrm>
            <a:off x="5276850" y="3327400"/>
            <a:ext cx="2974975" cy="2219325"/>
          </a:xfrm>
          <a:custGeom>
            <a:avLst/>
            <a:gdLst>
              <a:gd name="T0" fmla="*/ 2147483646 w 2135"/>
              <a:gd name="T1" fmla="*/ 2147483646 h 1662"/>
              <a:gd name="T2" fmla="*/ 2147483646 w 2135"/>
              <a:gd name="T3" fmla="*/ 2147483646 h 1662"/>
              <a:gd name="T4" fmla="*/ 2147483646 w 2135"/>
              <a:gd name="T5" fmla="*/ 2147483646 h 1662"/>
              <a:gd name="T6" fmla="*/ 2147483646 w 2135"/>
              <a:gd name="T7" fmla="*/ 2147483646 h 1662"/>
              <a:gd name="T8" fmla="*/ 2147483646 w 2135"/>
              <a:gd name="T9" fmla="*/ 2147483646 h 1662"/>
              <a:gd name="T10" fmla="*/ 2147483646 w 2135"/>
              <a:gd name="T11" fmla="*/ 2147483646 h 1662"/>
              <a:gd name="T12" fmla="*/ 2147483646 w 2135"/>
              <a:gd name="T13" fmla="*/ 2147483646 h 1662"/>
              <a:gd name="T14" fmla="*/ 2147483646 w 2135"/>
              <a:gd name="T15" fmla="*/ 2147483646 h 1662"/>
              <a:gd name="T16" fmla="*/ 2147483646 w 2135"/>
              <a:gd name="T17" fmla="*/ 2147483646 h 1662"/>
              <a:gd name="T18" fmla="*/ 2147483646 w 2135"/>
              <a:gd name="T19" fmla="*/ 2147483646 h 1662"/>
              <a:gd name="T20" fmla="*/ 2147483646 w 2135"/>
              <a:gd name="T21" fmla="*/ 2147483646 h 1662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135"/>
              <a:gd name="T34" fmla="*/ 0 h 1662"/>
              <a:gd name="T35" fmla="*/ 2135 w 2135"/>
              <a:gd name="T36" fmla="*/ 1662 h 1662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135" h="1662">
                <a:moveTo>
                  <a:pt x="27" y="652"/>
                </a:moveTo>
                <a:cubicBezTo>
                  <a:pt x="14" y="487"/>
                  <a:pt x="0" y="152"/>
                  <a:pt x="105" y="76"/>
                </a:cubicBezTo>
                <a:cubicBezTo>
                  <a:pt x="210" y="0"/>
                  <a:pt x="473" y="192"/>
                  <a:pt x="657" y="196"/>
                </a:cubicBezTo>
                <a:cubicBezTo>
                  <a:pt x="841" y="200"/>
                  <a:pt x="985" y="65"/>
                  <a:pt x="1209" y="100"/>
                </a:cubicBezTo>
                <a:cubicBezTo>
                  <a:pt x="1433" y="135"/>
                  <a:pt x="1867" y="232"/>
                  <a:pt x="2001" y="406"/>
                </a:cubicBezTo>
                <a:cubicBezTo>
                  <a:pt x="2135" y="580"/>
                  <a:pt x="2083" y="945"/>
                  <a:pt x="2013" y="1144"/>
                </a:cubicBezTo>
                <a:cubicBezTo>
                  <a:pt x="1943" y="1343"/>
                  <a:pt x="1781" y="1538"/>
                  <a:pt x="1581" y="1600"/>
                </a:cubicBezTo>
                <a:cubicBezTo>
                  <a:pt x="1381" y="1662"/>
                  <a:pt x="993" y="1571"/>
                  <a:pt x="813" y="1516"/>
                </a:cubicBezTo>
                <a:cubicBezTo>
                  <a:pt x="633" y="1461"/>
                  <a:pt x="606" y="1345"/>
                  <a:pt x="501" y="1270"/>
                </a:cubicBezTo>
                <a:cubicBezTo>
                  <a:pt x="396" y="1195"/>
                  <a:pt x="262" y="1169"/>
                  <a:pt x="183" y="1066"/>
                </a:cubicBezTo>
                <a:cubicBezTo>
                  <a:pt x="104" y="963"/>
                  <a:pt x="25" y="819"/>
                  <a:pt x="27" y="65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295" name="Group 8">
            <a:extLst>
              <a:ext uri="{FF2B5EF4-FFF2-40B4-BE49-F238E27FC236}">
                <a16:creationId xmlns:a16="http://schemas.microsoft.com/office/drawing/2014/main" id="{94F33DFE-628E-4DEC-9117-B4D4376C16FF}"/>
              </a:ext>
            </a:extLst>
          </p:cNvPr>
          <p:cNvGrpSpPr>
            <a:grpSpLocks/>
          </p:cNvGrpSpPr>
          <p:nvPr/>
        </p:nvGrpSpPr>
        <p:grpSpPr bwMode="auto">
          <a:xfrm>
            <a:off x="5026025" y="2011363"/>
            <a:ext cx="733425" cy="319087"/>
            <a:chOff x="3552" y="246"/>
            <a:chExt cx="527" cy="248"/>
          </a:xfrm>
        </p:grpSpPr>
        <p:graphicFrame>
          <p:nvGraphicFramePr>
            <p:cNvPr id="12706" name="Object 9">
              <a:extLst>
                <a:ext uri="{FF2B5EF4-FFF2-40B4-BE49-F238E27FC236}">
                  <a16:creationId xmlns:a16="http://schemas.microsoft.com/office/drawing/2014/main" id="{EDF53B0D-9E7B-4B12-95B1-E79182A8DB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4" name="Clip" r:id="rId3" imgW="1307263" imgH="1084139" progId="MS_ClipArt_Gallery.2">
                    <p:embed/>
                  </p:oleObj>
                </mc:Choice>
                <mc:Fallback>
                  <p:oleObj name="Clip" r:id="rId3" imgW="1307263" imgH="1084139" progId="MS_ClipArt_Gallery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707" name="Object 10">
              <a:extLst>
                <a:ext uri="{FF2B5EF4-FFF2-40B4-BE49-F238E27FC236}">
                  <a16:creationId xmlns:a16="http://schemas.microsoft.com/office/drawing/2014/main" id="{788DE33F-4B6E-4C90-8FD8-2AC78EDDC7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5" name="Clip" r:id="rId5" imgW="681706" imgH="480401" progId="MS_ClipArt_Gallery.2">
                    <p:embed/>
                  </p:oleObj>
                </mc:Choice>
                <mc:Fallback>
                  <p:oleObj name="Clip" r:id="rId5" imgW="681706" imgH="480401" progId="MS_ClipArt_Gallery.2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08" name="Line 11">
              <a:extLst>
                <a:ext uri="{FF2B5EF4-FFF2-40B4-BE49-F238E27FC236}">
                  <a16:creationId xmlns:a16="http://schemas.microsoft.com/office/drawing/2014/main" id="{1C337F8B-5476-4E9D-89BD-07914CBB57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296" name="Group 12">
            <a:extLst>
              <a:ext uri="{FF2B5EF4-FFF2-40B4-BE49-F238E27FC236}">
                <a16:creationId xmlns:a16="http://schemas.microsoft.com/office/drawing/2014/main" id="{CF51D923-B51E-4365-9CB7-65C1B7CF4413}"/>
              </a:ext>
            </a:extLst>
          </p:cNvPr>
          <p:cNvGrpSpPr>
            <a:grpSpLocks/>
          </p:cNvGrpSpPr>
          <p:nvPr/>
        </p:nvGrpSpPr>
        <p:grpSpPr bwMode="auto">
          <a:xfrm>
            <a:off x="5026025" y="2606675"/>
            <a:ext cx="733425" cy="319088"/>
            <a:chOff x="3552" y="246"/>
            <a:chExt cx="527" cy="248"/>
          </a:xfrm>
        </p:grpSpPr>
        <p:graphicFrame>
          <p:nvGraphicFramePr>
            <p:cNvPr id="12703" name="Object 13">
              <a:extLst>
                <a:ext uri="{FF2B5EF4-FFF2-40B4-BE49-F238E27FC236}">
                  <a16:creationId xmlns:a16="http://schemas.microsoft.com/office/drawing/2014/main" id="{8EFC1DAD-9643-435C-A225-33DE5B22623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46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6" name="Clip" r:id="rId7" imgW="1307263" imgH="1084139" progId="MS_ClipArt_Gallery.2">
                    <p:embed/>
                  </p:oleObj>
                </mc:Choice>
                <mc:Fallback>
                  <p:oleObj name="Clip" r:id="rId7" imgW="1307263" imgH="1084139" progId="MS_ClipArt_Gallery.2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46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704" name="Object 14">
              <a:extLst>
                <a:ext uri="{FF2B5EF4-FFF2-40B4-BE49-F238E27FC236}">
                  <a16:creationId xmlns:a16="http://schemas.microsoft.com/office/drawing/2014/main" id="{DE15FB38-F0A2-4DF9-914D-944859D87C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78" y="338"/>
            <a:ext cx="201" cy="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7" name="Clip" r:id="rId8" imgW="681706" imgH="480401" progId="MS_ClipArt_Gallery.2">
                    <p:embed/>
                  </p:oleObj>
                </mc:Choice>
                <mc:Fallback>
                  <p:oleObj name="Clip" r:id="rId8" imgW="681706" imgH="480401" progId="MS_ClipArt_Gallery.2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8" y="338"/>
                          <a:ext cx="201" cy="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705" name="Line 15">
              <a:extLst>
                <a:ext uri="{FF2B5EF4-FFF2-40B4-BE49-F238E27FC236}">
                  <a16:creationId xmlns:a16="http://schemas.microsoft.com/office/drawing/2014/main" id="{BE116E3D-E2D8-4ECB-A405-A804221F7C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44" y="434"/>
              <a:ext cx="8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297" name="Group 16">
            <a:extLst>
              <a:ext uri="{FF2B5EF4-FFF2-40B4-BE49-F238E27FC236}">
                <a16:creationId xmlns:a16="http://schemas.microsoft.com/office/drawing/2014/main" id="{9236AB07-A79C-4D13-957C-72128F305F12}"/>
              </a:ext>
            </a:extLst>
          </p:cNvPr>
          <p:cNvGrpSpPr>
            <a:grpSpLocks/>
          </p:cNvGrpSpPr>
          <p:nvPr/>
        </p:nvGrpSpPr>
        <p:grpSpPr bwMode="auto">
          <a:xfrm>
            <a:off x="5402263" y="2393950"/>
            <a:ext cx="69850" cy="214313"/>
            <a:chOff x="3842" y="406"/>
            <a:chExt cx="51" cy="167"/>
          </a:xfrm>
        </p:grpSpPr>
        <p:sp>
          <p:nvSpPr>
            <p:cNvPr id="12700" name="Oval 17">
              <a:extLst>
                <a:ext uri="{FF2B5EF4-FFF2-40B4-BE49-F238E27FC236}">
                  <a16:creationId xmlns:a16="http://schemas.microsoft.com/office/drawing/2014/main" id="{D4F0A640-1736-455D-AF26-6A6A3E3C5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701" name="Oval 18">
              <a:extLst>
                <a:ext uri="{FF2B5EF4-FFF2-40B4-BE49-F238E27FC236}">
                  <a16:creationId xmlns:a16="http://schemas.microsoft.com/office/drawing/2014/main" id="{9EC30E8F-0FC9-4C48-934E-96CF056C94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702" name="Oval 19">
              <a:extLst>
                <a:ext uri="{FF2B5EF4-FFF2-40B4-BE49-F238E27FC236}">
                  <a16:creationId xmlns:a16="http://schemas.microsoft.com/office/drawing/2014/main" id="{18368C1D-B579-418C-9808-A75D68BFD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2298" name="Group 20">
            <a:extLst>
              <a:ext uri="{FF2B5EF4-FFF2-40B4-BE49-F238E27FC236}">
                <a16:creationId xmlns:a16="http://schemas.microsoft.com/office/drawing/2014/main" id="{6906426F-E900-4864-A871-32072B92349C}"/>
              </a:ext>
            </a:extLst>
          </p:cNvPr>
          <p:cNvGrpSpPr>
            <a:grpSpLocks/>
          </p:cNvGrpSpPr>
          <p:nvPr/>
        </p:nvGrpSpPr>
        <p:grpSpPr bwMode="auto">
          <a:xfrm>
            <a:off x="5872163" y="2897188"/>
            <a:ext cx="209550" cy="395287"/>
            <a:chOff x="4180" y="783"/>
            <a:chExt cx="150" cy="307"/>
          </a:xfrm>
        </p:grpSpPr>
        <p:sp>
          <p:nvSpPr>
            <p:cNvPr id="12692" name="AutoShape 21">
              <a:extLst>
                <a:ext uri="{FF2B5EF4-FFF2-40B4-BE49-F238E27FC236}">
                  <a16:creationId xmlns:a16="http://schemas.microsoft.com/office/drawing/2014/main" id="{F41E9146-958B-45CA-8912-70E7B33E60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93" name="Rectangle 22">
              <a:extLst>
                <a:ext uri="{FF2B5EF4-FFF2-40B4-BE49-F238E27FC236}">
                  <a16:creationId xmlns:a16="http://schemas.microsoft.com/office/drawing/2014/main" id="{96221333-FE83-4003-B615-054543C61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94" name="Rectangle 23">
              <a:extLst>
                <a:ext uri="{FF2B5EF4-FFF2-40B4-BE49-F238E27FC236}">
                  <a16:creationId xmlns:a16="http://schemas.microsoft.com/office/drawing/2014/main" id="{3D8F25A2-C1BD-4A0E-96F1-CCBFDEA0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95" name="AutoShape 24">
              <a:extLst>
                <a:ext uri="{FF2B5EF4-FFF2-40B4-BE49-F238E27FC236}">
                  <a16:creationId xmlns:a16="http://schemas.microsoft.com/office/drawing/2014/main" id="{7C5E4EF3-1587-49D1-888B-74C8889D5F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96" name="Line 25">
              <a:extLst>
                <a:ext uri="{FF2B5EF4-FFF2-40B4-BE49-F238E27FC236}">
                  <a16:creationId xmlns:a16="http://schemas.microsoft.com/office/drawing/2014/main" id="{82AFD9BA-3004-4B8C-8A7E-D930461603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7" name="Line 26">
              <a:extLst>
                <a:ext uri="{FF2B5EF4-FFF2-40B4-BE49-F238E27FC236}">
                  <a16:creationId xmlns:a16="http://schemas.microsoft.com/office/drawing/2014/main" id="{2D89F0C2-F050-459F-94D4-EF4F0F52F9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98" name="Rectangle 27">
              <a:extLst>
                <a:ext uri="{FF2B5EF4-FFF2-40B4-BE49-F238E27FC236}">
                  <a16:creationId xmlns:a16="http://schemas.microsoft.com/office/drawing/2014/main" id="{90EE0300-AB50-4154-AF51-E0FAF45A8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99" name="Rectangle 28">
              <a:extLst>
                <a:ext uri="{FF2B5EF4-FFF2-40B4-BE49-F238E27FC236}">
                  <a16:creationId xmlns:a16="http://schemas.microsoft.com/office/drawing/2014/main" id="{060C6980-544C-44EE-BC51-E6B689903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2299" name="Group 29">
            <a:extLst>
              <a:ext uri="{FF2B5EF4-FFF2-40B4-BE49-F238E27FC236}">
                <a16:creationId xmlns:a16="http://schemas.microsoft.com/office/drawing/2014/main" id="{C7184D91-A8BE-4DB0-9802-DB9076DB4358}"/>
              </a:ext>
            </a:extLst>
          </p:cNvPr>
          <p:cNvGrpSpPr>
            <a:grpSpLocks/>
          </p:cNvGrpSpPr>
          <p:nvPr/>
        </p:nvGrpSpPr>
        <p:grpSpPr bwMode="auto">
          <a:xfrm rot="-5400000">
            <a:off x="6184900" y="2974975"/>
            <a:ext cx="80963" cy="233363"/>
            <a:chOff x="3842" y="406"/>
            <a:chExt cx="51" cy="167"/>
          </a:xfrm>
        </p:grpSpPr>
        <p:sp>
          <p:nvSpPr>
            <p:cNvPr id="12689" name="Oval 30">
              <a:extLst>
                <a:ext uri="{FF2B5EF4-FFF2-40B4-BE49-F238E27FC236}">
                  <a16:creationId xmlns:a16="http://schemas.microsoft.com/office/drawing/2014/main" id="{758949FB-0530-4B0E-A54D-F0CF5EEF00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2" y="40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90" name="Oval 31">
              <a:extLst>
                <a:ext uri="{FF2B5EF4-FFF2-40B4-BE49-F238E27FC236}">
                  <a16:creationId xmlns:a16="http://schemas.microsoft.com/office/drawing/2014/main" id="{88C830E5-E9BC-4DD5-9A91-0BD2BB88B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4" y="46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91" name="Oval 32">
              <a:extLst>
                <a:ext uri="{FF2B5EF4-FFF2-40B4-BE49-F238E27FC236}">
                  <a16:creationId xmlns:a16="http://schemas.microsoft.com/office/drawing/2014/main" id="{A4154FA5-51A4-491E-A598-3035A996F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6" y="526"/>
              <a:ext cx="47" cy="4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2300" name="Line 33">
            <a:extLst>
              <a:ext uri="{FF2B5EF4-FFF2-40B4-BE49-F238E27FC236}">
                <a16:creationId xmlns:a16="http://schemas.microsoft.com/office/drawing/2014/main" id="{1A87C324-8ED8-4674-9444-258FF5305B2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8688" y="2805113"/>
            <a:ext cx="495300" cy="1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1" name="Line 34">
            <a:extLst>
              <a:ext uri="{FF2B5EF4-FFF2-40B4-BE49-F238E27FC236}">
                <a16:creationId xmlns:a16="http://schemas.microsoft.com/office/drawing/2014/main" id="{252EFE01-57CD-48A4-941B-3053B1DD9C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2801938"/>
            <a:ext cx="1587" cy="95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2" name="Line 35">
            <a:extLst>
              <a:ext uri="{FF2B5EF4-FFF2-40B4-BE49-F238E27FC236}">
                <a16:creationId xmlns:a16="http://schemas.microsoft.com/office/drawing/2014/main" id="{49013720-FEDE-4773-80F0-52A53BAD33C5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7163" y="2800350"/>
            <a:ext cx="1587" cy="82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3" name="Line 36">
            <a:extLst>
              <a:ext uri="{FF2B5EF4-FFF2-40B4-BE49-F238E27FC236}">
                <a16:creationId xmlns:a16="http://schemas.microsoft.com/office/drawing/2014/main" id="{F31913CD-1C5E-401B-B30E-53BAC521C50A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8650" y="226536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4" name="Line 37">
            <a:extLst>
              <a:ext uri="{FF2B5EF4-FFF2-40B4-BE49-F238E27FC236}">
                <a16:creationId xmlns:a16="http://schemas.microsoft.com/office/drawing/2014/main" id="{0DA2E6CF-1E8F-4ADB-A1D2-3A3A0A33C1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21350" y="2551113"/>
            <a:ext cx="27622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5" name="Line 38">
            <a:extLst>
              <a:ext uri="{FF2B5EF4-FFF2-40B4-BE49-F238E27FC236}">
                <a16:creationId xmlns:a16="http://schemas.microsoft.com/office/drawing/2014/main" id="{6056DF8A-97CE-45F6-9D20-22F88C9B44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48400" y="2636838"/>
            <a:ext cx="1588" cy="1635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306" name="Group 39">
            <a:extLst>
              <a:ext uri="{FF2B5EF4-FFF2-40B4-BE49-F238E27FC236}">
                <a16:creationId xmlns:a16="http://schemas.microsoft.com/office/drawing/2014/main" id="{3951E013-7167-4059-B872-AD20C33B22E2}"/>
              </a:ext>
            </a:extLst>
          </p:cNvPr>
          <p:cNvGrpSpPr>
            <a:grpSpLocks/>
          </p:cNvGrpSpPr>
          <p:nvPr/>
        </p:nvGrpSpPr>
        <p:grpSpPr bwMode="auto">
          <a:xfrm>
            <a:off x="6367463" y="2874963"/>
            <a:ext cx="209550" cy="395287"/>
            <a:chOff x="4180" y="783"/>
            <a:chExt cx="150" cy="307"/>
          </a:xfrm>
        </p:grpSpPr>
        <p:sp>
          <p:nvSpPr>
            <p:cNvPr id="12681" name="AutoShape 40">
              <a:extLst>
                <a:ext uri="{FF2B5EF4-FFF2-40B4-BE49-F238E27FC236}">
                  <a16:creationId xmlns:a16="http://schemas.microsoft.com/office/drawing/2014/main" id="{B982DA96-9F72-4396-8BEB-DA2001219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82" name="Rectangle 41">
              <a:extLst>
                <a:ext uri="{FF2B5EF4-FFF2-40B4-BE49-F238E27FC236}">
                  <a16:creationId xmlns:a16="http://schemas.microsoft.com/office/drawing/2014/main" id="{F1CC1D41-92F9-4875-9816-08B7313F17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83" name="Rectangle 42">
              <a:extLst>
                <a:ext uri="{FF2B5EF4-FFF2-40B4-BE49-F238E27FC236}">
                  <a16:creationId xmlns:a16="http://schemas.microsoft.com/office/drawing/2014/main" id="{F833DA7F-BA5D-45F7-8CA2-8463F9F46C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84" name="AutoShape 43">
              <a:extLst>
                <a:ext uri="{FF2B5EF4-FFF2-40B4-BE49-F238E27FC236}">
                  <a16:creationId xmlns:a16="http://schemas.microsoft.com/office/drawing/2014/main" id="{B6FC99E7-8007-45CF-B698-D36A7BD52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85" name="Line 44">
              <a:extLst>
                <a:ext uri="{FF2B5EF4-FFF2-40B4-BE49-F238E27FC236}">
                  <a16:creationId xmlns:a16="http://schemas.microsoft.com/office/drawing/2014/main" id="{410DAA5B-CF24-4B05-AD6E-2E518A9A0C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86" name="Line 45">
              <a:extLst>
                <a:ext uri="{FF2B5EF4-FFF2-40B4-BE49-F238E27FC236}">
                  <a16:creationId xmlns:a16="http://schemas.microsoft.com/office/drawing/2014/main" id="{06FB9946-B0E3-43E8-983B-6AF28140A4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87" name="Rectangle 46">
              <a:extLst>
                <a:ext uri="{FF2B5EF4-FFF2-40B4-BE49-F238E27FC236}">
                  <a16:creationId xmlns:a16="http://schemas.microsoft.com/office/drawing/2014/main" id="{EBFAA4A0-EF61-401C-937A-6BAB2B0C7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88" name="Rectangle 47">
              <a:extLst>
                <a:ext uri="{FF2B5EF4-FFF2-40B4-BE49-F238E27FC236}">
                  <a16:creationId xmlns:a16="http://schemas.microsoft.com/office/drawing/2014/main" id="{CDDFE8D5-326A-4AF1-8724-1D835F2861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2307" name="Group 48">
            <a:extLst>
              <a:ext uri="{FF2B5EF4-FFF2-40B4-BE49-F238E27FC236}">
                <a16:creationId xmlns:a16="http://schemas.microsoft.com/office/drawing/2014/main" id="{22BE4C9C-8DB3-45EB-A4BA-CE5C1F0AB894}"/>
              </a:ext>
            </a:extLst>
          </p:cNvPr>
          <p:cNvGrpSpPr>
            <a:grpSpLocks/>
          </p:cNvGrpSpPr>
          <p:nvPr/>
        </p:nvGrpSpPr>
        <p:grpSpPr bwMode="auto">
          <a:xfrm>
            <a:off x="5410200" y="3494088"/>
            <a:ext cx="479425" cy="925512"/>
            <a:chOff x="3314" y="1248"/>
            <a:chExt cx="344" cy="694"/>
          </a:xfrm>
        </p:grpSpPr>
        <p:graphicFrame>
          <p:nvGraphicFramePr>
            <p:cNvPr id="12672" name="Object 49">
              <a:extLst>
                <a:ext uri="{FF2B5EF4-FFF2-40B4-BE49-F238E27FC236}">
                  <a16:creationId xmlns:a16="http://schemas.microsoft.com/office/drawing/2014/main" id="{C4CDEB99-0938-40B5-BCA7-9AD46791B4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248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8" name="Clip" r:id="rId9" imgW="1307263" imgH="1084139" progId="MS_ClipArt_Gallery.2">
                    <p:embed/>
                  </p:oleObj>
                </mc:Choice>
                <mc:Fallback>
                  <p:oleObj name="Clip" r:id="rId9" imgW="1307263" imgH="1084139" progId="MS_ClipArt_Gallery.2">
                    <p:embed/>
                    <p:pic>
                      <p:nvPicPr>
                        <p:cNvPr id="0" name="Object 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248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73" name="Line 50">
              <a:extLst>
                <a:ext uri="{FF2B5EF4-FFF2-40B4-BE49-F238E27FC236}">
                  <a16:creationId xmlns:a16="http://schemas.microsoft.com/office/drawing/2014/main" id="{8D3D9CB3-BCFC-4069-A6FC-534061B203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433"/>
              <a:ext cx="52" cy="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2674" name="Object 51">
              <a:extLst>
                <a:ext uri="{FF2B5EF4-FFF2-40B4-BE49-F238E27FC236}">
                  <a16:creationId xmlns:a16="http://schemas.microsoft.com/office/drawing/2014/main" id="{BD57145E-C54D-4E3E-B7ED-BBA6DCE79B6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4" y="1694"/>
            <a:ext cx="299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89" name="Clip" r:id="rId10" imgW="1307263" imgH="1084139" progId="MS_ClipArt_Gallery.2">
                    <p:embed/>
                  </p:oleObj>
                </mc:Choice>
                <mc:Fallback>
                  <p:oleObj name="Clip" r:id="rId10" imgW="1307263" imgH="1084139" progId="MS_ClipArt_Gallery.2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4" y="1694"/>
                          <a:ext cx="299" cy="24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75" name="Line 52">
              <a:extLst>
                <a:ext uri="{FF2B5EF4-FFF2-40B4-BE49-F238E27FC236}">
                  <a16:creationId xmlns:a16="http://schemas.microsoft.com/office/drawing/2014/main" id="{1AD61245-E1B5-40D8-98FD-EE9845C90C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6" y="1882"/>
              <a:ext cx="52" cy="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2676" name="Group 53">
              <a:extLst>
                <a:ext uri="{FF2B5EF4-FFF2-40B4-BE49-F238E27FC236}">
                  <a16:creationId xmlns:a16="http://schemas.microsoft.com/office/drawing/2014/main" id="{7841C0EE-1C46-4DDF-AFD3-BE45495538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4" y="1504"/>
              <a:ext cx="51" cy="167"/>
              <a:chOff x="3842" y="406"/>
              <a:chExt cx="51" cy="167"/>
            </a:xfrm>
          </p:grpSpPr>
          <p:sp>
            <p:nvSpPr>
              <p:cNvPr id="12678" name="Oval 54">
                <a:extLst>
                  <a:ext uri="{FF2B5EF4-FFF2-40B4-BE49-F238E27FC236}">
                    <a16:creationId xmlns:a16="http://schemas.microsoft.com/office/drawing/2014/main" id="{EEE98A13-92FB-469E-A171-81BDD23D8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2" y="40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679" name="Oval 55">
                <a:extLst>
                  <a:ext uri="{FF2B5EF4-FFF2-40B4-BE49-F238E27FC236}">
                    <a16:creationId xmlns:a16="http://schemas.microsoft.com/office/drawing/2014/main" id="{93DE76A1-23C7-46C3-94F4-9EFF1531C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4" y="46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680" name="Oval 56">
                <a:extLst>
                  <a:ext uri="{FF2B5EF4-FFF2-40B4-BE49-F238E27FC236}">
                    <a16:creationId xmlns:a16="http://schemas.microsoft.com/office/drawing/2014/main" id="{95DD5FFF-2E08-4B17-B3C8-1652C5FB84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6" y="526"/>
                <a:ext cx="47" cy="4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2677" name="Line 57">
              <a:extLst>
                <a:ext uri="{FF2B5EF4-FFF2-40B4-BE49-F238E27FC236}">
                  <a16:creationId xmlns:a16="http://schemas.microsoft.com/office/drawing/2014/main" id="{EB09A09E-991A-48D9-AD23-CD55433017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4" y="1431"/>
              <a:ext cx="0" cy="4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aphicFrame>
        <p:nvGraphicFramePr>
          <p:cNvPr id="12308" name="Object 58">
            <a:extLst>
              <a:ext uri="{FF2B5EF4-FFF2-40B4-BE49-F238E27FC236}">
                <a16:creationId xmlns:a16="http://schemas.microsoft.com/office/drawing/2014/main" id="{1627F3C6-7203-48A9-B337-594BCB2784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78563" y="4503738"/>
          <a:ext cx="417512" cy="331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0" name="Clip" r:id="rId11" imgW="1307263" imgH="1084139" progId="MS_ClipArt_Gallery.2">
                  <p:embed/>
                </p:oleObj>
              </mc:Choice>
              <mc:Fallback>
                <p:oleObj name="Clip" r:id="rId11" imgW="1307263" imgH="1084139" progId="MS_ClipArt_Gallery.2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8563" y="4503738"/>
                        <a:ext cx="417512" cy="331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09" name="Object 59">
            <a:extLst>
              <a:ext uri="{FF2B5EF4-FFF2-40B4-BE49-F238E27FC236}">
                <a16:creationId xmlns:a16="http://schemas.microsoft.com/office/drawing/2014/main" id="{4D5B82AA-43FF-4C38-933A-64F795BB5FA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64200" y="4492625"/>
          <a:ext cx="415925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1" name="Clip" r:id="rId12" imgW="1307263" imgH="1084139" progId="MS_ClipArt_Gallery.2">
                  <p:embed/>
                </p:oleObj>
              </mc:Choice>
              <mc:Fallback>
                <p:oleObj name="Clip" r:id="rId12" imgW="1307263" imgH="1084139" progId="MS_ClipArt_Gallery.2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4200" y="4492625"/>
                        <a:ext cx="415925" cy="33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10" name="Oval 60">
            <a:extLst>
              <a:ext uri="{FF2B5EF4-FFF2-40B4-BE49-F238E27FC236}">
                <a16:creationId xmlns:a16="http://schemas.microsoft.com/office/drawing/2014/main" id="{EF1B8452-C6CA-4C0F-BFD6-A078DB0FB40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080919" y="4596606"/>
            <a:ext cx="63500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311" name="Oval 61">
            <a:extLst>
              <a:ext uri="{FF2B5EF4-FFF2-40B4-BE49-F238E27FC236}">
                <a16:creationId xmlns:a16="http://schemas.microsoft.com/office/drawing/2014/main" id="{64C77693-0D12-4C5A-A448-60CEE3BA198E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165851" y="4594225"/>
            <a:ext cx="63500" cy="66675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312" name="Oval 62">
            <a:extLst>
              <a:ext uri="{FF2B5EF4-FFF2-40B4-BE49-F238E27FC236}">
                <a16:creationId xmlns:a16="http://schemas.microsoft.com/office/drawing/2014/main" id="{4F3A0D68-C96C-431B-84EB-C02DDA1DC39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6243637" y="4598988"/>
            <a:ext cx="61913" cy="65088"/>
          </a:xfrm>
          <a:prstGeom prst="ellipse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313" name="Line 63">
            <a:extLst>
              <a:ext uri="{FF2B5EF4-FFF2-40B4-BE49-F238E27FC236}">
                <a16:creationId xmlns:a16="http://schemas.microsoft.com/office/drawing/2014/main" id="{580FE093-C3F1-4C83-8ED6-3401E918CD13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6503194" y="4479132"/>
            <a:ext cx="603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4" name="Line 64">
            <a:extLst>
              <a:ext uri="{FF2B5EF4-FFF2-40B4-BE49-F238E27FC236}">
                <a16:creationId xmlns:a16="http://schemas.microsoft.com/office/drawing/2014/main" id="{39CAAACC-C070-4116-8142-D48DD4A8BEB2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5876925" y="4470400"/>
            <a:ext cx="635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5" name="Line 65">
            <a:extLst>
              <a:ext uri="{FF2B5EF4-FFF2-40B4-BE49-F238E27FC236}">
                <a16:creationId xmlns:a16="http://schemas.microsoft.com/office/drawing/2014/main" id="{D68473BB-32B9-4DCF-BAF3-D900A35F9EA5}"/>
              </a:ext>
            </a:extLst>
          </p:cNvPr>
          <p:cNvSpPr>
            <a:spLocks noChangeShapeType="1"/>
          </p:cNvSpPr>
          <p:nvPr/>
        </p:nvSpPr>
        <p:spPr bwMode="auto">
          <a:xfrm rot="16200000" flipV="1">
            <a:off x="6223794" y="4131469"/>
            <a:ext cx="0" cy="6270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6" name="Line 66">
            <a:extLst>
              <a:ext uri="{FF2B5EF4-FFF2-40B4-BE49-F238E27FC236}">
                <a16:creationId xmlns:a16="http://schemas.microsoft.com/office/drawing/2014/main" id="{E5BB17D5-2F5E-49EB-B9AE-50631ACA75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89625" y="4070350"/>
            <a:ext cx="93663" cy="3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7" name="Line 67">
            <a:extLst>
              <a:ext uri="{FF2B5EF4-FFF2-40B4-BE49-F238E27FC236}">
                <a16:creationId xmlns:a16="http://schemas.microsoft.com/office/drawing/2014/main" id="{584F14E7-F964-4A21-9BDB-F6CFDEC01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491288" y="4116388"/>
            <a:ext cx="303212" cy="3857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8" name="Line 68">
            <a:extLst>
              <a:ext uri="{FF2B5EF4-FFF2-40B4-BE49-F238E27FC236}">
                <a16:creationId xmlns:a16="http://schemas.microsoft.com/office/drawing/2014/main" id="{70F130ED-F48F-4157-A529-514A02ECFF8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86625" y="4113213"/>
            <a:ext cx="279400" cy="392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319" name="Object 69">
            <a:extLst>
              <a:ext uri="{FF2B5EF4-FFF2-40B4-BE49-F238E27FC236}">
                <a16:creationId xmlns:a16="http://schemas.microsoft.com/office/drawing/2014/main" id="{3AF4AE99-C9E0-45C9-BA69-8ADCEFD30B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464425" y="3665538"/>
          <a:ext cx="2032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2" name="Clip" r:id="rId13" imgW="982811" imgH="1208363" progId="MS_ClipArt_Gallery.2">
                  <p:embed/>
                </p:oleObj>
              </mc:Choice>
              <mc:Fallback>
                <p:oleObj name="Clip" r:id="rId13" imgW="982811" imgH="1208363" progId="MS_ClipArt_Gallery.2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425" y="3665538"/>
                        <a:ext cx="20320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20" name="Object 70">
            <a:extLst>
              <a:ext uri="{FF2B5EF4-FFF2-40B4-BE49-F238E27FC236}">
                <a16:creationId xmlns:a16="http://schemas.microsoft.com/office/drawing/2014/main" id="{414237E0-B816-411C-8C48-C147B18156F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27750" y="3746500"/>
          <a:ext cx="203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93" name="Clip" r:id="rId15" imgW="982811" imgH="1208363" progId="MS_ClipArt_Gallery.2">
                  <p:embed/>
                </p:oleObj>
              </mc:Choice>
              <mc:Fallback>
                <p:oleObj name="Clip" r:id="rId15" imgW="982811" imgH="1208363" progId="MS_ClipArt_Gallery.2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0" y="3746500"/>
                        <a:ext cx="203200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321" name="Group 72">
            <a:extLst>
              <a:ext uri="{FF2B5EF4-FFF2-40B4-BE49-F238E27FC236}">
                <a16:creationId xmlns:a16="http://schemas.microsoft.com/office/drawing/2014/main" id="{FFF53F53-6C87-47CD-B0E7-65A72AF1C613}"/>
              </a:ext>
            </a:extLst>
          </p:cNvPr>
          <p:cNvGrpSpPr>
            <a:grpSpLocks/>
          </p:cNvGrpSpPr>
          <p:nvPr/>
        </p:nvGrpSpPr>
        <p:grpSpPr bwMode="auto">
          <a:xfrm>
            <a:off x="6475413" y="4943475"/>
            <a:ext cx="406400" cy="427038"/>
            <a:chOff x="2870" y="1518"/>
            <a:chExt cx="292" cy="320"/>
          </a:xfrm>
        </p:grpSpPr>
        <p:graphicFrame>
          <p:nvGraphicFramePr>
            <p:cNvPr id="12670" name="Object 73">
              <a:extLst>
                <a:ext uri="{FF2B5EF4-FFF2-40B4-BE49-F238E27FC236}">
                  <a16:creationId xmlns:a16="http://schemas.microsoft.com/office/drawing/2014/main" id="{CDBCE7F3-EC08-4FE4-A799-82C441D453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4" name="Clip" r:id="rId16" imgW="826829" imgH="840406" progId="MS_ClipArt_Gallery.2">
                    <p:embed/>
                  </p:oleObj>
                </mc:Choice>
                <mc:Fallback>
                  <p:oleObj name="Clip" r:id="rId16" imgW="826829" imgH="840406" progId="MS_ClipArt_Gallery.2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71" name="Object 74">
              <a:extLst>
                <a:ext uri="{FF2B5EF4-FFF2-40B4-BE49-F238E27FC236}">
                  <a16:creationId xmlns:a16="http://schemas.microsoft.com/office/drawing/2014/main" id="{C549387B-8589-44F5-9D37-143692E6FBA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5" name="Clip" r:id="rId18" imgW="1268295" imgH="1199426" progId="MS_ClipArt_Gallery.2">
                    <p:embed/>
                  </p:oleObj>
                </mc:Choice>
                <mc:Fallback>
                  <p:oleObj name="Clip" r:id="rId18" imgW="1268295" imgH="1199426" progId="MS_ClipArt_Gallery.2">
                    <p:embed/>
                    <p:pic>
                      <p:nvPicPr>
                        <p:cNvPr id="0" name="Object 7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322" name="Group 75">
            <a:extLst>
              <a:ext uri="{FF2B5EF4-FFF2-40B4-BE49-F238E27FC236}">
                <a16:creationId xmlns:a16="http://schemas.microsoft.com/office/drawing/2014/main" id="{31550B68-4198-4A6B-8283-B86FF2418EEB}"/>
              </a:ext>
            </a:extLst>
          </p:cNvPr>
          <p:cNvGrpSpPr>
            <a:grpSpLocks/>
          </p:cNvGrpSpPr>
          <p:nvPr/>
        </p:nvGrpSpPr>
        <p:grpSpPr bwMode="auto">
          <a:xfrm>
            <a:off x="7253288" y="4975225"/>
            <a:ext cx="406400" cy="427038"/>
            <a:chOff x="2870" y="1518"/>
            <a:chExt cx="292" cy="320"/>
          </a:xfrm>
        </p:grpSpPr>
        <p:graphicFrame>
          <p:nvGraphicFramePr>
            <p:cNvPr id="12668" name="Object 76">
              <a:extLst>
                <a:ext uri="{FF2B5EF4-FFF2-40B4-BE49-F238E27FC236}">
                  <a16:creationId xmlns:a16="http://schemas.microsoft.com/office/drawing/2014/main" id="{96F54394-5702-48FB-BF54-658DEB7D071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870" y="1518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6" name="Clip" r:id="rId20" imgW="826829" imgH="840406" progId="MS_ClipArt_Gallery.2">
                    <p:embed/>
                  </p:oleObj>
                </mc:Choice>
                <mc:Fallback>
                  <p:oleObj name="Clip" r:id="rId20" imgW="826829" imgH="840406" progId="MS_ClipArt_Gallery.2">
                    <p:embed/>
                    <p:pic>
                      <p:nvPicPr>
                        <p:cNvPr id="0" name="Object 7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0" y="1518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669" name="Object 77">
              <a:extLst>
                <a:ext uri="{FF2B5EF4-FFF2-40B4-BE49-F238E27FC236}">
                  <a16:creationId xmlns:a16="http://schemas.microsoft.com/office/drawing/2014/main" id="{1760D4F1-B634-42AA-ABFD-6F571C13E7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3" y="1602"/>
            <a:ext cx="249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7" name="Clip" r:id="rId21" imgW="1268295" imgH="1199426" progId="MS_ClipArt_Gallery.2">
                    <p:embed/>
                  </p:oleObj>
                </mc:Choice>
                <mc:Fallback>
                  <p:oleObj name="Clip" r:id="rId21" imgW="1268295" imgH="1199426" progId="MS_ClipArt_Gallery.2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1602"/>
                          <a:ext cx="249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323" name="Group 78">
            <a:extLst>
              <a:ext uri="{FF2B5EF4-FFF2-40B4-BE49-F238E27FC236}">
                <a16:creationId xmlns:a16="http://schemas.microsoft.com/office/drawing/2014/main" id="{A93543F6-F787-463A-AF62-DCAE10DFC69D}"/>
              </a:ext>
            </a:extLst>
          </p:cNvPr>
          <p:cNvGrpSpPr>
            <a:grpSpLocks/>
          </p:cNvGrpSpPr>
          <p:nvPr/>
        </p:nvGrpSpPr>
        <p:grpSpPr bwMode="auto">
          <a:xfrm>
            <a:off x="6838950" y="4691063"/>
            <a:ext cx="379413" cy="376237"/>
            <a:chOff x="4733" y="2082"/>
            <a:chExt cx="272" cy="282"/>
          </a:xfrm>
        </p:grpSpPr>
        <p:graphicFrame>
          <p:nvGraphicFramePr>
            <p:cNvPr id="12666" name="Object 79">
              <a:extLst>
                <a:ext uri="{FF2B5EF4-FFF2-40B4-BE49-F238E27FC236}">
                  <a16:creationId xmlns:a16="http://schemas.microsoft.com/office/drawing/2014/main" id="{7DC9D702-53AE-4A4A-BB8E-54AEC322439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33" y="2082"/>
            <a:ext cx="272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798" name="Clip" r:id="rId22" imgW="826829" imgH="840406" progId="MS_ClipArt_Gallery.2">
                    <p:embed/>
                  </p:oleObj>
                </mc:Choice>
                <mc:Fallback>
                  <p:oleObj name="Clip" r:id="rId22" imgW="826829" imgH="840406" progId="MS_ClipArt_Gallery.2">
                    <p:embed/>
                    <p:pic>
                      <p:nvPicPr>
                        <p:cNvPr id="0" name="Object 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33" y="2082"/>
                          <a:ext cx="272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667" name="Rectangle 80">
              <a:extLst>
                <a:ext uri="{FF2B5EF4-FFF2-40B4-BE49-F238E27FC236}">
                  <a16:creationId xmlns:a16="http://schemas.microsoft.com/office/drawing/2014/main" id="{961B628D-4177-4613-BF4B-A9C9A21AD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2" y="2181"/>
              <a:ext cx="192" cy="183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2324" name="Line 81">
            <a:extLst>
              <a:ext uri="{FF2B5EF4-FFF2-40B4-BE49-F238E27FC236}">
                <a16:creationId xmlns:a16="http://schemas.microsoft.com/office/drawing/2014/main" id="{2A226629-F418-494C-9005-8C127A285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7145338" y="4594225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325" name="Group 82">
            <a:extLst>
              <a:ext uri="{FF2B5EF4-FFF2-40B4-BE49-F238E27FC236}">
                <a16:creationId xmlns:a16="http://schemas.microsoft.com/office/drawing/2014/main" id="{9186D436-02D7-499F-849A-7AA769556F48}"/>
              </a:ext>
            </a:extLst>
          </p:cNvPr>
          <p:cNvGrpSpPr>
            <a:grpSpLocks/>
          </p:cNvGrpSpPr>
          <p:nvPr/>
        </p:nvGrpSpPr>
        <p:grpSpPr bwMode="auto">
          <a:xfrm>
            <a:off x="7866063" y="4017963"/>
            <a:ext cx="207962" cy="409575"/>
            <a:chOff x="4180" y="783"/>
            <a:chExt cx="150" cy="307"/>
          </a:xfrm>
        </p:grpSpPr>
        <p:sp>
          <p:nvSpPr>
            <p:cNvPr id="12658" name="AutoShape 83">
              <a:extLst>
                <a:ext uri="{FF2B5EF4-FFF2-40B4-BE49-F238E27FC236}">
                  <a16:creationId xmlns:a16="http://schemas.microsoft.com/office/drawing/2014/main" id="{EC819821-1DC5-495F-9284-CE9B49317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59" name="Rectangle 84">
              <a:extLst>
                <a:ext uri="{FF2B5EF4-FFF2-40B4-BE49-F238E27FC236}">
                  <a16:creationId xmlns:a16="http://schemas.microsoft.com/office/drawing/2014/main" id="{159A97C4-6B61-4EBF-A839-792A28CBE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60" name="Rectangle 85">
              <a:extLst>
                <a:ext uri="{FF2B5EF4-FFF2-40B4-BE49-F238E27FC236}">
                  <a16:creationId xmlns:a16="http://schemas.microsoft.com/office/drawing/2014/main" id="{19298B6C-CA80-41B5-A1F8-27D5D9EBC5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61" name="AutoShape 86">
              <a:extLst>
                <a:ext uri="{FF2B5EF4-FFF2-40B4-BE49-F238E27FC236}">
                  <a16:creationId xmlns:a16="http://schemas.microsoft.com/office/drawing/2014/main" id="{31F22A70-8681-45EB-9743-08FB78B47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62" name="Line 87">
              <a:extLst>
                <a:ext uri="{FF2B5EF4-FFF2-40B4-BE49-F238E27FC236}">
                  <a16:creationId xmlns:a16="http://schemas.microsoft.com/office/drawing/2014/main" id="{B5705B0D-B006-49C3-92E5-29B25961AA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63" name="Line 88">
              <a:extLst>
                <a:ext uri="{FF2B5EF4-FFF2-40B4-BE49-F238E27FC236}">
                  <a16:creationId xmlns:a16="http://schemas.microsoft.com/office/drawing/2014/main" id="{5E82652E-B86E-4DE8-BAB5-40904D30BE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64" name="Rectangle 89">
              <a:extLst>
                <a:ext uri="{FF2B5EF4-FFF2-40B4-BE49-F238E27FC236}">
                  <a16:creationId xmlns:a16="http://schemas.microsoft.com/office/drawing/2014/main" id="{BA149C30-453B-417D-B608-BFA7E1FB9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65" name="Rectangle 90">
              <a:extLst>
                <a:ext uri="{FF2B5EF4-FFF2-40B4-BE49-F238E27FC236}">
                  <a16:creationId xmlns:a16="http://schemas.microsoft.com/office/drawing/2014/main" id="{E4B4E7E1-18A4-4311-AB89-AE78AF733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2326" name="Group 91">
            <a:extLst>
              <a:ext uri="{FF2B5EF4-FFF2-40B4-BE49-F238E27FC236}">
                <a16:creationId xmlns:a16="http://schemas.microsoft.com/office/drawing/2014/main" id="{B3AD048B-0B97-4C9D-A3EA-BAE0DC399B5D}"/>
              </a:ext>
            </a:extLst>
          </p:cNvPr>
          <p:cNvGrpSpPr>
            <a:grpSpLocks/>
          </p:cNvGrpSpPr>
          <p:nvPr/>
        </p:nvGrpSpPr>
        <p:grpSpPr bwMode="auto">
          <a:xfrm>
            <a:off x="7853363" y="4462463"/>
            <a:ext cx="207962" cy="409575"/>
            <a:chOff x="4180" y="783"/>
            <a:chExt cx="150" cy="307"/>
          </a:xfrm>
        </p:grpSpPr>
        <p:sp>
          <p:nvSpPr>
            <p:cNvPr id="12650" name="AutoShape 92">
              <a:extLst>
                <a:ext uri="{FF2B5EF4-FFF2-40B4-BE49-F238E27FC236}">
                  <a16:creationId xmlns:a16="http://schemas.microsoft.com/office/drawing/2014/main" id="{4DD5667A-BA4B-460B-907D-7A99F1E964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1019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51" name="Rectangle 93">
              <a:extLst>
                <a:ext uri="{FF2B5EF4-FFF2-40B4-BE49-F238E27FC236}">
                  <a16:creationId xmlns:a16="http://schemas.microsoft.com/office/drawing/2014/main" id="{5B412619-814E-40E3-85E9-D6F4CAC006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6" y="785"/>
              <a:ext cx="69" cy="236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52" name="Rectangle 94">
              <a:extLst>
                <a:ext uri="{FF2B5EF4-FFF2-40B4-BE49-F238E27FC236}">
                  <a16:creationId xmlns:a16="http://schemas.microsoft.com/office/drawing/2014/main" id="{5D678359-2E74-4555-B9B4-9C3F9A114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" y="852"/>
              <a:ext cx="95" cy="236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53" name="AutoShape 95">
              <a:extLst>
                <a:ext uri="{FF2B5EF4-FFF2-40B4-BE49-F238E27FC236}">
                  <a16:creationId xmlns:a16="http://schemas.microsoft.com/office/drawing/2014/main" id="{FC8ED11B-3312-4FFC-819A-058329599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0" y="783"/>
              <a:ext cx="150" cy="71"/>
            </a:xfrm>
            <a:prstGeom prst="parallelogram">
              <a:avLst>
                <a:gd name="adj" fmla="val 81387"/>
              </a:avLst>
            </a:prstGeom>
            <a:solidFill>
              <a:srgbClr val="33CC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54" name="Line 96">
              <a:extLst>
                <a:ext uri="{FF2B5EF4-FFF2-40B4-BE49-F238E27FC236}">
                  <a16:creationId xmlns:a16="http://schemas.microsoft.com/office/drawing/2014/main" id="{BFB1D9F0-ED81-4B62-8914-5460E098FD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0" y="788"/>
              <a:ext cx="0" cy="23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55" name="Line 97">
              <a:extLst>
                <a:ext uri="{FF2B5EF4-FFF2-40B4-BE49-F238E27FC236}">
                  <a16:creationId xmlns:a16="http://schemas.microsoft.com/office/drawing/2014/main" id="{DD25032E-59B7-4670-9D85-42CBE3DB9D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76" y="1019"/>
              <a:ext cx="54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56" name="Rectangle 98">
              <a:extLst>
                <a:ext uri="{FF2B5EF4-FFF2-40B4-BE49-F238E27FC236}">
                  <a16:creationId xmlns:a16="http://schemas.microsoft.com/office/drawing/2014/main" id="{EA5A70A5-8B8E-4E4E-A432-8F1B4E193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3" y="883"/>
              <a:ext cx="63" cy="13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57" name="Rectangle 99">
              <a:extLst>
                <a:ext uri="{FF2B5EF4-FFF2-40B4-BE49-F238E27FC236}">
                  <a16:creationId xmlns:a16="http://schemas.microsoft.com/office/drawing/2014/main" id="{7F0FFFA8-8798-49D0-A8A2-84B78D93B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2" y="924"/>
              <a:ext cx="48" cy="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</p:grpSp>
      <p:sp>
        <p:nvSpPr>
          <p:cNvPr id="12327" name="Line 100">
            <a:extLst>
              <a:ext uri="{FF2B5EF4-FFF2-40B4-BE49-F238E27FC236}">
                <a16:creationId xmlns:a16="http://schemas.microsoft.com/office/drawing/2014/main" id="{EC787E7F-9237-42A7-9AC5-51507ABD03CB}"/>
              </a:ext>
            </a:extLst>
          </p:cNvPr>
          <p:cNvSpPr>
            <a:spLocks noChangeShapeType="1"/>
          </p:cNvSpPr>
          <p:nvPr/>
        </p:nvSpPr>
        <p:spPr bwMode="auto">
          <a:xfrm rot="5400000" flipH="1">
            <a:off x="7479506" y="4391819"/>
            <a:ext cx="611188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8" name="Line 101">
            <a:extLst>
              <a:ext uri="{FF2B5EF4-FFF2-40B4-BE49-F238E27FC236}">
                <a16:creationId xmlns:a16="http://schemas.microsoft.com/office/drawing/2014/main" id="{7D1DBAE8-3940-4213-9EF5-E4FEFE4FE570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33519" y="4644231"/>
            <a:ext cx="0" cy="1031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9" name="Line 102">
            <a:extLst>
              <a:ext uri="{FF2B5EF4-FFF2-40B4-BE49-F238E27FC236}">
                <a16:creationId xmlns:a16="http://schemas.microsoft.com/office/drawing/2014/main" id="{98564F31-848D-44CD-BA4E-8A9D16C724BA}"/>
              </a:ext>
            </a:extLst>
          </p:cNvPr>
          <p:cNvSpPr>
            <a:spLocks noChangeShapeType="1"/>
          </p:cNvSpPr>
          <p:nvPr/>
        </p:nvSpPr>
        <p:spPr bwMode="auto">
          <a:xfrm rot="-5400000">
            <a:off x="7823200" y="4175125"/>
            <a:ext cx="0" cy="889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0" name="Line 103">
            <a:extLst>
              <a:ext uri="{FF2B5EF4-FFF2-40B4-BE49-F238E27FC236}">
                <a16:creationId xmlns:a16="http://schemas.microsoft.com/office/drawing/2014/main" id="{C4277366-969D-46DC-B665-479C17ED5D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2400" y="231616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1" name="Line 104">
            <a:extLst>
              <a:ext uri="{FF2B5EF4-FFF2-40B4-BE49-F238E27FC236}">
                <a16:creationId xmlns:a16="http://schemas.microsoft.com/office/drawing/2014/main" id="{C311A86D-287D-4DD2-8A28-1944695DB80C}"/>
              </a:ext>
            </a:extLst>
          </p:cNvPr>
          <p:cNvSpPr>
            <a:spLocks noChangeShapeType="1"/>
          </p:cNvSpPr>
          <p:nvPr/>
        </p:nvSpPr>
        <p:spPr bwMode="auto">
          <a:xfrm>
            <a:off x="7437438" y="230028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2" name="Line 105">
            <a:extLst>
              <a:ext uri="{FF2B5EF4-FFF2-40B4-BE49-F238E27FC236}">
                <a16:creationId xmlns:a16="http://schemas.microsoft.com/office/drawing/2014/main" id="{63D2C341-6660-46D6-90F0-285F19E156E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56550" y="2636838"/>
            <a:ext cx="241300" cy="6810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3" name="Line 106">
            <a:extLst>
              <a:ext uri="{FF2B5EF4-FFF2-40B4-BE49-F238E27FC236}">
                <a16:creationId xmlns:a16="http://schemas.microsoft.com/office/drawing/2014/main" id="{C0CBA730-4355-4932-8DC7-0DDFCDF505EC}"/>
              </a:ext>
            </a:extLst>
          </p:cNvPr>
          <p:cNvSpPr>
            <a:spLocks noChangeShapeType="1"/>
          </p:cNvSpPr>
          <p:nvPr/>
        </p:nvSpPr>
        <p:spPr bwMode="auto">
          <a:xfrm>
            <a:off x="7186613" y="2413000"/>
            <a:ext cx="0" cy="431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4" name="Line 107">
            <a:extLst>
              <a:ext uri="{FF2B5EF4-FFF2-40B4-BE49-F238E27FC236}">
                <a16:creationId xmlns:a16="http://schemas.microsoft.com/office/drawing/2014/main" id="{1A697873-0C92-40DF-967D-A7C0DB81F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7212013" y="3060700"/>
            <a:ext cx="5349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5" name="Line 108">
            <a:extLst>
              <a:ext uri="{FF2B5EF4-FFF2-40B4-BE49-F238E27FC236}">
                <a16:creationId xmlns:a16="http://schemas.microsoft.com/office/drawing/2014/main" id="{3BBCB327-C778-4078-A9F3-5A7E45B665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2388" y="3525838"/>
            <a:ext cx="266700" cy="3603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6" name="Line 109">
            <a:extLst>
              <a:ext uri="{FF2B5EF4-FFF2-40B4-BE49-F238E27FC236}">
                <a16:creationId xmlns:a16="http://schemas.microsoft.com/office/drawing/2014/main" id="{79350DB5-804E-4F65-8B93-8B43E64CE2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45375" y="2605088"/>
            <a:ext cx="560388" cy="3841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7" name="Line 110">
            <a:extLst>
              <a:ext uri="{FF2B5EF4-FFF2-40B4-BE49-F238E27FC236}">
                <a16:creationId xmlns:a16="http://schemas.microsoft.com/office/drawing/2014/main" id="{FD0AE978-F2E8-4674-996E-F52AE16F54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54900" y="2044700"/>
            <a:ext cx="350838" cy="2555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38" name="Line 111">
            <a:extLst>
              <a:ext uri="{FF2B5EF4-FFF2-40B4-BE49-F238E27FC236}">
                <a16:creationId xmlns:a16="http://schemas.microsoft.com/office/drawing/2014/main" id="{40838183-CE87-4F35-9925-9E7DC75A05D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172450" y="2220913"/>
            <a:ext cx="201613" cy="176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339" name="Group 112">
            <a:extLst>
              <a:ext uri="{FF2B5EF4-FFF2-40B4-BE49-F238E27FC236}">
                <a16:creationId xmlns:a16="http://schemas.microsoft.com/office/drawing/2014/main" id="{787F04AC-92BC-49A2-9828-1E34AB77167A}"/>
              </a:ext>
            </a:extLst>
          </p:cNvPr>
          <p:cNvGrpSpPr>
            <a:grpSpLocks/>
          </p:cNvGrpSpPr>
          <p:nvPr/>
        </p:nvGrpSpPr>
        <p:grpSpPr bwMode="auto">
          <a:xfrm>
            <a:off x="5983288" y="2413000"/>
            <a:ext cx="501650" cy="233363"/>
            <a:chOff x="3600" y="219"/>
            <a:chExt cx="360" cy="175"/>
          </a:xfrm>
        </p:grpSpPr>
        <p:sp>
          <p:nvSpPr>
            <p:cNvPr id="12637" name="Oval 113">
              <a:extLst>
                <a:ext uri="{FF2B5EF4-FFF2-40B4-BE49-F238E27FC236}">
                  <a16:creationId xmlns:a16="http://schemas.microsoft.com/office/drawing/2014/main" id="{BFD1E4AD-C8DF-4BA3-9BBC-B620C85C52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38" name="Line 114">
              <a:extLst>
                <a:ext uri="{FF2B5EF4-FFF2-40B4-BE49-F238E27FC236}">
                  <a16:creationId xmlns:a16="http://schemas.microsoft.com/office/drawing/2014/main" id="{58253F03-9849-4509-A41F-8F33B33DA2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39" name="Line 115">
              <a:extLst>
                <a:ext uri="{FF2B5EF4-FFF2-40B4-BE49-F238E27FC236}">
                  <a16:creationId xmlns:a16="http://schemas.microsoft.com/office/drawing/2014/main" id="{3638468E-068E-433A-97ED-FC013A347F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40" name="Rectangle 116">
              <a:extLst>
                <a:ext uri="{FF2B5EF4-FFF2-40B4-BE49-F238E27FC236}">
                  <a16:creationId xmlns:a16="http://schemas.microsoft.com/office/drawing/2014/main" id="{6729899A-3241-47AB-A2CA-8ADA6B4EA4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41" name="Oval 117">
              <a:extLst>
                <a:ext uri="{FF2B5EF4-FFF2-40B4-BE49-F238E27FC236}">
                  <a16:creationId xmlns:a16="http://schemas.microsoft.com/office/drawing/2014/main" id="{F07641D1-0482-48B0-96EC-8289F7F49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2642" name="Group 118">
              <a:extLst>
                <a:ext uri="{FF2B5EF4-FFF2-40B4-BE49-F238E27FC236}">
                  <a16:creationId xmlns:a16="http://schemas.microsoft.com/office/drawing/2014/main" id="{DDF76B7F-D3AA-4065-8BA8-0B55B41D8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47" name="Line 119">
                <a:extLst>
                  <a:ext uri="{FF2B5EF4-FFF2-40B4-BE49-F238E27FC236}">
                    <a16:creationId xmlns:a16="http://schemas.microsoft.com/office/drawing/2014/main" id="{3E313D33-779C-440D-8B31-9C48FFDAA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48" name="Line 120">
                <a:extLst>
                  <a:ext uri="{FF2B5EF4-FFF2-40B4-BE49-F238E27FC236}">
                    <a16:creationId xmlns:a16="http://schemas.microsoft.com/office/drawing/2014/main" id="{EA83905D-8CF2-45A6-9954-BC840A566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49" name="Line 121">
                <a:extLst>
                  <a:ext uri="{FF2B5EF4-FFF2-40B4-BE49-F238E27FC236}">
                    <a16:creationId xmlns:a16="http://schemas.microsoft.com/office/drawing/2014/main" id="{E9A926AE-F54A-40FF-9E29-4D24B3AD29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643" name="Group 122">
              <a:extLst>
                <a:ext uri="{FF2B5EF4-FFF2-40B4-BE49-F238E27FC236}">
                  <a16:creationId xmlns:a16="http://schemas.microsoft.com/office/drawing/2014/main" id="{F0F7B987-9D3C-4947-A471-912C51A72F1B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44" name="Line 123">
                <a:extLst>
                  <a:ext uri="{FF2B5EF4-FFF2-40B4-BE49-F238E27FC236}">
                    <a16:creationId xmlns:a16="http://schemas.microsoft.com/office/drawing/2014/main" id="{639BC5F0-87B1-4B01-AEE9-9EFDEFC832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45" name="Line 124">
                <a:extLst>
                  <a:ext uri="{FF2B5EF4-FFF2-40B4-BE49-F238E27FC236}">
                    <a16:creationId xmlns:a16="http://schemas.microsoft.com/office/drawing/2014/main" id="{D0928A4D-3E09-40FE-8B60-EE73697DF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46" name="Line 125">
                <a:extLst>
                  <a:ext uri="{FF2B5EF4-FFF2-40B4-BE49-F238E27FC236}">
                    <a16:creationId xmlns:a16="http://schemas.microsoft.com/office/drawing/2014/main" id="{E928A714-F8F0-4C73-8158-436935076D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340" name="Group 126">
            <a:extLst>
              <a:ext uri="{FF2B5EF4-FFF2-40B4-BE49-F238E27FC236}">
                <a16:creationId xmlns:a16="http://schemas.microsoft.com/office/drawing/2014/main" id="{312CF160-F0C4-42CB-80D9-EFD612FE87FA}"/>
              </a:ext>
            </a:extLst>
          </p:cNvPr>
          <p:cNvGrpSpPr>
            <a:grpSpLocks/>
          </p:cNvGrpSpPr>
          <p:nvPr/>
        </p:nvGrpSpPr>
        <p:grpSpPr bwMode="auto">
          <a:xfrm>
            <a:off x="6935788" y="2184400"/>
            <a:ext cx="501650" cy="233363"/>
            <a:chOff x="3600" y="219"/>
            <a:chExt cx="360" cy="175"/>
          </a:xfrm>
        </p:grpSpPr>
        <p:sp>
          <p:nvSpPr>
            <p:cNvPr id="12624" name="Oval 127">
              <a:extLst>
                <a:ext uri="{FF2B5EF4-FFF2-40B4-BE49-F238E27FC236}">
                  <a16:creationId xmlns:a16="http://schemas.microsoft.com/office/drawing/2014/main" id="{D9E34D39-D146-4CF2-930C-A9257C46D7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25" name="Line 128">
              <a:extLst>
                <a:ext uri="{FF2B5EF4-FFF2-40B4-BE49-F238E27FC236}">
                  <a16:creationId xmlns:a16="http://schemas.microsoft.com/office/drawing/2014/main" id="{E829CDAA-1F8B-4498-8F88-E01AD34B4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26" name="Line 129">
              <a:extLst>
                <a:ext uri="{FF2B5EF4-FFF2-40B4-BE49-F238E27FC236}">
                  <a16:creationId xmlns:a16="http://schemas.microsoft.com/office/drawing/2014/main" id="{4FE6C74A-3BF6-43CD-A248-F3A3908257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27" name="Rectangle 130">
              <a:extLst>
                <a:ext uri="{FF2B5EF4-FFF2-40B4-BE49-F238E27FC236}">
                  <a16:creationId xmlns:a16="http://schemas.microsoft.com/office/drawing/2014/main" id="{B2D0044F-5AFF-430C-857B-31CE3E457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28" name="Oval 131">
              <a:extLst>
                <a:ext uri="{FF2B5EF4-FFF2-40B4-BE49-F238E27FC236}">
                  <a16:creationId xmlns:a16="http://schemas.microsoft.com/office/drawing/2014/main" id="{4836BA46-48D9-413F-8F3A-0F8D0F753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2629" name="Group 132">
              <a:extLst>
                <a:ext uri="{FF2B5EF4-FFF2-40B4-BE49-F238E27FC236}">
                  <a16:creationId xmlns:a16="http://schemas.microsoft.com/office/drawing/2014/main" id="{897E598B-851F-48EC-8EE6-8CB3D2DF8A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34" name="Line 133">
                <a:extLst>
                  <a:ext uri="{FF2B5EF4-FFF2-40B4-BE49-F238E27FC236}">
                    <a16:creationId xmlns:a16="http://schemas.microsoft.com/office/drawing/2014/main" id="{5AD63A50-4432-4BB0-9B6C-90C0C4803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5" name="Line 134">
                <a:extLst>
                  <a:ext uri="{FF2B5EF4-FFF2-40B4-BE49-F238E27FC236}">
                    <a16:creationId xmlns:a16="http://schemas.microsoft.com/office/drawing/2014/main" id="{8BBD27EF-C943-48EA-8902-7F2CB1ED4D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6" name="Line 135">
                <a:extLst>
                  <a:ext uri="{FF2B5EF4-FFF2-40B4-BE49-F238E27FC236}">
                    <a16:creationId xmlns:a16="http://schemas.microsoft.com/office/drawing/2014/main" id="{CDD7A7EF-CA01-43BE-BF4D-F88364C68E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630" name="Group 136">
              <a:extLst>
                <a:ext uri="{FF2B5EF4-FFF2-40B4-BE49-F238E27FC236}">
                  <a16:creationId xmlns:a16="http://schemas.microsoft.com/office/drawing/2014/main" id="{07CB4AC0-835A-4A2A-94FA-57799B01453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31" name="Line 137">
                <a:extLst>
                  <a:ext uri="{FF2B5EF4-FFF2-40B4-BE49-F238E27FC236}">
                    <a16:creationId xmlns:a16="http://schemas.microsoft.com/office/drawing/2014/main" id="{317B24F9-017F-4458-9FF1-C4F36E78B7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2" name="Line 138">
                <a:extLst>
                  <a:ext uri="{FF2B5EF4-FFF2-40B4-BE49-F238E27FC236}">
                    <a16:creationId xmlns:a16="http://schemas.microsoft.com/office/drawing/2014/main" id="{04D0E84E-9D81-4CBF-9ADF-8FB6D53F3B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33" name="Line 139">
                <a:extLst>
                  <a:ext uri="{FF2B5EF4-FFF2-40B4-BE49-F238E27FC236}">
                    <a16:creationId xmlns:a16="http://schemas.microsoft.com/office/drawing/2014/main" id="{B078553D-9A0E-45E3-A0D6-33D709380A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341" name="Group 140">
            <a:extLst>
              <a:ext uri="{FF2B5EF4-FFF2-40B4-BE49-F238E27FC236}">
                <a16:creationId xmlns:a16="http://schemas.microsoft.com/office/drawing/2014/main" id="{493C5B7B-9881-4672-8664-A3898DD10309}"/>
              </a:ext>
            </a:extLst>
          </p:cNvPr>
          <p:cNvGrpSpPr>
            <a:grpSpLocks/>
          </p:cNvGrpSpPr>
          <p:nvPr/>
        </p:nvGrpSpPr>
        <p:grpSpPr bwMode="auto">
          <a:xfrm>
            <a:off x="6953250" y="2841625"/>
            <a:ext cx="501650" cy="233363"/>
            <a:chOff x="3600" y="219"/>
            <a:chExt cx="360" cy="175"/>
          </a:xfrm>
        </p:grpSpPr>
        <p:sp>
          <p:nvSpPr>
            <p:cNvPr id="12611" name="Oval 141">
              <a:extLst>
                <a:ext uri="{FF2B5EF4-FFF2-40B4-BE49-F238E27FC236}">
                  <a16:creationId xmlns:a16="http://schemas.microsoft.com/office/drawing/2014/main" id="{F6D1A224-44F2-463D-A0EB-C38927FE6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612" name="Line 142">
              <a:extLst>
                <a:ext uri="{FF2B5EF4-FFF2-40B4-BE49-F238E27FC236}">
                  <a16:creationId xmlns:a16="http://schemas.microsoft.com/office/drawing/2014/main" id="{EC42059F-23CF-4DA9-B3DA-7850AED3D7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3" name="Line 143">
              <a:extLst>
                <a:ext uri="{FF2B5EF4-FFF2-40B4-BE49-F238E27FC236}">
                  <a16:creationId xmlns:a16="http://schemas.microsoft.com/office/drawing/2014/main" id="{E9217083-D094-499F-A908-3C018E0595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14" name="Rectangle 144">
              <a:extLst>
                <a:ext uri="{FF2B5EF4-FFF2-40B4-BE49-F238E27FC236}">
                  <a16:creationId xmlns:a16="http://schemas.microsoft.com/office/drawing/2014/main" id="{00A10133-EB09-43FE-A576-CFDF96DD2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15" name="Oval 145">
              <a:extLst>
                <a:ext uri="{FF2B5EF4-FFF2-40B4-BE49-F238E27FC236}">
                  <a16:creationId xmlns:a16="http://schemas.microsoft.com/office/drawing/2014/main" id="{D14BCCF5-E1CE-485C-B679-2ACA91023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2616" name="Group 146">
              <a:extLst>
                <a:ext uri="{FF2B5EF4-FFF2-40B4-BE49-F238E27FC236}">
                  <a16:creationId xmlns:a16="http://schemas.microsoft.com/office/drawing/2014/main" id="{E3C0AFA7-6279-4747-9C39-8854C5A2FE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21" name="Line 147">
                <a:extLst>
                  <a:ext uri="{FF2B5EF4-FFF2-40B4-BE49-F238E27FC236}">
                    <a16:creationId xmlns:a16="http://schemas.microsoft.com/office/drawing/2014/main" id="{448BA766-A5F9-49CE-A2E1-D96394134D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22" name="Line 148">
                <a:extLst>
                  <a:ext uri="{FF2B5EF4-FFF2-40B4-BE49-F238E27FC236}">
                    <a16:creationId xmlns:a16="http://schemas.microsoft.com/office/drawing/2014/main" id="{BA2A1D3B-7611-4D5B-8A76-DB0DD22CA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23" name="Line 149">
                <a:extLst>
                  <a:ext uri="{FF2B5EF4-FFF2-40B4-BE49-F238E27FC236}">
                    <a16:creationId xmlns:a16="http://schemas.microsoft.com/office/drawing/2014/main" id="{7CDE2D7A-AA0E-48F4-9B5C-BB73DCFF05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617" name="Group 150">
              <a:extLst>
                <a:ext uri="{FF2B5EF4-FFF2-40B4-BE49-F238E27FC236}">
                  <a16:creationId xmlns:a16="http://schemas.microsoft.com/office/drawing/2014/main" id="{632819C2-B9EE-40D0-B91F-8EA83BF8E6A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18" name="Line 151">
                <a:extLst>
                  <a:ext uri="{FF2B5EF4-FFF2-40B4-BE49-F238E27FC236}">
                    <a16:creationId xmlns:a16="http://schemas.microsoft.com/office/drawing/2014/main" id="{669DC701-A3AF-4BB8-B121-618AA8BF2C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9" name="Line 152">
                <a:extLst>
                  <a:ext uri="{FF2B5EF4-FFF2-40B4-BE49-F238E27FC236}">
                    <a16:creationId xmlns:a16="http://schemas.microsoft.com/office/drawing/2014/main" id="{D5AE0417-69EA-4949-AD21-5E2F0D4085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20" name="Line 153">
                <a:extLst>
                  <a:ext uri="{FF2B5EF4-FFF2-40B4-BE49-F238E27FC236}">
                    <a16:creationId xmlns:a16="http://schemas.microsoft.com/office/drawing/2014/main" id="{A4927D72-BB54-4411-BFB5-1A84E69EEF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342" name="Group 154">
            <a:extLst>
              <a:ext uri="{FF2B5EF4-FFF2-40B4-BE49-F238E27FC236}">
                <a16:creationId xmlns:a16="http://schemas.microsoft.com/office/drawing/2014/main" id="{6EAB3944-C045-4F34-A383-AC91BC1EA851}"/>
              </a:ext>
            </a:extLst>
          </p:cNvPr>
          <p:cNvGrpSpPr>
            <a:grpSpLocks/>
          </p:cNvGrpSpPr>
          <p:nvPr/>
        </p:nvGrpSpPr>
        <p:grpSpPr bwMode="auto">
          <a:xfrm>
            <a:off x="7923213" y="2392363"/>
            <a:ext cx="500062" cy="233362"/>
            <a:chOff x="3600" y="219"/>
            <a:chExt cx="360" cy="175"/>
          </a:xfrm>
        </p:grpSpPr>
        <p:sp>
          <p:nvSpPr>
            <p:cNvPr id="12598" name="Oval 155">
              <a:extLst>
                <a:ext uri="{FF2B5EF4-FFF2-40B4-BE49-F238E27FC236}">
                  <a16:creationId xmlns:a16="http://schemas.microsoft.com/office/drawing/2014/main" id="{076EAD00-E770-42EB-9C76-E4D1035912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99" name="Line 156">
              <a:extLst>
                <a:ext uri="{FF2B5EF4-FFF2-40B4-BE49-F238E27FC236}">
                  <a16:creationId xmlns:a16="http://schemas.microsoft.com/office/drawing/2014/main" id="{932A9E2D-CEF2-4E7E-B11B-2AC198FEC6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00" name="Line 157">
              <a:extLst>
                <a:ext uri="{FF2B5EF4-FFF2-40B4-BE49-F238E27FC236}">
                  <a16:creationId xmlns:a16="http://schemas.microsoft.com/office/drawing/2014/main" id="{2D89F18E-5154-45F5-8891-229A301B23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01" name="Rectangle 158">
              <a:extLst>
                <a:ext uri="{FF2B5EF4-FFF2-40B4-BE49-F238E27FC236}">
                  <a16:creationId xmlns:a16="http://schemas.microsoft.com/office/drawing/2014/main" id="{8A6BD01C-B5DF-4DBC-8A0A-642BA8B1EB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602" name="Oval 159">
              <a:extLst>
                <a:ext uri="{FF2B5EF4-FFF2-40B4-BE49-F238E27FC236}">
                  <a16:creationId xmlns:a16="http://schemas.microsoft.com/office/drawing/2014/main" id="{52C52377-2193-4101-A259-74DBF85F58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2603" name="Group 160">
              <a:extLst>
                <a:ext uri="{FF2B5EF4-FFF2-40B4-BE49-F238E27FC236}">
                  <a16:creationId xmlns:a16="http://schemas.microsoft.com/office/drawing/2014/main" id="{449B5F76-4657-4A92-B2F9-3AF901C3A0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608" name="Line 161">
                <a:extLst>
                  <a:ext uri="{FF2B5EF4-FFF2-40B4-BE49-F238E27FC236}">
                    <a16:creationId xmlns:a16="http://schemas.microsoft.com/office/drawing/2014/main" id="{2CC2D7F4-AB41-4912-827C-2515C9C7B4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9" name="Line 162">
                <a:extLst>
                  <a:ext uri="{FF2B5EF4-FFF2-40B4-BE49-F238E27FC236}">
                    <a16:creationId xmlns:a16="http://schemas.microsoft.com/office/drawing/2014/main" id="{2059EF7A-2AA3-4B9D-BC0E-191F030255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10" name="Line 163">
                <a:extLst>
                  <a:ext uri="{FF2B5EF4-FFF2-40B4-BE49-F238E27FC236}">
                    <a16:creationId xmlns:a16="http://schemas.microsoft.com/office/drawing/2014/main" id="{5E4AC0AE-1599-474C-9332-F6C097E54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604" name="Group 164">
              <a:extLst>
                <a:ext uri="{FF2B5EF4-FFF2-40B4-BE49-F238E27FC236}">
                  <a16:creationId xmlns:a16="http://schemas.microsoft.com/office/drawing/2014/main" id="{14B22F39-E4DC-440F-A797-C43AE760C22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605" name="Line 165">
                <a:extLst>
                  <a:ext uri="{FF2B5EF4-FFF2-40B4-BE49-F238E27FC236}">
                    <a16:creationId xmlns:a16="http://schemas.microsoft.com/office/drawing/2014/main" id="{73E927EB-EB64-4A01-8D14-E75907BF3E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6" name="Line 166">
                <a:extLst>
                  <a:ext uri="{FF2B5EF4-FFF2-40B4-BE49-F238E27FC236}">
                    <a16:creationId xmlns:a16="http://schemas.microsoft.com/office/drawing/2014/main" id="{5DE8619E-13CD-473D-AEBA-23170520B8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607" name="Line 167">
                <a:extLst>
                  <a:ext uri="{FF2B5EF4-FFF2-40B4-BE49-F238E27FC236}">
                    <a16:creationId xmlns:a16="http://schemas.microsoft.com/office/drawing/2014/main" id="{C75C5FE7-A363-4AED-8720-621FAD6147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343" name="Group 168">
            <a:extLst>
              <a:ext uri="{FF2B5EF4-FFF2-40B4-BE49-F238E27FC236}">
                <a16:creationId xmlns:a16="http://schemas.microsoft.com/office/drawing/2014/main" id="{31BF8807-3D05-493B-89B0-7894A62BF89D}"/>
              </a:ext>
            </a:extLst>
          </p:cNvPr>
          <p:cNvGrpSpPr>
            <a:grpSpLocks/>
          </p:cNvGrpSpPr>
          <p:nvPr/>
        </p:nvGrpSpPr>
        <p:grpSpPr bwMode="auto">
          <a:xfrm>
            <a:off x="7729538" y="3289300"/>
            <a:ext cx="501650" cy="233363"/>
            <a:chOff x="3600" y="219"/>
            <a:chExt cx="360" cy="175"/>
          </a:xfrm>
        </p:grpSpPr>
        <p:sp>
          <p:nvSpPr>
            <p:cNvPr id="12585" name="Oval 169">
              <a:extLst>
                <a:ext uri="{FF2B5EF4-FFF2-40B4-BE49-F238E27FC236}">
                  <a16:creationId xmlns:a16="http://schemas.microsoft.com/office/drawing/2014/main" id="{4D107321-2D3D-46DF-91B1-769CEA626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86" name="Line 170">
              <a:extLst>
                <a:ext uri="{FF2B5EF4-FFF2-40B4-BE49-F238E27FC236}">
                  <a16:creationId xmlns:a16="http://schemas.microsoft.com/office/drawing/2014/main" id="{84E1CFD7-82F9-4CD1-8955-D2698F8239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87" name="Line 171">
              <a:extLst>
                <a:ext uri="{FF2B5EF4-FFF2-40B4-BE49-F238E27FC236}">
                  <a16:creationId xmlns:a16="http://schemas.microsoft.com/office/drawing/2014/main" id="{83FDF919-1104-49D4-A4EF-442ADDC1E8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88" name="Rectangle 172">
              <a:extLst>
                <a:ext uri="{FF2B5EF4-FFF2-40B4-BE49-F238E27FC236}">
                  <a16:creationId xmlns:a16="http://schemas.microsoft.com/office/drawing/2014/main" id="{00DD333F-1B7E-49DB-B780-20223DAD9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589" name="Oval 173">
              <a:extLst>
                <a:ext uri="{FF2B5EF4-FFF2-40B4-BE49-F238E27FC236}">
                  <a16:creationId xmlns:a16="http://schemas.microsoft.com/office/drawing/2014/main" id="{10C83740-6422-409D-9F9A-E976073C37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2590" name="Group 174">
              <a:extLst>
                <a:ext uri="{FF2B5EF4-FFF2-40B4-BE49-F238E27FC236}">
                  <a16:creationId xmlns:a16="http://schemas.microsoft.com/office/drawing/2014/main" id="{B7C8309D-80FD-41CD-AA4F-E187E60121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595" name="Line 175">
                <a:extLst>
                  <a:ext uri="{FF2B5EF4-FFF2-40B4-BE49-F238E27FC236}">
                    <a16:creationId xmlns:a16="http://schemas.microsoft.com/office/drawing/2014/main" id="{D1BF376E-4403-41A4-85AC-CD2A5FA9DD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6" name="Line 176">
                <a:extLst>
                  <a:ext uri="{FF2B5EF4-FFF2-40B4-BE49-F238E27FC236}">
                    <a16:creationId xmlns:a16="http://schemas.microsoft.com/office/drawing/2014/main" id="{293CD4A4-01E9-477F-AF79-56B2D324B8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7" name="Line 177">
                <a:extLst>
                  <a:ext uri="{FF2B5EF4-FFF2-40B4-BE49-F238E27FC236}">
                    <a16:creationId xmlns:a16="http://schemas.microsoft.com/office/drawing/2014/main" id="{C1D00320-C6AB-43BE-95D0-98810E1D99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591" name="Group 178">
              <a:extLst>
                <a:ext uri="{FF2B5EF4-FFF2-40B4-BE49-F238E27FC236}">
                  <a16:creationId xmlns:a16="http://schemas.microsoft.com/office/drawing/2014/main" id="{3BD59A39-F27F-475C-A675-4EEEA9710DC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592" name="Line 179">
                <a:extLst>
                  <a:ext uri="{FF2B5EF4-FFF2-40B4-BE49-F238E27FC236}">
                    <a16:creationId xmlns:a16="http://schemas.microsoft.com/office/drawing/2014/main" id="{59761628-AC01-4CF7-9F49-45C9874036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3" name="Line 180">
                <a:extLst>
                  <a:ext uri="{FF2B5EF4-FFF2-40B4-BE49-F238E27FC236}">
                    <a16:creationId xmlns:a16="http://schemas.microsoft.com/office/drawing/2014/main" id="{6FEE204D-76EF-4318-8B96-597B4E9B78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94" name="Line 181">
                <a:extLst>
                  <a:ext uri="{FF2B5EF4-FFF2-40B4-BE49-F238E27FC236}">
                    <a16:creationId xmlns:a16="http://schemas.microsoft.com/office/drawing/2014/main" id="{7E7AECB6-B55C-4465-8517-34B5AACAB7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344" name="Group 182">
            <a:extLst>
              <a:ext uri="{FF2B5EF4-FFF2-40B4-BE49-F238E27FC236}">
                <a16:creationId xmlns:a16="http://schemas.microsoft.com/office/drawing/2014/main" id="{31DF8D4A-CBB3-46D5-954F-09D198AC6F3D}"/>
              </a:ext>
            </a:extLst>
          </p:cNvPr>
          <p:cNvGrpSpPr>
            <a:grpSpLocks/>
          </p:cNvGrpSpPr>
          <p:nvPr/>
        </p:nvGrpSpPr>
        <p:grpSpPr bwMode="auto">
          <a:xfrm>
            <a:off x="7396163" y="3873500"/>
            <a:ext cx="501650" cy="234950"/>
            <a:chOff x="3600" y="219"/>
            <a:chExt cx="360" cy="175"/>
          </a:xfrm>
        </p:grpSpPr>
        <p:sp>
          <p:nvSpPr>
            <p:cNvPr id="12572" name="Oval 183">
              <a:extLst>
                <a:ext uri="{FF2B5EF4-FFF2-40B4-BE49-F238E27FC236}">
                  <a16:creationId xmlns:a16="http://schemas.microsoft.com/office/drawing/2014/main" id="{37E4C3DF-4E4B-4BAA-8EC1-364EBA6C9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73" name="Line 184">
              <a:extLst>
                <a:ext uri="{FF2B5EF4-FFF2-40B4-BE49-F238E27FC236}">
                  <a16:creationId xmlns:a16="http://schemas.microsoft.com/office/drawing/2014/main" id="{FA14795C-A08F-4753-8EE5-BAE7F5377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74" name="Line 185">
              <a:extLst>
                <a:ext uri="{FF2B5EF4-FFF2-40B4-BE49-F238E27FC236}">
                  <a16:creationId xmlns:a16="http://schemas.microsoft.com/office/drawing/2014/main" id="{3D299EC5-0B71-4A83-8989-C8BB558046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75" name="Rectangle 186">
              <a:extLst>
                <a:ext uri="{FF2B5EF4-FFF2-40B4-BE49-F238E27FC236}">
                  <a16:creationId xmlns:a16="http://schemas.microsoft.com/office/drawing/2014/main" id="{4C9199EE-DDB1-462C-9CA5-2D858AE29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576" name="Oval 187">
              <a:extLst>
                <a:ext uri="{FF2B5EF4-FFF2-40B4-BE49-F238E27FC236}">
                  <a16:creationId xmlns:a16="http://schemas.microsoft.com/office/drawing/2014/main" id="{15E0A226-5C36-4251-A5FA-2B58A5552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2577" name="Group 188">
              <a:extLst>
                <a:ext uri="{FF2B5EF4-FFF2-40B4-BE49-F238E27FC236}">
                  <a16:creationId xmlns:a16="http://schemas.microsoft.com/office/drawing/2014/main" id="{48FA4008-0985-43BE-9D55-2D952A56B9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582" name="Line 189">
                <a:extLst>
                  <a:ext uri="{FF2B5EF4-FFF2-40B4-BE49-F238E27FC236}">
                    <a16:creationId xmlns:a16="http://schemas.microsoft.com/office/drawing/2014/main" id="{83542A7F-CD7D-4D80-A0C8-6E5ABF16EC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3" name="Line 190">
                <a:extLst>
                  <a:ext uri="{FF2B5EF4-FFF2-40B4-BE49-F238E27FC236}">
                    <a16:creationId xmlns:a16="http://schemas.microsoft.com/office/drawing/2014/main" id="{E868D4D9-4C64-4E61-894E-F5082738D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4" name="Line 191">
                <a:extLst>
                  <a:ext uri="{FF2B5EF4-FFF2-40B4-BE49-F238E27FC236}">
                    <a16:creationId xmlns:a16="http://schemas.microsoft.com/office/drawing/2014/main" id="{6383CDB0-3E69-4160-B8F8-D9514299D1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578" name="Group 192">
              <a:extLst>
                <a:ext uri="{FF2B5EF4-FFF2-40B4-BE49-F238E27FC236}">
                  <a16:creationId xmlns:a16="http://schemas.microsoft.com/office/drawing/2014/main" id="{08CB8551-0F7B-4F62-9AB7-FC8E6C40BA4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579" name="Line 193">
                <a:extLst>
                  <a:ext uri="{FF2B5EF4-FFF2-40B4-BE49-F238E27FC236}">
                    <a16:creationId xmlns:a16="http://schemas.microsoft.com/office/drawing/2014/main" id="{6034AFF1-7C49-4C52-A04F-AF6EE2E212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0" name="Line 194">
                <a:extLst>
                  <a:ext uri="{FF2B5EF4-FFF2-40B4-BE49-F238E27FC236}">
                    <a16:creationId xmlns:a16="http://schemas.microsoft.com/office/drawing/2014/main" id="{72068D9D-E158-4DFE-8817-C03182B5F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81" name="Line 195">
                <a:extLst>
                  <a:ext uri="{FF2B5EF4-FFF2-40B4-BE49-F238E27FC236}">
                    <a16:creationId xmlns:a16="http://schemas.microsoft.com/office/drawing/2014/main" id="{68DE8E8F-6BC3-4030-B16A-4B1720668B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345" name="Group 196">
            <a:extLst>
              <a:ext uri="{FF2B5EF4-FFF2-40B4-BE49-F238E27FC236}">
                <a16:creationId xmlns:a16="http://schemas.microsoft.com/office/drawing/2014/main" id="{F817DAB9-DD81-4B48-815E-88F73F58A509}"/>
              </a:ext>
            </a:extLst>
          </p:cNvPr>
          <p:cNvGrpSpPr>
            <a:grpSpLocks/>
          </p:cNvGrpSpPr>
          <p:nvPr/>
        </p:nvGrpSpPr>
        <p:grpSpPr bwMode="auto">
          <a:xfrm>
            <a:off x="6786563" y="4362450"/>
            <a:ext cx="500062" cy="233363"/>
            <a:chOff x="3600" y="219"/>
            <a:chExt cx="360" cy="175"/>
          </a:xfrm>
        </p:grpSpPr>
        <p:sp>
          <p:nvSpPr>
            <p:cNvPr id="12559" name="Oval 197">
              <a:extLst>
                <a:ext uri="{FF2B5EF4-FFF2-40B4-BE49-F238E27FC236}">
                  <a16:creationId xmlns:a16="http://schemas.microsoft.com/office/drawing/2014/main" id="{9E5CE7D4-6B2F-4013-BE2D-3A975940D4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60" name="Line 198">
              <a:extLst>
                <a:ext uri="{FF2B5EF4-FFF2-40B4-BE49-F238E27FC236}">
                  <a16:creationId xmlns:a16="http://schemas.microsoft.com/office/drawing/2014/main" id="{7E0115C7-7722-46E5-BB23-4589C02D5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1" name="Line 199">
              <a:extLst>
                <a:ext uri="{FF2B5EF4-FFF2-40B4-BE49-F238E27FC236}">
                  <a16:creationId xmlns:a16="http://schemas.microsoft.com/office/drawing/2014/main" id="{C3091157-9257-4461-979D-4D9ADEB040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62" name="Rectangle 200">
              <a:extLst>
                <a:ext uri="{FF2B5EF4-FFF2-40B4-BE49-F238E27FC236}">
                  <a16:creationId xmlns:a16="http://schemas.microsoft.com/office/drawing/2014/main" id="{F131DAD7-8F39-422D-A232-85E39BBFD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563" name="Oval 201">
              <a:extLst>
                <a:ext uri="{FF2B5EF4-FFF2-40B4-BE49-F238E27FC236}">
                  <a16:creationId xmlns:a16="http://schemas.microsoft.com/office/drawing/2014/main" id="{99759E64-6A59-42D8-A410-A67314454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2564" name="Group 202">
              <a:extLst>
                <a:ext uri="{FF2B5EF4-FFF2-40B4-BE49-F238E27FC236}">
                  <a16:creationId xmlns:a16="http://schemas.microsoft.com/office/drawing/2014/main" id="{F4AB0E74-0A1E-4609-81E5-E24821F5E7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569" name="Line 203">
                <a:extLst>
                  <a:ext uri="{FF2B5EF4-FFF2-40B4-BE49-F238E27FC236}">
                    <a16:creationId xmlns:a16="http://schemas.microsoft.com/office/drawing/2014/main" id="{54673DD3-C592-48E2-8E25-FBA2F5737A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70" name="Line 204">
                <a:extLst>
                  <a:ext uri="{FF2B5EF4-FFF2-40B4-BE49-F238E27FC236}">
                    <a16:creationId xmlns:a16="http://schemas.microsoft.com/office/drawing/2014/main" id="{9DDAACDB-A746-4F78-947F-8B3BBC7639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71" name="Line 205">
                <a:extLst>
                  <a:ext uri="{FF2B5EF4-FFF2-40B4-BE49-F238E27FC236}">
                    <a16:creationId xmlns:a16="http://schemas.microsoft.com/office/drawing/2014/main" id="{D05BC449-41B5-4190-8F36-84BCCC2809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565" name="Group 206">
              <a:extLst>
                <a:ext uri="{FF2B5EF4-FFF2-40B4-BE49-F238E27FC236}">
                  <a16:creationId xmlns:a16="http://schemas.microsoft.com/office/drawing/2014/main" id="{4A55DC0E-54F2-464A-A080-10B2D3370865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566" name="Line 207">
                <a:extLst>
                  <a:ext uri="{FF2B5EF4-FFF2-40B4-BE49-F238E27FC236}">
                    <a16:creationId xmlns:a16="http://schemas.microsoft.com/office/drawing/2014/main" id="{313C7139-10EA-4FEF-9668-49110BA38D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67" name="Line 208">
                <a:extLst>
                  <a:ext uri="{FF2B5EF4-FFF2-40B4-BE49-F238E27FC236}">
                    <a16:creationId xmlns:a16="http://schemas.microsoft.com/office/drawing/2014/main" id="{C5B5A196-A20A-4846-9240-5163377DCA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68" name="Line 209">
                <a:extLst>
                  <a:ext uri="{FF2B5EF4-FFF2-40B4-BE49-F238E27FC236}">
                    <a16:creationId xmlns:a16="http://schemas.microsoft.com/office/drawing/2014/main" id="{B6EE82B1-0AD1-4489-ADE8-18CEFBF0E5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2346" name="Group 210">
            <a:extLst>
              <a:ext uri="{FF2B5EF4-FFF2-40B4-BE49-F238E27FC236}">
                <a16:creationId xmlns:a16="http://schemas.microsoft.com/office/drawing/2014/main" id="{FD7F7FE6-AF2D-4698-8777-DD9732831D08}"/>
              </a:ext>
            </a:extLst>
          </p:cNvPr>
          <p:cNvGrpSpPr>
            <a:grpSpLocks/>
          </p:cNvGrpSpPr>
          <p:nvPr/>
        </p:nvGrpSpPr>
        <p:grpSpPr bwMode="auto">
          <a:xfrm>
            <a:off x="5983288" y="3986213"/>
            <a:ext cx="501650" cy="233362"/>
            <a:chOff x="3600" y="219"/>
            <a:chExt cx="360" cy="175"/>
          </a:xfrm>
        </p:grpSpPr>
        <p:sp>
          <p:nvSpPr>
            <p:cNvPr id="12546" name="Oval 211">
              <a:extLst>
                <a:ext uri="{FF2B5EF4-FFF2-40B4-BE49-F238E27FC236}">
                  <a16:creationId xmlns:a16="http://schemas.microsoft.com/office/drawing/2014/main" id="{77DB1CA5-E9E0-40D2-A2B9-78F52F8FF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2547" name="Line 212">
              <a:extLst>
                <a:ext uri="{FF2B5EF4-FFF2-40B4-BE49-F238E27FC236}">
                  <a16:creationId xmlns:a16="http://schemas.microsoft.com/office/drawing/2014/main" id="{11A17E18-1D22-4225-9DE2-5C80942E0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8" name="Line 213">
              <a:extLst>
                <a:ext uri="{FF2B5EF4-FFF2-40B4-BE49-F238E27FC236}">
                  <a16:creationId xmlns:a16="http://schemas.microsoft.com/office/drawing/2014/main" id="{DADEF208-7445-47FD-AC2F-11499173DB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49" name="Rectangle 214">
              <a:extLst>
                <a:ext uri="{FF2B5EF4-FFF2-40B4-BE49-F238E27FC236}">
                  <a16:creationId xmlns:a16="http://schemas.microsoft.com/office/drawing/2014/main" id="{4E32EAE8-C371-4298-BBD4-D98E7D68A0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550" name="Oval 215">
              <a:extLst>
                <a:ext uri="{FF2B5EF4-FFF2-40B4-BE49-F238E27FC236}">
                  <a16:creationId xmlns:a16="http://schemas.microsoft.com/office/drawing/2014/main" id="{6803D1E7-12B3-4FCF-BC43-813D2E54F9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12551" name="Group 216">
              <a:extLst>
                <a:ext uri="{FF2B5EF4-FFF2-40B4-BE49-F238E27FC236}">
                  <a16:creationId xmlns:a16="http://schemas.microsoft.com/office/drawing/2014/main" id="{7FCD5F63-7CA0-4606-920B-8A13A697B5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2556" name="Line 217">
                <a:extLst>
                  <a:ext uri="{FF2B5EF4-FFF2-40B4-BE49-F238E27FC236}">
                    <a16:creationId xmlns:a16="http://schemas.microsoft.com/office/drawing/2014/main" id="{84A97428-9ED5-4480-B43E-666EC023E7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57" name="Line 218">
                <a:extLst>
                  <a:ext uri="{FF2B5EF4-FFF2-40B4-BE49-F238E27FC236}">
                    <a16:creationId xmlns:a16="http://schemas.microsoft.com/office/drawing/2014/main" id="{411EDDB1-2F08-4BAB-BA7D-DB3D84BEE51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58" name="Line 219">
                <a:extLst>
                  <a:ext uri="{FF2B5EF4-FFF2-40B4-BE49-F238E27FC236}">
                    <a16:creationId xmlns:a16="http://schemas.microsoft.com/office/drawing/2014/main" id="{8F4DDC9A-EE97-4D1C-8BBC-220EC4A5B0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552" name="Group 220">
              <a:extLst>
                <a:ext uri="{FF2B5EF4-FFF2-40B4-BE49-F238E27FC236}">
                  <a16:creationId xmlns:a16="http://schemas.microsoft.com/office/drawing/2014/main" id="{6A352110-842F-4EB8-ADA1-AB08B42FA272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2553" name="Line 221">
                <a:extLst>
                  <a:ext uri="{FF2B5EF4-FFF2-40B4-BE49-F238E27FC236}">
                    <a16:creationId xmlns:a16="http://schemas.microsoft.com/office/drawing/2014/main" id="{89442AF7-F3AD-4B82-91B1-8D9B3273C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54" name="Line 222">
                <a:extLst>
                  <a:ext uri="{FF2B5EF4-FFF2-40B4-BE49-F238E27FC236}">
                    <a16:creationId xmlns:a16="http://schemas.microsoft.com/office/drawing/2014/main" id="{138207EC-8A57-447B-BFD3-93793AB3D1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55" name="Line 223">
                <a:extLst>
                  <a:ext uri="{FF2B5EF4-FFF2-40B4-BE49-F238E27FC236}">
                    <a16:creationId xmlns:a16="http://schemas.microsoft.com/office/drawing/2014/main" id="{B2336360-09CE-4CE2-8650-E4FD63B094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2347" name="Line 224">
            <a:extLst>
              <a:ext uri="{FF2B5EF4-FFF2-40B4-BE49-F238E27FC236}">
                <a16:creationId xmlns:a16="http://schemas.microsoft.com/office/drawing/2014/main" id="{02A216D5-AC07-4208-88A9-DE8EBA8509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8875" y="4198938"/>
            <a:ext cx="1588" cy="249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500">
            <a:extLst>
              <a:ext uri="{FF2B5EF4-FFF2-40B4-BE49-F238E27FC236}">
                <a16:creationId xmlns:a16="http://schemas.microsoft.com/office/drawing/2014/main" id="{DCF82660-81FE-485E-A02A-A1CFECE7BBE5}"/>
              </a:ext>
            </a:extLst>
          </p:cNvPr>
          <p:cNvGrpSpPr>
            <a:grpSpLocks/>
          </p:cNvGrpSpPr>
          <p:nvPr/>
        </p:nvGrpSpPr>
        <p:grpSpPr bwMode="auto">
          <a:xfrm>
            <a:off x="5807075" y="1909763"/>
            <a:ext cx="2809875" cy="2973387"/>
            <a:chOff x="3658" y="1203"/>
            <a:chExt cx="1770" cy="1873"/>
          </a:xfrm>
        </p:grpSpPr>
        <p:grpSp>
          <p:nvGrpSpPr>
            <p:cNvPr id="12370" name="Group 344">
              <a:extLst>
                <a:ext uri="{FF2B5EF4-FFF2-40B4-BE49-F238E27FC236}">
                  <a16:creationId xmlns:a16="http://schemas.microsoft.com/office/drawing/2014/main" id="{8F6FD516-EF84-4DF1-8F8A-ACAFF3E655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2" y="2313"/>
              <a:ext cx="513" cy="442"/>
              <a:chOff x="3937" y="633"/>
              <a:chExt cx="513" cy="442"/>
            </a:xfrm>
          </p:grpSpPr>
          <p:sp>
            <p:nvSpPr>
              <p:cNvPr id="12525" name="Line 320">
                <a:extLst>
                  <a:ext uri="{FF2B5EF4-FFF2-40B4-BE49-F238E27FC236}">
                    <a16:creationId xmlns:a16="http://schemas.microsoft.com/office/drawing/2014/main" id="{81238016-443E-443D-BF09-E96625E8D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26" name="Line 323">
                <a:extLst>
                  <a:ext uri="{FF2B5EF4-FFF2-40B4-BE49-F238E27FC236}">
                    <a16:creationId xmlns:a16="http://schemas.microsoft.com/office/drawing/2014/main" id="{8DC37ADA-13B7-4FB6-8AB2-F38DBD1CF6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27" name="Oval 325">
                <a:extLst>
                  <a:ext uri="{FF2B5EF4-FFF2-40B4-BE49-F238E27FC236}">
                    <a16:creationId xmlns:a16="http://schemas.microsoft.com/office/drawing/2014/main" id="{6F82D7A9-9329-4190-978C-8938FEB1C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528" name="Line 326">
                <a:extLst>
                  <a:ext uri="{FF2B5EF4-FFF2-40B4-BE49-F238E27FC236}">
                    <a16:creationId xmlns:a16="http://schemas.microsoft.com/office/drawing/2014/main" id="{48056DEC-0328-4496-8B56-878B95C9ED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29" name="Line 327">
                <a:extLst>
                  <a:ext uri="{FF2B5EF4-FFF2-40B4-BE49-F238E27FC236}">
                    <a16:creationId xmlns:a16="http://schemas.microsoft.com/office/drawing/2014/main" id="{BCB23270-509D-4F65-98CB-B21BCDE2C9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30" name="Rectangle 328">
                <a:extLst>
                  <a:ext uri="{FF2B5EF4-FFF2-40B4-BE49-F238E27FC236}">
                    <a16:creationId xmlns:a16="http://schemas.microsoft.com/office/drawing/2014/main" id="{A59C22A2-85C6-4300-B1A3-F412A0548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31" name="Oval 329">
                <a:extLst>
                  <a:ext uri="{FF2B5EF4-FFF2-40B4-BE49-F238E27FC236}">
                    <a16:creationId xmlns:a16="http://schemas.microsoft.com/office/drawing/2014/main" id="{C776AC0E-8285-4B2A-AD7E-4E06355C4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12532" name="Group 330">
                <a:extLst>
                  <a:ext uri="{FF2B5EF4-FFF2-40B4-BE49-F238E27FC236}">
                    <a16:creationId xmlns:a16="http://schemas.microsoft.com/office/drawing/2014/main" id="{7C6E10CF-873F-44C1-AB6C-C7D1B921AF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12543" name="Line 331">
                  <a:extLst>
                    <a:ext uri="{FF2B5EF4-FFF2-40B4-BE49-F238E27FC236}">
                      <a16:creationId xmlns:a16="http://schemas.microsoft.com/office/drawing/2014/main" id="{9C0E19C4-E810-43E6-ACAC-1978B35794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44" name="Line 332">
                  <a:extLst>
                    <a:ext uri="{FF2B5EF4-FFF2-40B4-BE49-F238E27FC236}">
                      <a16:creationId xmlns:a16="http://schemas.microsoft.com/office/drawing/2014/main" id="{F5E45DF0-DB8C-408D-9C9D-023F745507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45" name="Line 333">
                  <a:extLst>
                    <a:ext uri="{FF2B5EF4-FFF2-40B4-BE49-F238E27FC236}">
                      <a16:creationId xmlns:a16="http://schemas.microsoft.com/office/drawing/2014/main" id="{9622EA78-E3B8-4E3A-8F4D-88C74673E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533" name="Group 334">
                <a:extLst>
                  <a:ext uri="{FF2B5EF4-FFF2-40B4-BE49-F238E27FC236}">
                    <a16:creationId xmlns:a16="http://schemas.microsoft.com/office/drawing/2014/main" id="{35DD8BD3-DFB9-4DEC-A7B4-94AA8EE136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12540" name="Line 335">
                  <a:extLst>
                    <a:ext uri="{FF2B5EF4-FFF2-40B4-BE49-F238E27FC236}">
                      <a16:creationId xmlns:a16="http://schemas.microsoft.com/office/drawing/2014/main" id="{688D0AF3-6DE3-46EB-A66B-D32D33490A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41" name="Line 336">
                  <a:extLst>
                    <a:ext uri="{FF2B5EF4-FFF2-40B4-BE49-F238E27FC236}">
                      <a16:creationId xmlns:a16="http://schemas.microsoft.com/office/drawing/2014/main" id="{7FAD6DD8-DABF-4FED-9771-23C38E836EC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42" name="Line 337">
                  <a:extLst>
                    <a:ext uri="{FF2B5EF4-FFF2-40B4-BE49-F238E27FC236}">
                      <a16:creationId xmlns:a16="http://schemas.microsoft.com/office/drawing/2014/main" id="{6147AAC6-3E55-4E00-A184-1CD5A4F85B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534" name="Rectangle 338">
                <a:extLst>
                  <a:ext uri="{FF2B5EF4-FFF2-40B4-BE49-F238E27FC236}">
                    <a16:creationId xmlns:a16="http://schemas.microsoft.com/office/drawing/2014/main" id="{10FB2E71-DA53-4517-8D90-C564562B8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535" name="Rectangle 339">
                <a:extLst>
                  <a:ext uri="{FF2B5EF4-FFF2-40B4-BE49-F238E27FC236}">
                    <a16:creationId xmlns:a16="http://schemas.microsoft.com/office/drawing/2014/main" id="{B1E9EE36-A6B1-418E-9F7F-20F90FA6A3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536" name="Line 340">
                <a:extLst>
                  <a:ext uri="{FF2B5EF4-FFF2-40B4-BE49-F238E27FC236}">
                    <a16:creationId xmlns:a16="http://schemas.microsoft.com/office/drawing/2014/main" id="{0EB58751-C55F-4795-9F4C-1D70FE3308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37" name="Line 341">
                <a:extLst>
                  <a:ext uri="{FF2B5EF4-FFF2-40B4-BE49-F238E27FC236}">
                    <a16:creationId xmlns:a16="http://schemas.microsoft.com/office/drawing/2014/main" id="{4767506D-EC2A-40B1-BDBB-1D46096B70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38" name="Rectangle 342">
                <a:extLst>
                  <a:ext uri="{FF2B5EF4-FFF2-40B4-BE49-F238E27FC236}">
                    <a16:creationId xmlns:a16="http://schemas.microsoft.com/office/drawing/2014/main" id="{C341D710-594C-4462-9D36-CC3C9545D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539" name="Text Box 343">
                <a:extLst>
                  <a:ext uri="{FF2B5EF4-FFF2-40B4-BE49-F238E27FC236}">
                    <a16:creationId xmlns:a16="http://schemas.microsoft.com/office/drawing/2014/main" id="{0D2F6EC6-B348-46BA-BB96-AE2CF5ADECE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371" name="Group 345">
              <a:extLst>
                <a:ext uri="{FF2B5EF4-FFF2-40B4-BE49-F238E27FC236}">
                  <a16:creationId xmlns:a16="http://schemas.microsoft.com/office/drawing/2014/main" id="{FDF53C8B-5E74-4E0F-AC0F-D03C0673C3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61" y="1671"/>
              <a:ext cx="513" cy="442"/>
              <a:chOff x="3937" y="633"/>
              <a:chExt cx="513" cy="442"/>
            </a:xfrm>
          </p:grpSpPr>
          <p:sp>
            <p:nvSpPr>
              <p:cNvPr id="12504" name="Line 346">
                <a:extLst>
                  <a:ext uri="{FF2B5EF4-FFF2-40B4-BE49-F238E27FC236}">
                    <a16:creationId xmlns:a16="http://schemas.microsoft.com/office/drawing/2014/main" id="{B3FD8DF4-DDD1-4C80-ACA7-169190DBEA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05" name="Line 347">
                <a:extLst>
                  <a:ext uri="{FF2B5EF4-FFF2-40B4-BE49-F238E27FC236}">
                    <a16:creationId xmlns:a16="http://schemas.microsoft.com/office/drawing/2014/main" id="{DDAD9F5C-7819-4B53-89A1-ABC8CB345B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06" name="Oval 348">
                <a:extLst>
                  <a:ext uri="{FF2B5EF4-FFF2-40B4-BE49-F238E27FC236}">
                    <a16:creationId xmlns:a16="http://schemas.microsoft.com/office/drawing/2014/main" id="{57A3EA17-F27F-450A-9567-E7C445751E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507" name="Line 349">
                <a:extLst>
                  <a:ext uri="{FF2B5EF4-FFF2-40B4-BE49-F238E27FC236}">
                    <a16:creationId xmlns:a16="http://schemas.microsoft.com/office/drawing/2014/main" id="{DFEC4E4F-6E79-465E-8936-D30C92BADE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08" name="Line 350">
                <a:extLst>
                  <a:ext uri="{FF2B5EF4-FFF2-40B4-BE49-F238E27FC236}">
                    <a16:creationId xmlns:a16="http://schemas.microsoft.com/office/drawing/2014/main" id="{3123F290-088D-416C-A3D4-A533650FE4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09" name="Rectangle 351">
                <a:extLst>
                  <a:ext uri="{FF2B5EF4-FFF2-40B4-BE49-F238E27FC236}">
                    <a16:creationId xmlns:a16="http://schemas.microsoft.com/office/drawing/2014/main" id="{1C739040-D393-4EA5-BCBB-6360CB8C1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510" name="Oval 352">
                <a:extLst>
                  <a:ext uri="{FF2B5EF4-FFF2-40B4-BE49-F238E27FC236}">
                    <a16:creationId xmlns:a16="http://schemas.microsoft.com/office/drawing/2014/main" id="{5B8FCD8B-A0B5-4F30-B622-713246A2E0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12511" name="Group 353">
                <a:extLst>
                  <a:ext uri="{FF2B5EF4-FFF2-40B4-BE49-F238E27FC236}">
                    <a16:creationId xmlns:a16="http://schemas.microsoft.com/office/drawing/2014/main" id="{9F135EB5-F00B-406F-8E76-A9DD95AE91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12522" name="Line 354">
                  <a:extLst>
                    <a:ext uri="{FF2B5EF4-FFF2-40B4-BE49-F238E27FC236}">
                      <a16:creationId xmlns:a16="http://schemas.microsoft.com/office/drawing/2014/main" id="{CF86C378-4348-4795-B25F-392CBAFA96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23" name="Line 355">
                  <a:extLst>
                    <a:ext uri="{FF2B5EF4-FFF2-40B4-BE49-F238E27FC236}">
                      <a16:creationId xmlns:a16="http://schemas.microsoft.com/office/drawing/2014/main" id="{48AAC8EC-7605-4A26-A66E-9C6B48971F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24" name="Line 356">
                  <a:extLst>
                    <a:ext uri="{FF2B5EF4-FFF2-40B4-BE49-F238E27FC236}">
                      <a16:creationId xmlns:a16="http://schemas.microsoft.com/office/drawing/2014/main" id="{2845D893-AD90-40A4-BA4F-E47CFB13CD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512" name="Group 357">
                <a:extLst>
                  <a:ext uri="{FF2B5EF4-FFF2-40B4-BE49-F238E27FC236}">
                    <a16:creationId xmlns:a16="http://schemas.microsoft.com/office/drawing/2014/main" id="{D8B68196-285D-4A34-9C2D-64EFB9AD33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12519" name="Line 358">
                  <a:extLst>
                    <a:ext uri="{FF2B5EF4-FFF2-40B4-BE49-F238E27FC236}">
                      <a16:creationId xmlns:a16="http://schemas.microsoft.com/office/drawing/2014/main" id="{806644A6-BB81-4580-8E86-4227F6A660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20" name="Line 359">
                  <a:extLst>
                    <a:ext uri="{FF2B5EF4-FFF2-40B4-BE49-F238E27FC236}">
                      <a16:creationId xmlns:a16="http://schemas.microsoft.com/office/drawing/2014/main" id="{E7CD6729-F40D-49E7-86A5-2BAA2B319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21" name="Line 360">
                  <a:extLst>
                    <a:ext uri="{FF2B5EF4-FFF2-40B4-BE49-F238E27FC236}">
                      <a16:creationId xmlns:a16="http://schemas.microsoft.com/office/drawing/2014/main" id="{BCA33457-DEA4-44DF-ACA0-0E0C49C159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513" name="Rectangle 361">
                <a:extLst>
                  <a:ext uri="{FF2B5EF4-FFF2-40B4-BE49-F238E27FC236}">
                    <a16:creationId xmlns:a16="http://schemas.microsoft.com/office/drawing/2014/main" id="{9328A466-2CDA-46FE-94B5-CDB88638C4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514" name="Rectangle 362">
                <a:extLst>
                  <a:ext uri="{FF2B5EF4-FFF2-40B4-BE49-F238E27FC236}">
                    <a16:creationId xmlns:a16="http://schemas.microsoft.com/office/drawing/2014/main" id="{39942442-11E4-41DC-BF3D-2EF58CFCBF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515" name="Line 363">
                <a:extLst>
                  <a:ext uri="{FF2B5EF4-FFF2-40B4-BE49-F238E27FC236}">
                    <a16:creationId xmlns:a16="http://schemas.microsoft.com/office/drawing/2014/main" id="{CE63EBD3-D466-43A3-AAF4-BD681D7A2C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16" name="Line 364">
                <a:extLst>
                  <a:ext uri="{FF2B5EF4-FFF2-40B4-BE49-F238E27FC236}">
                    <a16:creationId xmlns:a16="http://schemas.microsoft.com/office/drawing/2014/main" id="{579E78F6-CA53-40B9-9182-4C5846FD02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517" name="Rectangle 365">
                <a:extLst>
                  <a:ext uri="{FF2B5EF4-FFF2-40B4-BE49-F238E27FC236}">
                    <a16:creationId xmlns:a16="http://schemas.microsoft.com/office/drawing/2014/main" id="{91FEF2F0-FF8B-4E64-915E-D49A46406D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518" name="Text Box 366">
                <a:extLst>
                  <a:ext uri="{FF2B5EF4-FFF2-40B4-BE49-F238E27FC236}">
                    <a16:creationId xmlns:a16="http://schemas.microsoft.com/office/drawing/2014/main" id="{FC57E59E-47DD-436B-9E1C-2FE45DC6BB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372" name="Group 367">
              <a:extLst>
                <a:ext uri="{FF2B5EF4-FFF2-40B4-BE49-F238E27FC236}">
                  <a16:creationId xmlns:a16="http://schemas.microsoft.com/office/drawing/2014/main" id="{9D81D904-8257-458A-91C8-6D8CF2682B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70" y="1203"/>
              <a:ext cx="513" cy="442"/>
              <a:chOff x="3937" y="633"/>
              <a:chExt cx="513" cy="442"/>
            </a:xfrm>
          </p:grpSpPr>
          <p:sp>
            <p:nvSpPr>
              <p:cNvPr id="12483" name="Line 368">
                <a:extLst>
                  <a:ext uri="{FF2B5EF4-FFF2-40B4-BE49-F238E27FC236}">
                    <a16:creationId xmlns:a16="http://schemas.microsoft.com/office/drawing/2014/main" id="{E882A007-2B5E-47D3-A71A-B113E02CD3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4" name="Line 369">
                <a:extLst>
                  <a:ext uri="{FF2B5EF4-FFF2-40B4-BE49-F238E27FC236}">
                    <a16:creationId xmlns:a16="http://schemas.microsoft.com/office/drawing/2014/main" id="{2C06DAA6-E438-4776-B620-F813CA97DE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5" name="Oval 370">
                <a:extLst>
                  <a:ext uri="{FF2B5EF4-FFF2-40B4-BE49-F238E27FC236}">
                    <a16:creationId xmlns:a16="http://schemas.microsoft.com/office/drawing/2014/main" id="{0E14628A-2AFB-44EE-8066-08C09FFC04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86" name="Line 371">
                <a:extLst>
                  <a:ext uri="{FF2B5EF4-FFF2-40B4-BE49-F238E27FC236}">
                    <a16:creationId xmlns:a16="http://schemas.microsoft.com/office/drawing/2014/main" id="{D6104C31-65A4-4739-B967-06DE51EC0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7" name="Line 372">
                <a:extLst>
                  <a:ext uri="{FF2B5EF4-FFF2-40B4-BE49-F238E27FC236}">
                    <a16:creationId xmlns:a16="http://schemas.microsoft.com/office/drawing/2014/main" id="{5AC72AFF-A179-43EB-89DC-77C70EF8EF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88" name="Rectangle 373">
                <a:extLst>
                  <a:ext uri="{FF2B5EF4-FFF2-40B4-BE49-F238E27FC236}">
                    <a16:creationId xmlns:a16="http://schemas.microsoft.com/office/drawing/2014/main" id="{2D6E9740-4D48-4FC8-8CCD-8FE16D943F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89" name="Oval 374">
                <a:extLst>
                  <a:ext uri="{FF2B5EF4-FFF2-40B4-BE49-F238E27FC236}">
                    <a16:creationId xmlns:a16="http://schemas.microsoft.com/office/drawing/2014/main" id="{51282D72-8C3F-4B80-BDCE-1BB9CF3980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12490" name="Group 375">
                <a:extLst>
                  <a:ext uri="{FF2B5EF4-FFF2-40B4-BE49-F238E27FC236}">
                    <a16:creationId xmlns:a16="http://schemas.microsoft.com/office/drawing/2014/main" id="{3839EAD4-AAAD-4C01-9898-E0E4F70226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12501" name="Line 376">
                  <a:extLst>
                    <a:ext uri="{FF2B5EF4-FFF2-40B4-BE49-F238E27FC236}">
                      <a16:creationId xmlns:a16="http://schemas.microsoft.com/office/drawing/2014/main" id="{F05316A1-3B3F-48D8-A355-AF32277CFA1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02" name="Line 377">
                  <a:extLst>
                    <a:ext uri="{FF2B5EF4-FFF2-40B4-BE49-F238E27FC236}">
                      <a16:creationId xmlns:a16="http://schemas.microsoft.com/office/drawing/2014/main" id="{52AD6F1C-CF05-442F-A7E8-840072311E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03" name="Line 378">
                  <a:extLst>
                    <a:ext uri="{FF2B5EF4-FFF2-40B4-BE49-F238E27FC236}">
                      <a16:creationId xmlns:a16="http://schemas.microsoft.com/office/drawing/2014/main" id="{5E113EC8-FD2E-41FD-93F4-946E0759DF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91" name="Group 379">
                <a:extLst>
                  <a:ext uri="{FF2B5EF4-FFF2-40B4-BE49-F238E27FC236}">
                    <a16:creationId xmlns:a16="http://schemas.microsoft.com/office/drawing/2014/main" id="{78F3F84F-CB33-4DA7-BB22-19DB761E144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12498" name="Line 380">
                  <a:extLst>
                    <a:ext uri="{FF2B5EF4-FFF2-40B4-BE49-F238E27FC236}">
                      <a16:creationId xmlns:a16="http://schemas.microsoft.com/office/drawing/2014/main" id="{737D7479-A951-4898-BC67-485154CEDF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99" name="Line 381">
                  <a:extLst>
                    <a:ext uri="{FF2B5EF4-FFF2-40B4-BE49-F238E27FC236}">
                      <a16:creationId xmlns:a16="http://schemas.microsoft.com/office/drawing/2014/main" id="{B674C5E2-F359-4C28-B57A-10E465EEE4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500" name="Line 382">
                  <a:extLst>
                    <a:ext uri="{FF2B5EF4-FFF2-40B4-BE49-F238E27FC236}">
                      <a16:creationId xmlns:a16="http://schemas.microsoft.com/office/drawing/2014/main" id="{E8C100BF-89DD-4370-9F38-C795067620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492" name="Rectangle 383">
                <a:extLst>
                  <a:ext uri="{FF2B5EF4-FFF2-40B4-BE49-F238E27FC236}">
                    <a16:creationId xmlns:a16="http://schemas.microsoft.com/office/drawing/2014/main" id="{970116B0-A19E-47C6-963C-8D2CA47960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93" name="Rectangle 384">
                <a:extLst>
                  <a:ext uri="{FF2B5EF4-FFF2-40B4-BE49-F238E27FC236}">
                    <a16:creationId xmlns:a16="http://schemas.microsoft.com/office/drawing/2014/main" id="{4061EA01-5699-4AE5-A6FB-F93E44280B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94" name="Line 385">
                <a:extLst>
                  <a:ext uri="{FF2B5EF4-FFF2-40B4-BE49-F238E27FC236}">
                    <a16:creationId xmlns:a16="http://schemas.microsoft.com/office/drawing/2014/main" id="{03A14C1A-5B15-451E-A7EE-027D547D53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95" name="Line 386">
                <a:extLst>
                  <a:ext uri="{FF2B5EF4-FFF2-40B4-BE49-F238E27FC236}">
                    <a16:creationId xmlns:a16="http://schemas.microsoft.com/office/drawing/2014/main" id="{52F949B0-9755-4D29-B271-73F3612B91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96" name="Rectangle 387">
                <a:extLst>
                  <a:ext uri="{FF2B5EF4-FFF2-40B4-BE49-F238E27FC236}">
                    <a16:creationId xmlns:a16="http://schemas.microsoft.com/office/drawing/2014/main" id="{7456F84A-1584-4A4C-BDE5-1B55FA2A0D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97" name="Text Box 388">
                <a:extLst>
                  <a:ext uri="{FF2B5EF4-FFF2-40B4-BE49-F238E27FC236}">
                    <a16:creationId xmlns:a16="http://schemas.microsoft.com/office/drawing/2014/main" id="{85DB3310-FB87-43F8-806A-763A3E08941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373" name="Group 389">
              <a:extLst>
                <a:ext uri="{FF2B5EF4-FFF2-40B4-BE49-F238E27FC236}">
                  <a16:creationId xmlns:a16="http://schemas.microsoft.com/office/drawing/2014/main" id="{D5A51B1C-7D65-4D31-B6AA-78ED6D7D59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7" y="2241"/>
              <a:ext cx="513" cy="442"/>
              <a:chOff x="3937" y="633"/>
              <a:chExt cx="513" cy="442"/>
            </a:xfrm>
          </p:grpSpPr>
          <p:sp>
            <p:nvSpPr>
              <p:cNvPr id="12462" name="Line 390">
                <a:extLst>
                  <a:ext uri="{FF2B5EF4-FFF2-40B4-BE49-F238E27FC236}">
                    <a16:creationId xmlns:a16="http://schemas.microsoft.com/office/drawing/2014/main" id="{2FE9482E-E70C-4164-AC83-A04CFD2741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3" name="Line 391">
                <a:extLst>
                  <a:ext uri="{FF2B5EF4-FFF2-40B4-BE49-F238E27FC236}">
                    <a16:creationId xmlns:a16="http://schemas.microsoft.com/office/drawing/2014/main" id="{D6A6AF3F-6295-4437-A347-5E17BC06C6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4" name="Oval 392">
                <a:extLst>
                  <a:ext uri="{FF2B5EF4-FFF2-40B4-BE49-F238E27FC236}">
                    <a16:creationId xmlns:a16="http://schemas.microsoft.com/office/drawing/2014/main" id="{2B3AFF3F-F179-44E1-AD03-DE757EA131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65" name="Line 393">
                <a:extLst>
                  <a:ext uri="{FF2B5EF4-FFF2-40B4-BE49-F238E27FC236}">
                    <a16:creationId xmlns:a16="http://schemas.microsoft.com/office/drawing/2014/main" id="{E20B7149-5D65-4B0B-B735-3F779759A1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6" name="Line 394">
                <a:extLst>
                  <a:ext uri="{FF2B5EF4-FFF2-40B4-BE49-F238E27FC236}">
                    <a16:creationId xmlns:a16="http://schemas.microsoft.com/office/drawing/2014/main" id="{15D329B5-CB86-496B-9F65-EEAAF81CC6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67" name="Rectangle 395">
                <a:extLst>
                  <a:ext uri="{FF2B5EF4-FFF2-40B4-BE49-F238E27FC236}">
                    <a16:creationId xmlns:a16="http://schemas.microsoft.com/office/drawing/2014/main" id="{5EFAB6C6-90A1-4EA3-B6E0-F946AFF296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68" name="Oval 396">
                <a:extLst>
                  <a:ext uri="{FF2B5EF4-FFF2-40B4-BE49-F238E27FC236}">
                    <a16:creationId xmlns:a16="http://schemas.microsoft.com/office/drawing/2014/main" id="{C6AF9A65-B8EE-4AA7-BF21-77AE0F3F25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12469" name="Group 397">
                <a:extLst>
                  <a:ext uri="{FF2B5EF4-FFF2-40B4-BE49-F238E27FC236}">
                    <a16:creationId xmlns:a16="http://schemas.microsoft.com/office/drawing/2014/main" id="{532A1ED7-E72A-4E2A-8AC5-3C05F441F3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12480" name="Line 398">
                  <a:extLst>
                    <a:ext uri="{FF2B5EF4-FFF2-40B4-BE49-F238E27FC236}">
                      <a16:creationId xmlns:a16="http://schemas.microsoft.com/office/drawing/2014/main" id="{1839E5C1-A63F-498F-9283-339A6C6371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81" name="Line 399">
                  <a:extLst>
                    <a:ext uri="{FF2B5EF4-FFF2-40B4-BE49-F238E27FC236}">
                      <a16:creationId xmlns:a16="http://schemas.microsoft.com/office/drawing/2014/main" id="{1C06D979-FCB5-4CF9-AABC-EECBE58B52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82" name="Line 400">
                  <a:extLst>
                    <a:ext uri="{FF2B5EF4-FFF2-40B4-BE49-F238E27FC236}">
                      <a16:creationId xmlns:a16="http://schemas.microsoft.com/office/drawing/2014/main" id="{34F55085-B82F-4AD0-A2E9-70421D26F9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70" name="Group 401">
                <a:extLst>
                  <a:ext uri="{FF2B5EF4-FFF2-40B4-BE49-F238E27FC236}">
                    <a16:creationId xmlns:a16="http://schemas.microsoft.com/office/drawing/2014/main" id="{A0948C97-8C26-4E62-8234-FBCBC96C42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12477" name="Line 402">
                  <a:extLst>
                    <a:ext uri="{FF2B5EF4-FFF2-40B4-BE49-F238E27FC236}">
                      <a16:creationId xmlns:a16="http://schemas.microsoft.com/office/drawing/2014/main" id="{E736C12F-FAB1-4C4B-A076-4A4D34CAEA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78" name="Line 403">
                  <a:extLst>
                    <a:ext uri="{FF2B5EF4-FFF2-40B4-BE49-F238E27FC236}">
                      <a16:creationId xmlns:a16="http://schemas.microsoft.com/office/drawing/2014/main" id="{5DC5BF6D-7808-46EF-911C-076AAA18234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79" name="Line 404">
                  <a:extLst>
                    <a:ext uri="{FF2B5EF4-FFF2-40B4-BE49-F238E27FC236}">
                      <a16:creationId xmlns:a16="http://schemas.microsoft.com/office/drawing/2014/main" id="{4455A59E-0D84-4A6E-A262-2083458622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471" name="Rectangle 405">
                <a:extLst>
                  <a:ext uri="{FF2B5EF4-FFF2-40B4-BE49-F238E27FC236}">
                    <a16:creationId xmlns:a16="http://schemas.microsoft.com/office/drawing/2014/main" id="{1815C4EA-A803-4528-A209-721CE4C7D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72" name="Rectangle 406">
                <a:extLst>
                  <a:ext uri="{FF2B5EF4-FFF2-40B4-BE49-F238E27FC236}">
                    <a16:creationId xmlns:a16="http://schemas.microsoft.com/office/drawing/2014/main" id="{D104CE90-E350-47D6-B036-1FFFC5B9D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73" name="Line 407">
                <a:extLst>
                  <a:ext uri="{FF2B5EF4-FFF2-40B4-BE49-F238E27FC236}">
                    <a16:creationId xmlns:a16="http://schemas.microsoft.com/office/drawing/2014/main" id="{173CC189-46A9-4B32-827D-A476BFF45D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4" name="Line 408">
                <a:extLst>
                  <a:ext uri="{FF2B5EF4-FFF2-40B4-BE49-F238E27FC236}">
                    <a16:creationId xmlns:a16="http://schemas.microsoft.com/office/drawing/2014/main" id="{EF79E74B-9227-4404-B275-BBEFEBA91F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75" name="Rectangle 409">
                <a:extLst>
                  <a:ext uri="{FF2B5EF4-FFF2-40B4-BE49-F238E27FC236}">
                    <a16:creationId xmlns:a16="http://schemas.microsoft.com/office/drawing/2014/main" id="{58616776-921C-4CF3-A9E3-AF1D5B8E3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76" name="Text Box 410">
                <a:extLst>
                  <a:ext uri="{FF2B5EF4-FFF2-40B4-BE49-F238E27FC236}">
                    <a16:creationId xmlns:a16="http://schemas.microsoft.com/office/drawing/2014/main" id="{28AFFF37-CABF-41F4-A819-52273CD477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374" name="Group 411">
              <a:extLst>
                <a:ext uri="{FF2B5EF4-FFF2-40B4-BE49-F238E27FC236}">
                  <a16:creationId xmlns:a16="http://schemas.microsoft.com/office/drawing/2014/main" id="{DA962F24-B59D-49A9-896A-5971695CD0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86" y="1860"/>
              <a:ext cx="513" cy="442"/>
              <a:chOff x="3937" y="633"/>
              <a:chExt cx="513" cy="442"/>
            </a:xfrm>
          </p:grpSpPr>
          <p:sp>
            <p:nvSpPr>
              <p:cNvPr id="12441" name="Line 412">
                <a:extLst>
                  <a:ext uri="{FF2B5EF4-FFF2-40B4-BE49-F238E27FC236}">
                    <a16:creationId xmlns:a16="http://schemas.microsoft.com/office/drawing/2014/main" id="{981FA023-947C-4A58-B152-37B639543D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42" name="Line 413">
                <a:extLst>
                  <a:ext uri="{FF2B5EF4-FFF2-40B4-BE49-F238E27FC236}">
                    <a16:creationId xmlns:a16="http://schemas.microsoft.com/office/drawing/2014/main" id="{B8973FA5-819E-4A36-936C-9AA23FC367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43" name="Oval 414">
                <a:extLst>
                  <a:ext uri="{FF2B5EF4-FFF2-40B4-BE49-F238E27FC236}">
                    <a16:creationId xmlns:a16="http://schemas.microsoft.com/office/drawing/2014/main" id="{B71633AF-81E9-49B3-9064-D8FB43789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44" name="Line 415">
                <a:extLst>
                  <a:ext uri="{FF2B5EF4-FFF2-40B4-BE49-F238E27FC236}">
                    <a16:creationId xmlns:a16="http://schemas.microsoft.com/office/drawing/2014/main" id="{1400CD38-4C43-4E3C-9B8A-2EB64D2D38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45" name="Line 416">
                <a:extLst>
                  <a:ext uri="{FF2B5EF4-FFF2-40B4-BE49-F238E27FC236}">
                    <a16:creationId xmlns:a16="http://schemas.microsoft.com/office/drawing/2014/main" id="{A694721B-A5AE-494B-BEBF-0B2FD08D70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46" name="Rectangle 417">
                <a:extLst>
                  <a:ext uri="{FF2B5EF4-FFF2-40B4-BE49-F238E27FC236}">
                    <a16:creationId xmlns:a16="http://schemas.microsoft.com/office/drawing/2014/main" id="{D37BE333-F7F8-483F-AB9A-3A834849E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47" name="Oval 418">
                <a:extLst>
                  <a:ext uri="{FF2B5EF4-FFF2-40B4-BE49-F238E27FC236}">
                    <a16:creationId xmlns:a16="http://schemas.microsoft.com/office/drawing/2014/main" id="{3D77B682-8AF7-410D-AFE0-2A49D186C9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12448" name="Group 419">
                <a:extLst>
                  <a:ext uri="{FF2B5EF4-FFF2-40B4-BE49-F238E27FC236}">
                    <a16:creationId xmlns:a16="http://schemas.microsoft.com/office/drawing/2014/main" id="{BFCB8AD1-1A06-4A53-BF7A-4BBC5A8C1E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12459" name="Line 420">
                  <a:extLst>
                    <a:ext uri="{FF2B5EF4-FFF2-40B4-BE49-F238E27FC236}">
                      <a16:creationId xmlns:a16="http://schemas.microsoft.com/office/drawing/2014/main" id="{3AED196F-8E06-4195-BDBD-081E555C1B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60" name="Line 421">
                  <a:extLst>
                    <a:ext uri="{FF2B5EF4-FFF2-40B4-BE49-F238E27FC236}">
                      <a16:creationId xmlns:a16="http://schemas.microsoft.com/office/drawing/2014/main" id="{962F6A10-5B25-4D4C-866D-70DBB9B3CC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61" name="Line 422">
                  <a:extLst>
                    <a:ext uri="{FF2B5EF4-FFF2-40B4-BE49-F238E27FC236}">
                      <a16:creationId xmlns:a16="http://schemas.microsoft.com/office/drawing/2014/main" id="{85C3EF39-5D52-42B7-8062-A725F53A2C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49" name="Group 423">
                <a:extLst>
                  <a:ext uri="{FF2B5EF4-FFF2-40B4-BE49-F238E27FC236}">
                    <a16:creationId xmlns:a16="http://schemas.microsoft.com/office/drawing/2014/main" id="{3676EA65-07BB-4F68-BBF8-F9D6ABA9E55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12456" name="Line 424">
                  <a:extLst>
                    <a:ext uri="{FF2B5EF4-FFF2-40B4-BE49-F238E27FC236}">
                      <a16:creationId xmlns:a16="http://schemas.microsoft.com/office/drawing/2014/main" id="{7409226F-9F4B-488D-BBC0-A41D186D8A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57" name="Line 425">
                  <a:extLst>
                    <a:ext uri="{FF2B5EF4-FFF2-40B4-BE49-F238E27FC236}">
                      <a16:creationId xmlns:a16="http://schemas.microsoft.com/office/drawing/2014/main" id="{D6A09AA9-D175-4D93-889C-EDBE214AE49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58" name="Line 426">
                  <a:extLst>
                    <a:ext uri="{FF2B5EF4-FFF2-40B4-BE49-F238E27FC236}">
                      <a16:creationId xmlns:a16="http://schemas.microsoft.com/office/drawing/2014/main" id="{A75ECDAA-17C9-4F8B-90BC-CE95165EF9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450" name="Rectangle 427">
                <a:extLst>
                  <a:ext uri="{FF2B5EF4-FFF2-40B4-BE49-F238E27FC236}">
                    <a16:creationId xmlns:a16="http://schemas.microsoft.com/office/drawing/2014/main" id="{D44CC843-CA1A-4593-B1DA-F3CE8490F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51" name="Rectangle 428">
                <a:extLst>
                  <a:ext uri="{FF2B5EF4-FFF2-40B4-BE49-F238E27FC236}">
                    <a16:creationId xmlns:a16="http://schemas.microsoft.com/office/drawing/2014/main" id="{7B025D3F-4E3B-4C02-A777-CBA0D3F2F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52" name="Line 429">
                <a:extLst>
                  <a:ext uri="{FF2B5EF4-FFF2-40B4-BE49-F238E27FC236}">
                    <a16:creationId xmlns:a16="http://schemas.microsoft.com/office/drawing/2014/main" id="{8FAA268E-83C4-489E-96C7-5BA7505E4B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3" name="Line 430">
                <a:extLst>
                  <a:ext uri="{FF2B5EF4-FFF2-40B4-BE49-F238E27FC236}">
                    <a16:creationId xmlns:a16="http://schemas.microsoft.com/office/drawing/2014/main" id="{619E6472-5491-4DC2-9FCC-6EFCD35A36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54" name="Rectangle 431">
                <a:extLst>
                  <a:ext uri="{FF2B5EF4-FFF2-40B4-BE49-F238E27FC236}">
                    <a16:creationId xmlns:a16="http://schemas.microsoft.com/office/drawing/2014/main" id="{2FD8A83A-B1D1-4994-AF75-88B01269FB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55" name="Text Box 432">
                <a:extLst>
                  <a:ext uri="{FF2B5EF4-FFF2-40B4-BE49-F238E27FC236}">
                    <a16:creationId xmlns:a16="http://schemas.microsoft.com/office/drawing/2014/main" id="{806F5D8B-F25F-4757-A55E-66A85D8ACF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375" name="Group 433">
              <a:extLst>
                <a:ext uri="{FF2B5EF4-FFF2-40B4-BE49-F238E27FC236}">
                  <a16:creationId xmlns:a16="http://schemas.microsoft.com/office/drawing/2014/main" id="{A11F75B3-3FF3-4C28-9FB2-5966A9B578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15" y="1323"/>
              <a:ext cx="513" cy="442"/>
              <a:chOff x="3937" y="633"/>
              <a:chExt cx="513" cy="442"/>
            </a:xfrm>
          </p:grpSpPr>
          <p:sp>
            <p:nvSpPr>
              <p:cNvPr id="12420" name="Line 434">
                <a:extLst>
                  <a:ext uri="{FF2B5EF4-FFF2-40B4-BE49-F238E27FC236}">
                    <a16:creationId xmlns:a16="http://schemas.microsoft.com/office/drawing/2014/main" id="{8A647B74-1C7C-4608-83BA-D6CA2D9F3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1" name="Line 435">
                <a:extLst>
                  <a:ext uri="{FF2B5EF4-FFF2-40B4-BE49-F238E27FC236}">
                    <a16:creationId xmlns:a16="http://schemas.microsoft.com/office/drawing/2014/main" id="{64712759-123E-4920-AE37-CB30A4C2DF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2" name="Oval 436">
                <a:extLst>
                  <a:ext uri="{FF2B5EF4-FFF2-40B4-BE49-F238E27FC236}">
                    <a16:creationId xmlns:a16="http://schemas.microsoft.com/office/drawing/2014/main" id="{806121EF-0C25-4A9C-BA82-925C9535D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23" name="Line 437">
                <a:extLst>
                  <a:ext uri="{FF2B5EF4-FFF2-40B4-BE49-F238E27FC236}">
                    <a16:creationId xmlns:a16="http://schemas.microsoft.com/office/drawing/2014/main" id="{FEC68AD9-49EF-4E6F-8A23-8121FB0234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4" name="Line 438">
                <a:extLst>
                  <a:ext uri="{FF2B5EF4-FFF2-40B4-BE49-F238E27FC236}">
                    <a16:creationId xmlns:a16="http://schemas.microsoft.com/office/drawing/2014/main" id="{73CEF799-D7CC-45CF-B12F-166850F02E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25" name="Rectangle 439">
                <a:extLst>
                  <a:ext uri="{FF2B5EF4-FFF2-40B4-BE49-F238E27FC236}">
                    <a16:creationId xmlns:a16="http://schemas.microsoft.com/office/drawing/2014/main" id="{23E4C43E-0C1D-4027-917E-ACE10158C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26" name="Oval 440">
                <a:extLst>
                  <a:ext uri="{FF2B5EF4-FFF2-40B4-BE49-F238E27FC236}">
                    <a16:creationId xmlns:a16="http://schemas.microsoft.com/office/drawing/2014/main" id="{5CFE7423-81EF-4C7E-A8B8-B047FA932D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12427" name="Group 441">
                <a:extLst>
                  <a:ext uri="{FF2B5EF4-FFF2-40B4-BE49-F238E27FC236}">
                    <a16:creationId xmlns:a16="http://schemas.microsoft.com/office/drawing/2014/main" id="{40C2344F-9A11-431E-B349-BAD1D378F1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12438" name="Line 442">
                  <a:extLst>
                    <a:ext uri="{FF2B5EF4-FFF2-40B4-BE49-F238E27FC236}">
                      <a16:creationId xmlns:a16="http://schemas.microsoft.com/office/drawing/2014/main" id="{B3A24922-C805-413C-9E80-4D3383B248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39" name="Line 443">
                  <a:extLst>
                    <a:ext uri="{FF2B5EF4-FFF2-40B4-BE49-F238E27FC236}">
                      <a16:creationId xmlns:a16="http://schemas.microsoft.com/office/drawing/2014/main" id="{F1E8AD4D-710D-46A8-81F9-911EFC88D1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40" name="Line 444">
                  <a:extLst>
                    <a:ext uri="{FF2B5EF4-FFF2-40B4-BE49-F238E27FC236}">
                      <a16:creationId xmlns:a16="http://schemas.microsoft.com/office/drawing/2014/main" id="{52F3BCB5-F59F-4E35-BDED-83EFC83AE7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28" name="Group 445">
                <a:extLst>
                  <a:ext uri="{FF2B5EF4-FFF2-40B4-BE49-F238E27FC236}">
                    <a16:creationId xmlns:a16="http://schemas.microsoft.com/office/drawing/2014/main" id="{F76D6442-E840-499F-9D32-C71FCBF073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12435" name="Line 446">
                  <a:extLst>
                    <a:ext uri="{FF2B5EF4-FFF2-40B4-BE49-F238E27FC236}">
                      <a16:creationId xmlns:a16="http://schemas.microsoft.com/office/drawing/2014/main" id="{E1B01BCE-1E1B-4FC3-B77E-2B05F59BB7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36" name="Line 447">
                  <a:extLst>
                    <a:ext uri="{FF2B5EF4-FFF2-40B4-BE49-F238E27FC236}">
                      <a16:creationId xmlns:a16="http://schemas.microsoft.com/office/drawing/2014/main" id="{CA7F593F-DC03-491C-B145-E63EE165D2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37" name="Line 448">
                  <a:extLst>
                    <a:ext uri="{FF2B5EF4-FFF2-40B4-BE49-F238E27FC236}">
                      <a16:creationId xmlns:a16="http://schemas.microsoft.com/office/drawing/2014/main" id="{90F62466-F755-4498-86E0-90D3729094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429" name="Rectangle 449">
                <a:extLst>
                  <a:ext uri="{FF2B5EF4-FFF2-40B4-BE49-F238E27FC236}">
                    <a16:creationId xmlns:a16="http://schemas.microsoft.com/office/drawing/2014/main" id="{9A8922A6-76D1-4EBE-8A59-1A1852D3AD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30" name="Rectangle 450">
                <a:extLst>
                  <a:ext uri="{FF2B5EF4-FFF2-40B4-BE49-F238E27FC236}">
                    <a16:creationId xmlns:a16="http://schemas.microsoft.com/office/drawing/2014/main" id="{810214E0-ECF7-4320-BB25-714FCE182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31" name="Line 451">
                <a:extLst>
                  <a:ext uri="{FF2B5EF4-FFF2-40B4-BE49-F238E27FC236}">
                    <a16:creationId xmlns:a16="http://schemas.microsoft.com/office/drawing/2014/main" id="{27F31883-0BB7-402F-85A9-24D91AC4A1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32" name="Line 452">
                <a:extLst>
                  <a:ext uri="{FF2B5EF4-FFF2-40B4-BE49-F238E27FC236}">
                    <a16:creationId xmlns:a16="http://schemas.microsoft.com/office/drawing/2014/main" id="{E41A31BB-34C5-449D-83E0-619711FAA6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33" name="Rectangle 453">
                <a:extLst>
                  <a:ext uri="{FF2B5EF4-FFF2-40B4-BE49-F238E27FC236}">
                    <a16:creationId xmlns:a16="http://schemas.microsoft.com/office/drawing/2014/main" id="{2BE99280-6B4A-4C96-AF65-0C38ECA13A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34" name="Text Box 454">
                <a:extLst>
                  <a:ext uri="{FF2B5EF4-FFF2-40B4-BE49-F238E27FC236}">
                    <a16:creationId xmlns:a16="http://schemas.microsoft.com/office/drawing/2014/main" id="{F83C1D38-D15E-459C-A1E0-7CEC9ECA0C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376" name="Group 455">
              <a:extLst>
                <a:ext uri="{FF2B5EF4-FFF2-40B4-BE49-F238E27FC236}">
                  <a16:creationId xmlns:a16="http://schemas.microsoft.com/office/drawing/2014/main" id="{CBD04FD3-3112-4A15-B5F1-C704421595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9" y="2634"/>
              <a:ext cx="513" cy="442"/>
              <a:chOff x="3937" y="633"/>
              <a:chExt cx="513" cy="442"/>
            </a:xfrm>
          </p:grpSpPr>
          <p:sp>
            <p:nvSpPr>
              <p:cNvPr id="12399" name="Line 456">
                <a:extLst>
                  <a:ext uri="{FF2B5EF4-FFF2-40B4-BE49-F238E27FC236}">
                    <a16:creationId xmlns:a16="http://schemas.microsoft.com/office/drawing/2014/main" id="{FA04B28E-C7D9-4B64-8C03-8C54BE1246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0" name="Line 457">
                <a:extLst>
                  <a:ext uri="{FF2B5EF4-FFF2-40B4-BE49-F238E27FC236}">
                    <a16:creationId xmlns:a16="http://schemas.microsoft.com/office/drawing/2014/main" id="{753CDB4C-7196-454C-A253-80189B4EB7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1" name="Oval 458">
                <a:extLst>
                  <a:ext uri="{FF2B5EF4-FFF2-40B4-BE49-F238E27FC236}">
                    <a16:creationId xmlns:a16="http://schemas.microsoft.com/office/drawing/2014/main" id="{5CA06066-D30B-4B71-811A-7C980E999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02" name="Line 459">
                <a:extLst>
                  <a:ext uri="{FF2B5EF4-FFF2-40B4-BE49-F238E27FC236}">
                    <a16:creationId xmlns:a16="http://schemas.microsoft.com/office/drawing/2014/main" id="{6B160570-F61C-49E2-9763-CB1494EDE1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3" name="Line 460">
                <a:extLst>
                  <a:ext uri="{FF2B5EF4-FFF2-40B4-BE49-F238E27FC236}">
                    <a16:creationId xmlns:a16="http://schemas.microsoft.com/office/drawing/2014/main" id="{A5183A1F-8C29-4448-B80A-3294C9CA7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04" name="Rectangle 461">
                <a:extLst>
                  <a:ext uri="{FF2B5EF4-FFF2-40B4-BE49-F238E27FC236}">
                    <a16:creationId xmlns:a16="http://schemas.microsoft.com/office/drawing/2014/main" id="{9F15D45F-30F1-4113-BC34-F82ECB692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405" name="Oval 462">
                <a:extLst>
                  <a:ext uri="{FF2B5EF4-FFF2-40B4-BE49-F238E27FC236}">
                    <a16:creationId xmlns:a16="http://schemas.microsoft.com/office/drawing/2014/main" id="{36CA8B18-3E89-48D2-B0C8-D0CE784671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12406" name="Group 463">
                <a:extLst>
                  <a:ext uri="{FF2B5EF4-FFF2-40B4-BE49-F238E27FC236}">
                    <a16:creationId xmlns:a16="http://schemas.microsoft.com/office/drawing/2014/main" id="{2990D3E8-95BF-4E87-9DAE-A39C679E6C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12417" name="Line 464">
                  <a:extLst>
                    <a:ext uri="{FF2B5EF4-FFF2-40B4-BE49-F238E27FC236}">
                      <a16:creationId xmlns:a16="http://schemas.microsoft.com/office/drawing/2014/main" id="{5E59ABCC-75B3-4B6F-A14E-E7054AE910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18" name="Line 465">
                  <a:extLst>
                    <a:ext uri="{FF2B5EF4-FFF2-40B4-BE49-F238E27FC236}">
                      <a16:creationId xmlns:a16="http://schemas.microsoft.com/office/drawing/2014/main" id="{B1D0181E-5BD0-4616-BC91-9271B92A57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19" name="Line 466">
                  <a:extLst>
                    <a:ext uri="{FF2B5EF4-FFF2-40B4-BE49-F238E27FC236}">
                      <a16:creationId xmlns:a16="http://schemas.microsoft.com/office/drawing/2014/main" id="{D0762ED0-B763-40D6-B962-BC1B4A070A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407" name="Group 467">
                <a:extLst>
                  <a:ext uri="{FF2B5EF4-FFF2-40B4-BE49-F238E27FC236}">
                    <a16:creationId xmlns:a16="http://schemas.microsoft.com/office/drawing/2014/main" id="{D91CC173-A2D4-4E20-854F-A70BC75488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12414" name="Line 468">
                  <a:extLst>
                    <a:ext uri="{FF2B5EF4-FFF2-40B4-BE49-F238E27FC236}">
                      <a16:creationId xmlns:a16="http://schemas.microsoft.com/office/drawing/2014/main" id="{F7A45437-9895-4B60-9148-D296D0BBC7E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15" name="Line 469">
                  <a:extLst>
                    <a:ext uri="{FF2B5EF4-FFF2-40B4-BE49-F238E27FC236}">
                      <a16:creationId xmlns:a16="http://schemas.microsoft.com/office/drawing/2014/main" id="{9C2E36A3-A4FB-4BEB-B300-EFAEEE9EF9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416" name="Line 470">
                  <a:extLst>
                    <a:ext uri="{FF2B5EF4-FFF2-40B4-BE49-F238E27FC236}">
                      <a16:creationId xmlns:a16="http://schemas.microsoft.com/office/drawing/2014/main" id="{962F990D-78D4-4880-B87E-B646AFA89A4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408" name="Rectangle 471">
                <a:extLst>
                  <a:ext uri="{FF2B5EF4-FFF2-40B4-BE49-F238E27FC236}">
                    <a16:creationId xmlns:a16="http://schemas.microsoft.com/office/drawing/2014/main" id="{6F0C9579-6B75-48BD-A1E5-3F9510E075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09" name="Rectangle 472">
                <a:extLst>
                  <a:ext uri="{FF2B5EF4-FFF2-40B4-BE49-F238E27FC236}">
                    <a16:creationId xmlns:a16="http://schemas.microsoft.com/office/drawing/2014/main" id="{B91FAA81-6202-4313-B8FA-48404E39F2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10" name="Line 473">
                <a:extLst>
                  <a:ext uri="{FF2B5EF4-FFF2-40B4-BE49-F238E27FC236}">
                    <a16:creationId xmlns:a16="http://schemas.microsoft.com/office/drawing/2014/main" id="{C94C6072-2A2C-4CA7-8C4E-DFBD7C399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1" name="Line 474">
                <a:extLst>
                  <a:ext uri="{FF2B5EF4-FFF2-40B4-BE49-F238E27FC236}">
                    <a16:creationId xmlns:a16="http://schemas.microsoft.com/office/drawing/2014/main" id="{4B6519CD-F5D5-47B3-B096-DF53384E49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412" name="Rectangle 475">
                <a:extLst>
                  <a:ext uri="{FF2B5EF4-FFF2-40B4-BE49-F238E27FC236}">
                    <a16:creationId xmlns:a16="http://schemas.microsoft.com/office/drawing/2014/main" id="{A93DF577-69BA-4248-8786-248724BD8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413" name="Text Box 476">
                <a:extLst>
                  <a:ext uri="{FF2B5EF4-FFF2-40B4-BE49-F238E27FC236}">
                    <a16:creationId xmlns:a16="http://schemas.microsoft.com/office/drawing/2014/main" id="{8CDE520C-2242-4151-BB60-CD41E7FD863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2377" name="Group 478">
              <a:extLst>
                <a:ext uri="{FF2B5EF4-FFF2-40B4-BE49-F238E27FC236}">
                  <a16:creationId xmlns:a16="http://schemas.microsoft.com/office/drawing/2014/main" id="{EEDC14AA-491C-42A8-B463-1A3860B316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58" y="1308"/>
              <a:ext cx="513" cy="442"/>
              <a:chOff x="3937" y="633"/>
              <a:chExt cx="513" cy="442"/>
            </a:xfrm>
          </p:grpSpPr>
          <p:sp>
            <p:nvSpPr>
              <p:cNvPr id="12378" name="Line 479">
                <a:extLst>
                  <a:ext uri="{FF2B5EF4-FFF2-40B4-BE49-F238E27FC236}">
                    <a16:creationId xmlns:a16="http://schemas.microsoft.com/office/drawing/2014/main" id="{6E3191D2-4A99-4FB7-BE22-BB8371A623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61" y="1035"/>
                <a:ext cx="312" cy="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79" name="Line 480">
                <a:extLst>
                  <a:ext uri="{FF2B5EF4-FFF2-40B4-BE49-F238E27FC236}">
                    <a16:creationId xmlns:a16="http://schemas.microsoft.com/office/drawing/2014/main" id="{F7E873FE-880C-474D-AAE9-0E59EA3390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12" y="929"/>
                <a:ext cx="1" cy="10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0" name="Oval 481">
                <a:extLst>
                  <a:ext uri="{FF2B5EF4-FFF2-40B4-BE49-F238E27FC236}">
                    <a16:creationId xmlns:a16="http://schemas.microsoft.com/office/drawing/2014/main" id="{B83D8BBC-E612-477C-8B43-C878D7D64A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81" name="Line 482">
                <a:extLst>
                  <a:ext uri="{FF2B5EF4-FFF2-40B4-BE49-F238E27FC236}">
                    <a16:creationId xmlns:a16="http://schemas.microsoft.com/office/drawing/2014/main" id="{58C1F1B7-27AD-4410-BF80-182F61C663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48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2" name="Line 483">
                <a:extLst>
                  <a:ext uri="{FF2B5EF4-FFF2-40B4-BE49-F238E27FC236}">
                    <a16:creationId xmlns:a16="http://schemas.microsoft.com/office/drawing/2014/main" id="{A294667A-96BF-4E30-AF50-7608EC034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61" y="8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83" name="Rectangle 484">
                <a:extLst>
                  <a:ext uri="{FF2B5EF4-FFF2-40B4-BE49-F238E27FC236}">
                    <a16:creationId xmlns:a16="http://schemas.microsoft.com/office/drawing/2014/main" id="{4B1C31A0-73EF-4938-95BA-C987B62F7E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8" y="8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84" name="Oval 485">
                <a:extLst>
                  <a:ext uri="{FF2B5EF4-FFF2-40B4-BE49-F238E27FC236}">
                    <a16:creationId xmlns:a16="http://schemas.microsoft.com/office/drawing/2014/main" id="{E76C5BFE-5D55-4AB3-821E-D85022430C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45" y="7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12385" name="Group 486">
                <a:extLst>
                  <a:ext uri="{FF2B5EF4-FFF2-40B4-BE49-F238E27FC236}">
                    <a16:creationId xmlns:a16="http://schemas.microsoft.com/office/drawing/2014/main" id="{2520C999-1E64-46DB-8580-149D22832E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0" y="809"/>
                <a:ext cx="156" cy="55"/>
                <a:chOff x="2848" y="848"/>
                <a:chExt cx="140" cy="98"/>
              </a:xfrm>
            </p:grpSpPr>
            <p:sp>
              <p:nvSpPr>
                <p:cNvPr id="12396" name="Line 487">
                  <a:extLst>
                    <a:ext uri="{FF2B5EF4-FFF2-40B4-BE49-F238E27FC236}">
                      <a16:creationId xmlns:a16="http://schemas.microsoft.com/office/drawing/2014/main" id="{F353455B-95D3-45A9-B072-CB30ADFB68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7" name="Line 488">
                  <a:extLst>
                    <a:ext uri="{FF2B5EF4-FFF2-40B4-BE49-F238E27FC236}">
                      <a16:creationId xmlns:a16="http://schemas.microsoft.com/office/drawing/2014/main" id="{1DF5DAD7-33B9-43D9-9C85-C5A9A72C4A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8" name="Line 489">
                  <a:extLst>
                    <a:ext uri="{FF2B5EF4-FFF2-40B4-BE49-F238E27FC236}">
                      <a16:creationId xmlns:a16="http://schemas.microsoft.com/office/drawing/2014/main" id="{DDF4B841-348F-4DB6-9192-3C254ADAB9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386" name="Group 490">
                <a:extLst>
                  <a:ext uri="{FF2B5EF4-FFF2-40B4-BE49-F238E27FC236}">
                    <a16:creationId xmlns:a16="http://schemas.microsoft.com/office/drawing/2014/main" id="{A482254A-6E81-4909-97DF-3AA04C3D6D9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120" y="808"/>
                <a:ext cx="156" cy="56"/>
                <a:chOff x="2848" y="848"/>
                <a:chExt cx="140" cy="98"/>
              </a:xfrm>
            </p:grpSpPr>
            <p:sp>
              <p:nvSpPr>
                <p:cNvPr id="12393" name="Line 491">
                  <a:extLst>
                    <a:ext uri="{FF2B5EF4-FFF2-40B4-BE49-F238E27FC236}">
                      <a16:creationId xmlns:a16="http://schemas.microsoft.com/office/drawing/2014/main" id="{85F6EA95-D775-4C4A-8286-C7B16FC5E9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4" name="Line 492">
                  <a:extLst>
                    <a:ext uri="{FF2B5EF4-FFF2-40B4-BE49-F238E27FC236}">
                      <a16:creationId xmlns:a16="http://schemas.microsoft.com/office/drawing/2014/main" id="{84F92915-3293-4CEF-B195-49C70ECE52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2395" name="Line 493">
                  <a:extLst>
                    <a:ext uri="{FF2B5EF4-FFF2-40B4-BE49-F238E27FC236}">
                      <a16:creationId xmlns:a16="http://schemas.microsoft.com/office/drawing/2014/main" id="{FDCBF6C6-7838-4AE4-B46C-A3ED4C342D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12387" name="Rectangle 494">
                <a:extLst>
                  <a:ext uri="{FF2B5EF4-FFF2-40B4-BE49-F238E27FC236}">
                    <a16:creationId xmlns:a16="http://schemas.microsoft.com/office/drawing/2014/main" id="{29723A88-2293-40F1-B587-755B20AFF5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6" y="732"/>
                <a:ext cx="426" cy="3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88" name="Rectangle 495">
                <a:extLst>
                  <a:ext uri="{FF2B5EF4-FFF2-40B4-BE49-F238E27FC236}">
                    <a16:creationId xmlns:a16="http://schemas.microsoft.com/office/drawing/2014/main" id="{1FD2186F-A46E-495F-A68A-7F69424121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753"/>
                <a:ext cx="435" cy="31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89" name="Line 496">
                <a:extLst>
                  <a:ext uri="{FF2B5EF4-FFF2-40B4-BE49-F238E27FC236}">
                    <a16:creationId xmlns:a16="http://schemas.microsoft.com/office/drawing/2014/main" id="{30B08C5E-96BB-4A5E-81FF-F27C64B9F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6" y="945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0" name="Line 497">
                <a:extLst>
                  <a:ext uri="{FF2B5EF4-FFF2-40B4-BE49-F238E27FC236}">
                    <a16:creationId xmlns:a16="http://schemas.microsoft.com/office/drawing/2014/main" id="{7756DF03-B987-4EF1-8EBE-B5F1B8065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72" y="849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91" name="Rectangle 498">
                <a:extLst>
                  <a:ext uri="{FF2B5EF4-FFF2-40B4-BE49-F238E27FC236}">
                    <a16:creationId xmlns:a16="http://schemas.microsoft.com/office/drawing/2014/main" id="{33454D81-2533-444E-8F15-3AF704D44E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6" y="756"/>
                <a:ext cx="435" cy="93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92" name="Text Box 499">
                <a:extLst>
                  <a:ext uri="{FF2B5EF4-FFF2-40B4-BE49-F238E27FC236}">
                    <a16:creationId xmlns:a16="http://schemas.microsoft.com/office/drawing/2014/main" id="{C6276023-6D17-429C-BB55-837BA0E8F8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37" y="633"/>
                <a:ext cx="513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1123" name="Group 501">
            <a:extLst>
              <a:ext uri="{FF2B5EF4-FFF2-40B4-BE49-F238E27FC236}">
                <a16:creationId xmlns:a16="http://schemas.microsoft.com/office/drawing/2014/main" id="{E7E573BD-C075-4DFE-BE63-2E9654A29415}"/>
              </a:ext>
            </a:extLst>
          </p:cNvPr>
          <p:cNvGrpSpPr>
            <a:grpSpLocks/>
          </p:cNvGrpSpPr>
          <p:nvPr/>
        </p:nvGrpSpPr>
        <p:grpSpPr bwMode="auto">
          <a:xfrm>
            <a:off x="4692650" y="1538288"/>
            <a:ext cx="3767138" cy="3783012"/>
            <a:chOff x="2956" y="969"/>
            <a:chExt cx="2373" cy="2383"/>
          </a:xfrm>
        </p:grpSpPr>
        <p:grpSp>
          <p:nvGrpSpPr>
            <p:cNvPr id="12352" name="Group 309">
              <a:extLst>
                <a:ext uri="{FF2B5EF4-FFF2-40B4-BE49-F238E27FC236}">
                  <a16:creationId xmlns:a16="http://schemas.microsoft.com/office/drawing/2014/main" id="{F39135CA-8C4C-4822-936A-519C356F8B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969"/>
              <a:ext cx="513" cy="547"/>
              <a:chOff x="2956" y="969"/>
              <a:chExt cx="513" cy="547"/>
            </a:xfrm>
          </p:grpSpPr>
          <p:sp>
            <p:nvSpPr>
              <p:cNvPr id="12362" name="Rectangle 227">
                <a:extLst>
                  <a:ext uri="{FF2B5EF4-FFF2-40B4-BE49-F238E27FC236}">
                    <a16:creationId xmlns:a16="http://schemas.microsoft.com/office/drawing/2014/main" id="{A9C1EC53-9E39-4788-BA90-E1BF6F5AE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63" name="Rectangle 228">
                <a:extLst>
                  <a:ext uri="{FF2B5EF4-FFF2-40B4-BE49-F238E27FC236}">
                    <a16:creationId xmlns:a16="http://schemas.microsoft.com/office/drawing/2014/main" id="{D8813F16-B522-45C8-97B7-FD9EFD5599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64" name="Rectangle 229">
                <a:extLst>
                  <a:ext uri="{FF2B5EF4-FFF2-40B4-BE49-F238E27FC236}">
                    <a16:creationId xmlns:a16="http://schemas.microsoft.com/office/drawing/2014/main" id="{2896E9DB-883F-4792-907A-23F7FFD666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65" name="Text Box 230">
                <a:extLst>
                  <a:ext uri="{FF2B5EF4-FFF2-40B4-BE49-F238E27FC236}">
                    <a16:creationId xmlns:a16="http://schemas.microsoft.com/office/drawing/2014/main" id="{97FE7415-1DF5-47E6-9D78-29363E7E00B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  <a:endParaRPr lang="en-US" altLang="zh-CN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66" name="Line 231">
                <a:extLst>
                  <a:ext uri="{FF2B5EF4-FFF2-40B4-BE49-F238E27FC236}">
                    <a16:creationId xmlns:a16="http://schemas.microsoft.com/office/drawing/2014/main" id="{0636553E-386F-4C84-A050-CE4A03CC66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7" name="Line 232">
                <a:extLst>
                  <a:ext uri="{FF2B5EF4-FFF2-40B4-BE49-F238E27FC236}">
                    <a16:creationId xmlns:a16="http://schemas.microsoft.com/office/drawing/2014/main" id="{DB918298-4DF7-413E-82FA-8AB032BA41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8" name="Line 233">
                <a:extLst>
                  <a:ext uri="{FF2B5EF4-FFF2-40B4-BE49-F238E27FC236}">
                    <a16:creationId xmlns:a16="http://schemas.microsoft.com/office/drawing/2014/main" id="{33DDC474-43FD-46CF-90CC-F8605064B0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9" name="Line 308">
                <a:extLst>
                  <a:ext uri="{FF2B5EF4-FFF2-40B4-BE49-F238E27FC236}">
                    <a16:creationId xmlns:a16="http://schemas.microsoft.com/office/drawing/2014/main" id="{70AB333E-B888-4839-BEBB-7C386BFC4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2353" name="Group 310">
              <a:extLst>
                <a:ext uri="{FF2B5EF4-FFF2-40B4-BE49-F238E27FC236}">
                  <a16:creationId xmlns:a16="http://schemas.microsoft.com/office/drawing/2014/main" id="{2FD8F35C-6118-49A6-984D-15EDD0CB38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6" y="2805"/>
              <a:ext cx="513" cy="547"/>
              <a:chOff x="2956" y="969"/>
              <a:chExt cx="513" cy="547"/>
            </a:xfrm>
          </p:grpSpPr>
          <p:sp>
            <p:nvSpPr>
              <p:cNvPr id="12354" name="Rectangle 311">
                <a:extLst>
                  <a:ext uri="{FF2B5EF4-FFF2-40B4-BE49-F238E27FC236}">
                    <a16:creationId xmlns:a16="http://schemas.microsoft.com/office/drawing/2014/main" id="{D8E8E76D-58CB-4C3C-ACC9-BDD9BADBD9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8" y="969"/>
                <a:ext cx="426" cy="48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55" name="Rectangle 312">
                <a:extLst>
                  <a:ext uri="{FF2B5EF4-FFF2-40B4-BE49-F238E27FC236}">
                    <a16:creationId xmlns:a16="http://schemas.microsoft.com/office/drawing/2014/main" id="{59B4BB4A-F46D-43A7-A060-3AB882B2D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7" y="984"/>
                <a:ext cx="435" cy="504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56" name="Rectangle 313">
                <a:extLst>
                  <a:ext uri="{FF2B5EF4-FFF2-40B4-BE49-F238E27FC236}">
                    <a16:creationId xmlns:a16="http://schemas.microsoft.com/office/drawing/2014/main" id="{A0F35F9D-36D1-426A-AED6-C45768FFC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00" y="1185"/>
                <a:ext cx="432" cy="108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12357" name="Text Box 314">
                <a:extLst>
                  <a:ext uri="{FF2B5EF4-FFF2-40B4-BE49-F238E27FC236}">
                    <a16:creationId xmlns:a16="http://schemas.microsoft.com/office/drawing/2014/main" id="{E1E2F769-88E5-40AC-A8BA-C795C2F4D3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6" y="978"/>
                <a:ext cx="513" cy="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application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transport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solidFill>
                      <a:schemeClr val="bg1"/>
                    </a:solidFill>
                    <a:ea typeface="宋体" panose="02010600030101010101" pitchFamily="2" charset="-122"/>
                  </a:rPr>
                  <a:t>network</a:t>
                </a:r>
                <a:endParaRPr lang="en-US" altLang="zh-CN" sz="1000">
                  <a:ea typeface="宋体" panose="02010600030101010101" pitchFamily="2" charset="-122"/>
                </a:endParaRP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data link</a:t>
                </a:r>
              </a:p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000">
                    <a:ea typeface="宋体" panose="02010600030101010101" pitchFamily="2" charset="-122"/>
                  </a:rPr>
                  <a:t>physical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358" name="Line 315">
                <a:extLst>
                  <a:ext uri="{FF2B5EF4-FFF2-40B4-BE49-F238E27FC236}">
                    <a16:creationId xmlns:a16="http://schemas.microsoft.com/office/drawing/2014/main" id="{79F7774D-92F5-49D7-A27E-E1C4DE94D7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7" y="119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59" name="Line 316">
                <a:extLst>
                  <a:ext uri="{FF2B5EF4-FFF2-40B4-BE49-F238E27FC236}">
                    <a16:creationId xmlns:a16="http://schemas.microsoft.com/office/drawing/2014/main" id="{3FD6C403-8F9D-4A44-BCCE-CE3BA2D46E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290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0" name="Line 317">
                <a:extLst>
                  <a:ext uri="{FF2B5EF4-FFF2-40B4-BE49-F238E27FC236}">
                    <a16:creationId xmlns:a16="http://schemas.microsoft.com/office/drawing/2014/main" id="{E07A9079-2E01-4141-9196-E42F0A0536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374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61" name="Line 318">
                <a:extLst>
                  <a:ext uri="{FF2B5EF4-FFF2-40B4-BE49-F238E27FC236}">
                    <a16:creationId xmlns:a16="http://schemas.microsoft.com/office/drawing/2014/main" id="{CE836CF7-AD88-41FB-A7E4-8BE732AB32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03" y="1092"/>
                <a:ext cx="435" cy="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2350" name="页脚占位符 5">
            <a:extLst>
              <a:ext uri="{FF2B5EF4-FFF2-40B4-BE49-F238E27FC236}">
                <a16:creationId xmlns:a16="http://schemas.microsoft.com/office/drawing/2014/main" id="{6D4AF60B-D402-4044-9508-8D0B5711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2351" name="灯片编号占位符 6">
            <a:extLst>
              <a:ext uri="{FF2B5EF4-FFF2-40B4-BE49-F238E27FC236}">
                <a16:creationId xmlns:a16="http://schemas.microsoft.com/office/drawing/2014/main" id="{7B592FB7-16DA-4515-A823-985807BF5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AC707476-52F7-49D0-95A5-EAEC9385D97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11EDCA56-C80F-4D74-B4B3-3B8E9BC35D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852488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Dijkstra’</a:t>
            </a:r>
            <a:r>
              <a:rPr lang="en-US" altLang="ja-JP" sz="3200">
                <a:ea typeface="宋体" panose="02010600030101010101" pitchFamily="2" charset="-122"/>
              </a:rPr>
              <a:t>s algorithm: example (2) 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grpSp>
        <p:nvGrpSpPr>
          <p:cNvPr id="47107" name="Group 3">
            <a:extLst>
              <a:ext uri="{FF2B5EF4-FFF2-40B4-BE49-F238E27FC236}">
                <a16:creationId xmlns:a16="http://schemas.microsoft.com/office/drawing/2014/main" id="{9665220F-8EC3-49F6-8F71-AA0A05CE0347}"/>
              </a:ext>
            </a:extLst>
          </p:cNvPr>
          <p:cNvGrpSpPr>
            <a:grpSpLocks/>
          </p:cNvGrpSpPr>
          <p:nvPr/>
        </p:nvGrpSpPr>
        <p:grpSpPr bwMode="auto">
          <a:xfrm>
            <a:off x="2198688" y="2036763"/>
            <a:ext cx="3244850" cy="1500187"/>
            <a:chOff x="1385" y="1283"/>
            <a:chExt cx="2044" cy="945"/>
          </a:xfrm>
        </p:grpSpPr>
        <p:sp>
          <p:nvSpPr>
            <p:cNvPr id="47127" name="Freeform 4">
              <a:extLst>
                <a:ext uri="{FF2B5EF4-FFF2-40B4-BE49-F238E27FC236}">
                  <a16:creationId xmlns:a16="http://schemas.microsoft.com/office/drawing/2014/main" id="{D8640C08-945F-44A4-8BF6-C9244E971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8" y="1465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28" name="Oval 5">
              <a:extLst>
                <a:ext uri="{FF2B5EF4-FFF2-40B4-BE49-F238E27FC236}">
                  <a16:creationId xmlns:a16="http://schemas.microsoft.com/office/drawing/2014/main" id="{3885D048-725A-4ABD-80BB-178370996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7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29" name="Line 6">
              <a:extLst>
                <a:ext uri="{FF2B5EF4-FFF2-40B4-BE49-F238E27FC236}">
                  <a16:creationId xmlns:a16="http://schemas.microsoft.com/office/drawing/2014/main" id="{9818499C-43AA-4C54-9316-C11F0C568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88" y="170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0" name="Line 7">
              <a:extLst>
                <a:ext uri="{FF2B5EF4-FFF2-40B4-BE49-F238E27FC236}">
                  <a16:creationId xmlns:a16="http://schemas.microsoft.com/office/drawing/2014/main" id="{F3C69BEE-F189-40FB-9C9C-34211B180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1" y="1700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1" name="Rectangle 8">
              <a:extLst>
                <a:ext uri="{FF2B5EF4-FFF2-40B4-BE49-F238E27FC236}">
                  <a16:creationId xmlns:a16="http://schemas.microsoft.com/office/drawing/2014/main" id="{1F7608CC-0DFA-4112-BA64-E7EAB3D2F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8" y="1700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7132" name="Oval 9">
              <a:extLst>
                <a:ext uri="{FF2B5EF4-FFF2-40B4-BE49-F238E27FC236}">
                  <a16:creationId xmlns:a16="http://schemas.microsoft.com/office/drawing/2014/main" id="{28B2AFC4-5E55-4954-8EE9-578A2774C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1641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33" name="Oval 10">
              <a:extLst>
                <a:ext uri="{FF2B5EF4-FFF2-40B4-BE49-F238E27FC236}">
                  <a16:creationId xmlns:a16="http://schemas.microsoft.com/office/drawing/2014/main" id="{7A8202B4-109D-4716-B7CF-B146C1E9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9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34" name="Line 11">
              <a:extLst>
                <a:ext uri="{FF2B5EF4-FFF2-40B4-BE49-F238E27FC236}">
                  <a16:creationId xmlns:a16="http://schemas.microsoft.com/office/drawing/2014/main" id="{D0367AC8-E850-456C-A36B-B31A9CEA0C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2" y="208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5" name="Line 12">
              <a:extLst>
                <a:ext uri="{FF2B5EF4-FFF2-40B4-BE49-F238E27FC236}">
                  <a16:creationId xmlns:a16="http://schemas.microsoft.com/office/drawing/2014/main" id="{5C1C4C78-9CA1-4391-B45B-4B9037E1B0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5" y="208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36" name="Rectangle 13">
              <a:extLst>
                <a:ext uri="{FF2B5EF4-FFF2-40B4-BE49-F238E27FC236}">
                  <a16:creationId xmlns:a16="http://schemas.microsoft.com/office/drawing/2014/main" id="{E56182A3-F5D3-4DB6-9128-B3BF067BF1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2" y="208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7137" name="Oval 14">
              <a:extLst>
                <a:ext uri="{FF2B5EF4-FFF2-40B4-BE49-F238E27FC236}">
                  <a16:creationId xmlns:a16="http://schemas.microsoft.com/office/drawing/2014/main" id="{CC07A2D5-2F9A-4D27-907E-B1D56E1B1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9" y="202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38" name="Oval 15">
              <a:extLst>
                <a:ext uri="{FF2B5EF4-FFF2-40B4-BE49-F238E27FC236}">
                  <a16:creationId xmlns:a16="http://schemas.microsoft.com/office/drawing/2014/main" id="{1C0D2479-BF8D-4938-9685-12E3DFEC08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40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39" name="Line 16">
              <a:extLst>
                <a:ext uri="{FF2B5EF4-FFF2-40B4-BE49-F238E27FC236}">
                  <a16:creationId xmlns:a16="http://schemas.microsoft.com/office/drawing/2014/main" id="{8986B584-8652-40A7-9033-B7B84056C5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58" y="139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0" name="Line 17">
              <a:extLst>
                <a:ext uri="{FF2B5EF4-FFF2-40B4-BE49-F238E27FC236}">
                  <a16:creationId xmlns:a16="http://schemas.microsoft.com/office/drawing/2014/main" id="{04D9ADAB-2243-4861-8722-EC51A4A97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71" y="139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1" name="Rectangle 18">
              <a:extLst>
                <a:ext uri="{FF2B5EF4-FFF2-40B4-BE49-F238E27FC236}">
                  <a16:creationId xmlns:a16="http://schemas.microsoft.com/office/drawing/2014/main" id="{5C452BC5-35C1-4D91-8D9D-00F87CFAFC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8" y="139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7142" name="Oval 19">
              <a:extLst>
                <a:ext uri="{FF2B5EF4-FFF2-40B4-BE49-F238E27FC236}">
                  <a16:creationId xmlns:a16="http://schemas.microsoft.com/office/drawing/2014/main" id="{B309127C-8AA0-4652-93F5-19A2AE90A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133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43" name="Oval 20">
              <a:extLst>
                <a:ext uri="{FF2B5EF4-FFF2-40B4-BE49-F238E27FC236}">
                  <a16:creationId xmlns:a16="http://schemas.microsoft.com/office/drawing/2014/main" id="{609FBC73-1CF0-4C7A-86C5-2DF0AEF4DE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400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44" name="Line 21">
              <a:extLst>
                <a:ext uri="{FF2B5EF4-FFF2-40B4-BE49-F238E27FC236}">
                  <a16:creationId xmlns:a16="http://schemas.microsoft.com/office/drawing/2014/main" id="{985D7443-DDAA-48C3-A942-395F3E59AB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1" y="139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5" name="Line 22">
              <a:extLst>
                <a:ext uri="{FF2B5EF4-FFF2-40B4-BE49-F238E27FC236}">
                  <a16:creationId xmlns:a16="http://schemas.microsoft.com/office/drawing/2014/main" id="{967A73E1-EEA5-4A5A-82DB-11A66A369B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139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6" name="Rectangle 23">
              <a:extLst>
                <a:ext uri="{FF2B5EF4-FFF2-40B4-BE49-F238E27FC236}">
                  <a16:creationId xmlns:a16="http://schemas.microsoft.com/office/drawing/2014/main" id="{B3DD8C58-B11F-4BDE-96D4-3F2EB083C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1" y="1393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7147" name="Oval 24">
              <a:extLst>
                <a:ext uri="{FF2B5EF4-FFF2-40B4-BE49-F238E27FC236}">
                  <a16:creationId xmlns:a16="http://schemas.microsoft.com/office/drawing/2014/main" id="{031D1831-72C6-48B4-99DD-5C86AB0B4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1337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48" name="Oval 25">
              <a:extLst>
                <a:ext uri="{FF2B5EF4-FFF2-40B4-BE49-F238E27FC236}">
                  <a16:creationId xmlns:a16="http://schemas.microsoft.com/office/drawing/2014/main" id="{CA1E0766-ED55-4072-82B6-DCFE51C98F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91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49" name="Line 26">
              <a:extLst>
                <a:ext uri="{FF2B5EF4-FFF2-40B4-BE49-F238E27FC236}">
                  <a16:creationId xmlns:a16="http://schemas.microsoft.com/office/drawing/2014/main" id="{772992FF-4D47-4C69-AA63-4B599D8D37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51" y="20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0" name="Line 27">
              <a:extLst>
                <a:ext uri="{FF2B5EF4-FFF2-40B4-BE49-F238E27FC236}">
                  <a16:creationId xmlns:a16="http://schemas.microsoft.com/office/drawing/2014/main" id="{E28842C8-9AF4-4E64-BCA3-B3EB9AC0D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64" y="2084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1" name="Rectangle 28">
              <a:extLst>
                <a:ext uri="{FF2B5EF4-FFF2-40B4-BE49-F238E27FC236}">
                  <a16:creationId xmlns:a16="http://schemas.microsoft.com/office/drawing/2014/main" id="{854FC02C-A372-4201-A7B1-58CF9E8B7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1" y="2084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7152" name="Oval 29">
              <a:extLst>
                <a:ext uri="{FF2B5EF4-FFF2-40B4-BE49-F238E27FC236}">
                  <a16:creationId xmlns:a16="http://schemas.microsoft.com/office/drawing/2014/main" id="{92302733-2E93-44B8-A2B3-5C1BA55449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8" y="2025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53" name="Oval 30">
              <a:extLst>
                <a:ext uri="{FF2B5EF4-FFF2-40B4-BE49-F238E27FC236}">
                  <a16:creationId xmlns:a16="http://schemas.microsoft.com/office/drawing/2014/main" id="{9CD09AC9-DA1B-4924-B054-3124CD9DC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5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54" name="Line 31">
              <a:extLst>
                <a:ext uri="{FF2B5EF4-FFF2-40B4-BE49-F238E27FC236}">
                  <a16:creationId xmlns:a16="http://schemas.microsoft.com/office/drawing/2014/main" id="{CEDE70C2-B132-4EEC-90ED-5AB8E2D485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6" y="174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5" name="Line 32">
              <a:extLst>
                <a:ext uri="{FF2B5EF4-FFF2-40B4-BE49-F238E27FC236}">
                  <a16:creationId xmlns:a16="http://schemas.microsoft.com/office/drawing/2014/main" id="{F159A5EF-6F8B-4711-AAD4-3CA72D7B73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9" y="174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6" name="Rectangle 33">
              <a:extLst>
                <a:ext uri="{FF2B5EF4-FFF2-40B4-BE49-F238E27FC236}">
                  <a16:creationId xmlns:a16="http://schemas.microsoft.com/office/drawing/2014/main" id="{5349B507-7A28-4954-ABB1-F1D45E307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6" y="174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47157" name="Oval 34">
              <a:extLst>
                <a:ext uri="{FF2B5EF4-FFF2-40B4-BE49-F238E27FC236}">
                  <a16:creationId xmlns:a16="http://schemas.microsoft.com/office/drawing/2014/main" id="{A01E3534-C82F-4387-992D-E1495542F6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3" y="168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47158" name="Freeform 35">
              <a:extLst>
                <a:ext uri="{FF2B5EF4-FFF2-40B4-BE49-F238E27FC236}">
                  <a16:creationId xmlns:a16="http://schemas.microsoft.com/office/drawing/2014/main" id="{63F8135C-9213-4D33-B2DB-4A32B2BB96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" y="1492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  <a:gd name="T4" fmla="*/ 0 60000 65536"/>
                <a:gd name="T5" fmla="*/ 0 60000 65536"/>
                <a:gd name="T6" fmla="*/ 0 w 1"/>
                <a:gd name="T7" fmla="*/ 0 h 522"/>
                <a:gd name="T8" fmla="*/ 1 w 1"/>
                <a:gd name="T9" fmla="*/ 522 h 52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59" name="Freeform 36">
              <a:extLst>
                <a:ext uri="{FF2B5EF4-FFF2-40B4-BE49-F238E27FC236}">
                  <a16:creationId xmlns:a16="http://schemas.microsoft.com/office/drawing/2014/main" id="{7BF738A5-7370-4BE5-B820-6C853CEE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6" y="1831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  <a:gd name="T4" fmla="*/ 0 60000 65536"/>
                <a:gd name="T5" fmla="*/ 0 60000 65536"/>
                <a:gd name="T6" fmla="*/ 0 w 366"/>
                <a:gd name="T7" fmla="*/ 0 h 270"/>
                <a:gd name="T8" fmla="*/ 366 w 366"/>
                <a:gd name="T9" fmla="*/ 270 h 27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0" name="Freeform 37">
              <a:extLst>
                <a:ext uri="{FF2B5EF4-FFF2-40B4-BE49-F238E27FC236}">
                  <a16:creationId xmlns:a16="http://schemas.microsoft.com/office/drawing/2014/main" id="{5672D432-CC4F-48F5-8C59-7F0E1EF22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" y="2113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  <a:gd name="T4" fmla="*/ 0 60000 65536"/>
                <a:gd name="T5" fmla="*/ 0 60000 65536"/>
                <a:gd name="T6" fmla="*/ 0 w 366"/>
                <a:gd name="T7" fmla="*/ 0 h 1"/>
                <a:gd name="T8" fmla="*/ 366 w 366"/>
                <a:gd name="T9" fmla="*/ 1 h 1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61" name="Freeform 38">
              <a:extLst>
                <a:ext uri="{FF2B5EF4-FFF2-40B4-BE49-F238E27FC236}">
                  <a16:creationId xmlns:a16="http://schemas.microsoft.com/office/drawing/2014/main" id="{574F433E-A830-4F31-B835-880044441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4" y="1789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  <a:gd name="T4" fmla="*/ 0 60000 65536"/>
                <a:gd name="T5" fmla="*/ 0 60000 65536"/>
                <a:gd name="T6" fmla="*/ 0 w 276"/>
                <a:gd name="T7" fmla="*/ 0 h 264"/>
                <a:gd name="T8" fmla="*/ 276 w 276"/>
                <a:gd name="T9" fmla="*/ 264 h 26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7162" name="Group 39">
              <a:extLst>
                <a:ext uri="{FF2B5EF4-FFF2-40B4-BE49-F238E27FC236}">
                  <a16:creationId xmlns:a16="http://schemas.microsoft.com/office/drawing/2014/main" id="{7B4CB7F4-252A-4F63-953B-3F60485A73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37" y="1589"/>
              <a:ext cx="205" cy="250"/>
              <a:chOff x="2954" y="2425"/>
              <a:chExt cx="208" cy="250"/>
            </a:xfrm>
          </p:grpSpPr>
          <p:sp>
            <p:nvSpPr>
              <p:cNvPr id="47178" name="Rectangle 40">
                <a:extLst>
                  <a:ext uri="{FF2B5EF4-FFF2-40B4-BE49-F238E27FC236}">
                    <a16:creationId xmlns:a16="http://schemas.microsoft.com/office/drawing/2014/main" id="{E13F33F9-0F4F-4377-B399-9DCCF4294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7179" name="Text Box 41">
                <a:extLst>
                  <a:ext uri="{FF2B5EF4-FFF2-40B4-BE49-F238E27FC236}">
                    <a16:creationId xmlns:a16="http://schemas.microsoft.com/office/drawing/2014/main" id="{F8E3B54D-4E87-4010-BE8E-3A91C17FAA7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4" y="2425"/>
                <a:ext cx="20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u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7163" name="Group 42">
              <a:extLst>
                <a:ext uri="{FF2B5EF4-FFF2-40B4-BE49-F238E27FC236}">
                  <a16:creationId xmlns:a16="http://schemas.microsoft.com/office/drawing/2014/main" id="{2A911AE9-DBC3-435F-88A0-42DE9BC43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1" y="1973"/>
              <a:ext cx="196" cy="250"/>
              <a:chOff x="2958" y="2425"/>
              <a:chExt cx="199" cy="250"/>
            </a:xfrm>
          </p:grpSpPr>
          <p:sp>
            <p:nvSpPr>
              <p:cNvPr id="47176" name="Rectangle 43">
                <a:extLst>
                  <a:ext uri="{FF2B5EF4-FFF2-40B4-BE49-F238E27FC236}">
                    <a16:creationId xmlns:a16="http://schemas.microsoft.com/office/drawing/2014/main" id="{BD6C3A41-90CF-4074-90E2-3E5295544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7177" name="Text Box 44">
                <a:extLst>
                  <a:ext uri="{FF2B5EF4-FFF2-40B4-BE49-F238E27FC236}">
                    <a16:creationId xmlns:a16="http://schemas.microsoft.com/office/drawing/2014/main" id="{199AE8D8-78EA-414F-B1ED-8D73658F368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y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7164" name="Group 45">
              <a:extLst>
                <a:ext uri="{FF2B5EF4-FFF2-40B4-BE49-F238E27FC236}">
                  <a16:creationId xmlns:a16="http://schemas.microsoft.com/office/drawing/2014/main" id="{00A038BB-6BD8-4BD1-ACF2-C0FBE14C9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2" y="1940"/>
              <a:ext cx="212" cy="288"/>
              <a:chOff x="2951" y="2395"/>
              <a:chExt cx="213" cy="288"/>
            </a:xfrm>
          </p:grpSpPr>
          <p:sp>
            <p:nvSpPr>
              <p:cNvPr id="47174" name="Rectangle 46">
                <a:extLst>
                  <a:ext uri="{FF2B5EF4-FFF2-40B4-BE49-F238E27FC236}">
                    <a16:creationId xmlns:a16="http://schemas.microsoft.com/office/drawing/2014/main" id="{234738DD-01B7-4778-BCA0-7F9CB8B170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7175" name="Text Box 47">
                <a:extLst>
                  <a:ext uri="{FF2B5EF4-FFF2-40B4-BE49-F238E27FC236}">
                    <a16:creationId xmlns:a16="http://schemas.microsoft.com/office/drawing/2014/main" id="{9B4630B8-D02B-435D-B3D4-BC6C2743E4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39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rPr>
                  <a:t>x</a:t>
                </a:r>
              </a:p>
            </p:txBody>
          </p:sp>
        </p:grpSp>
        <p:grpSp>
          <p:nvGrpSpPr>
            <p:cNvPr id="47165" name="Group 48">
              <a:extLst>
                <a:ext uri="{FF2B5EF4-FFF2-40B4-BE49-F238E27FC236}">
                  <a16:creationId xmlns:a16="http://schemas.microsoft.com/office/drawing/2014/main" id="{0A63F509-66F0-43E2-9D24-8959B5601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8" y="1283"/>
              <a:ext cx="232" cy="250"/>
              <a:chOff x="2941" y="2425"/>
              <a:chExt cx="235" cy="250"/>
            </a:xfrm>
          </p:grpSpPr>
          <p:sp>
            <p:nvSpPr>
              <p:cNvPr id="47172" name="Rectangle 49">
                <a:extLst>
                  <a:ext uri="{FF2B5EF4-FFF2-40B4-BE49-F238E27FC236}">
                    <a16:creationId xmlns:a16="http://schemas.microsoft.com/office/drawing/2014/main" id="{6CE10510-656B-435D-BAEB-FB1A86770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7173" name="Text Box 50">
                <a:extLst>
                  <a:ext uri="{FF2B5EF4-FFF2-40B4-BE49-F238E27FC236}">
                    <a16:creationId xmlns:a16="http://schemas.microsoft.com/office/drawing/2014/main" id="{528ED666-6321-4D4F-84D4-699FB90E36A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w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7166" name="Group 51">
              <a:extLst>
                <a:ext uri="{FF2B5EF4-FFF2-40B4-BE49-F238E27FC236}">
                  <a16:creationId xmlns:a16="http://schemas.microsoft.com/office/drawing/2014/main" id="{2606FF64-ACE8-4690-B370-481389BABE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1" y="1283"/>
              <a:ext cx="196" cy="250"/>
              <a:chOff x="2958" y="2425"/>
              <a:chExt cx="199" cy="250"/>
            </a:xfrm>
          </p:grpSpPr>
          <p:sp>
            <p:nvSpPr>
              <p:cNvPr id="47170" name="Rectangle 52">
                <a:extLst>
                  <a:ext uri="{FF2B5EF4-FFF2-40B4-BE49-F238E27FC236}">
                    <a16:creationId xmlns:a16="http://schemas.microsoft.com/office/drawing/2014/main" id="{33EF8FF4-DF33-4F7C-865A-6D6E14238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7171" name="Text Box 53">
                <a:extLst>
                  <a:ext uri="{FF2B5EF4-FFF2-40B4-BE49-F238E27FC236}">
                    <a16:creationId xmlns:a16="http://schemas.microsoft.com/office/drawing/2014/main" id="{CCF435BD-17D6-4501-8F11-960ED8FADEC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8" y="2425"/>
                <a:ext cx="19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v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  <p:grpSp>
          <p:nvGrpSpPr>
            <p:cNvPr id="47167" name="Group 54">
              <a:extLst>
                <a:ext uri="{FF2B5EF4-FFF2-40B4-BE49-F238E27FC236}">
                  <a16:creationId xmlns:a16="http://schemas.microsoft.com/office/drawing/2014/main" id="{1D021F9C-600E-450F-A411-D812CA5EA7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75" y="1601"/>
              <a:ext cx="212" cy="288"/>
              <a:chOff x="2949" y="2395"/>
              <a:chExt cx="214" cy="288"/>
            </a:xfrm>
          </p:grpSpPr>
          <p:sp>
            <p:nvSpPr>
              <p:cNvPr id="47168" name="Rectangle 55">
                <a:extLst>
                  <a:ext uri="{FF2B5EF4-FFF2-40B4-BE49-F238E27FC236}">
                    <a16:creationId xmlns:a16="http://schemas.microsoft.com/office/drawing/2014/main" id="{80FFC809-6456-4A90-8AB7-C45AF541C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2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47169" name="Text Box 56">
                <a:extLst>
                  <a:ext uri="{FF2B5EF4-FFF2-40B4-BE49-F238E27FC236}">
                    <a16:creationId xmlns:a16="http://schemas.microsoft.com/office/drawing/2014/main" id="{C84E3F8F-BF3F-47E2-8C67-58AB8406AD1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9" y="2395"/>
                <a:ext cx="21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rPr>
                  <a:t>z</a:t>
                </a:r>
              </a:p>
            </p:txBody>
          </p:sp>
        </p:grpSp>
      </p:grpSp>
      <p:sp>
        <p:nvSpPr>
          <p:cNvPr id="47108" name="Text Box 57">
            <a:extLst>
              <a:ext uri="{FF2B5EF4-FFF2-40B4-BE49-F238E27FC236}">
                <a16:creationId xmlns:a16="http://schemas.microsoft.com/office/drawing/2014/main" id="{99651B45-53D2-477E-897F-CBA480FD3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850" y="1220788"/>
            <a:ext cx="4568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resulting shortest-path tree from u:</a:t>
            </a:r>
          </a:p>
        </p:txBody>
      </p:sp>
      <p:grpSp>
        <p:nvGrpSpPr>
          <p:cNvPr id="47109" name="Group 58">
            <a:extLst>
              <a:ext uri="{FF2B5EF4-FFF2-40B4-BE49-F238E27FC236}">
                <a16:creationId xmlns:a16="http://schemas.microsoft.com/office/drawing/2014/main" id="{CFF8D489-518D-40D5-9107-3EB01DAF7AAE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4224338"/>
            <a:ext cx="2319337" cy="2276475"/>
            <a:chOff x="259" y="2768"/>
            <a:chExt cx="1461" cy="1434"/>
          </a:xfrm>
        </p:grpSpPr>
        <p:sp>
          <p:nvSpPr>
            <p:cNvPr id="47113" name="Line 59">
              <a:extLst>
                <a:ext uri="{FF2B5EF4-FFF2-40B4-BE49-F238E27FC236}">
                  <a16:creationId xmlns:a16="http://schemas.microsoft.com/office/drawing/2014/main" id="{8D9AA851-3414-4EB1-9240-EC917DB41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880"/>
              <a:ext cx="8" cy="13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114" name="Line 60">
              <a:extLst>
                <a:ext uri="{FF2B5EF4-FFF2-40B4-BE49-F238E27FC236}">
                  <a16:creationId xmlns:a16="http://schemas.microsoft.com/office/drawing/2014/main" id="{2DF91ECB-5203-4A72-B7C1-AA9294DEC4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7" y="3058"/>
              <a:ext cx="13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115" name="Text Box 61">
              <a:extLst>
                <a:ext uri="{FF2B5EF4-FFF2-40B4-BE49-F238E27FC236}">
                  <a16:creationId xmlns:a16="http://schemas.microsoft.com/office/drawing/2014/main" id="{5D49E3C5-2D5B-4E64-B841-2A1768F9DC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3" y="3060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v</a:t>
              </a:r>
            </a:p>
          </p:txBody>
        </p:sp>
        <p:sp>
          <p:nvSpPr>
            <p:cNvPr id="47116" name="Text Box 62">
              <a:extLst>
                <a:ext uri="{FF2B5EF4-FFF2-40B4-BE49-F238E27FC236}">
                  <a16:creationId xmlns:a16="http://schemas.microsoft.com/office/drawing/2014/main" id="{D03B5641-596E-4418-A64C-1003A9AD7E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6" y="3247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x</a:t>
              </a:r>
            </a:p>
          </p:txBody>
        </p:sp>
        <p:sp>
          <p:nvSpPr>
            <p:cNvPr id="47117" name="Text Box 63">
              <a:extLst>
                <a:ext uri="{FF2B5EF4-FFF2-40B4-BE49-F238E27FC236}">
                  <a16:creationId xmlns:a16="http://schemas.microsoft.com/office/drawing/2014/main" id="{B36DEA11-DEFD-4878-833F-D0E06D0D15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90" y="3482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y</a:t>
              </a:r>
            </a:p>
          </p:txBody>
        </p:sp>
        <p:sp>
          <p:nvSpPr>
            <p:cNvPr id="47118" name="Text Box 64">
              <a:extLst>
                <a:ext uri="{FF2B5EF4-FFF2-40B4-BE49-F238E27FC236}">
                  <a16:creationId xmlns:a16="http://schemas.microsoft.com/office/drawing/2014/main" id="{2C04B26D-2C50-4875-BB01-AD923DC73F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75" y="3717"/>
              <a:ext cx="2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w</a:t>
              </a:r>
            </a:p>
          </p:txBody>
        </p:sp>
        <p:sp>
          <p:nvSpPr>
            <p:cNvPr id="47119" name="Text Box 65">
              <a:extLst>
                <a:ext uri="{FF2B5EF4-FFF2-40B4-BE49-F238E27FC236}">
                  <a16:creationId xmlns:a16="http://schemas.microsoft.com/office/drawing/2014/main" id="{8C8EB8B7-CC1B-4C38-8FF3-D89F96328A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3943"/>
              <a:ext cx="18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z</a:t>
              </a:r>
            </a:p>
          </p:txBody>
        </p:sp>
        <p:sp>
          <p:nvSpPr>
            <p:cNvPr id="47120" name="Text Box 66">
              <a:extLst>
                <a:ext uri="{FF2B5EF4-FFF2-40B4-BE49-F238E27FC236}">
                  <a16:creationId xmlns:a16="http://schemas.microsoft.com/office/drawing/2014/main" id="{C03BBA89-8B3F-4A2B-95A2-4F1D888E9F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044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(u,v)</a:t>
              </a:r>
            </a:p>
          </p:txBody>
        </p:sp>
        <p:sp>
          <p:nvSpPr>
            <p:cNvPr id="47121" name="Text Box 67">
              <a:extLst>
                <a:ext uri="{FF2B5EF4-FFF2-40B4-BE49-F238E27FC236}">
                  <a16:creationId xmlns:a16="http://schemas.microsoft.com/office/drawing/2014/main" id="{0BCB3A5E-FDCF-41C5-95E0-91144C5FC2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9" y="3246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(u,x)</a:t>
              </a:r>
            </a:p>
          </p:txBody>
        </p:sp>
        <p:sp>
          <p:nvSpPr>
            <p:cNvPr id="47122" name="Text Box 68">
              <a:extLst>
                <a:ext uri="{FF2B5EF4-FFF2-40B4-BE49-F238E27FC236}">
                  <a16:creationId xmlns:a16="http://schemas.microsoft.com/office/drawing/2014/main" id="{855AB0F3-D441-4D67-8030-F9446A9C5C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8" y="3497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(u,x)</a:t>
              </a:r>
            </a:p>
          </p:txBody>
        </p:sp>
        <p:sp>
          <p:nvSpPr>
            <p:cNvPr id="47123" name="Text Box 69">
              <a:extLst>
                <a:ext uri="{FF2B5EF4-FFF2-40B4-BE49-F238E27FC236}">
                  <a16:creationId xmlns:a16="http://schemas.microsoft.com/office/drawing/2014/main" id="{75ECB470-9126-475C-9AA6-F69D108787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64" y="3715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(u,x)</a:t>
              </a:r>
            </a:p>
          </p:txBody>
        </p:sp>
        <p:sp>
          <p:nvSpPr>
            <p:cNvPr id="47124" name="Text Box 70">
              <a:extLst>
                <a:ext uri="{FF2B5EF4-FFF2-40B4-BE49-F238E27FC236}">
                  <a16:creationId xmlns:a16="http://schemas.microsoft.com/office/drawing/2014/main" id="{433319B5-B84F-4780-8C1F-3910B7D4B9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54" y="3949"/>
              <a:ext cx="4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(u,x)</a:t>
              </a:r>
            </a:p>
          </p:txBody>
        </p:sp>
        <p:sp>
          <p:nvSpPr>
            <p:cNvPr id="47125" name="Text Box 71">
              <a:extLst>
                <a:ext uri="{FF2B5EF4-FFF2-40B4-BE49-F238E27FC236}">
                  <a16:creationId xmlns:a16="http://schemas.microsoft.com/office/drawing/2014/main" id="{A346E0DF-4AFC-4AE7-B893-79778D444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" y="2768"/>
              <a:ext cx="81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destination</a:t>
              </a:r>
            </a:p>
          </p:txBody>
        </p:sp>
        <p:sp>
          <p:nvSpPr>
            <p:cNvPr id="47126" name="Text Box 72">
              <a:extLst>
                <a:ext uri="{FF2B5EF4-FFF2-40B4-BE49-F238E27FC236}">
                  <a16:creationId xmlns:a16="http://schemas.microsoft.com/office/drawing/2014/main" id="{1037E48E-13A6-4F72-88B6-EEB555444E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2" y="2791"/>
              <a:ext cx="3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link</a:t>
              </a:r>
            </a:p>
          </p:txBody>
        </p:sp>
      </p:grpSp>
      <p:sp>
        <p:nvSpPr>
          <p:cNvPr id="47110" name="Text Box 73">
            <a:extLst>
              <a:ext uri="{FF2B5EF4-FFF2-40B4-BE49-F238E27FC236}">
                <a16:creationId xmlns:a16="http://schemas.microsoft.com/office/drawing/2014/main" id="{E30F578F-CF9A-4F04-B210-8910FFEA1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463" y="3743325"/>
            <a:ext cx="394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latin typeface="Gill Sans MT" panose="020B0502020104020203" pitchFamily="34" charset="0"/>
                <a:ea typeface="MS PGothic" panose="020B0600070205080204" pitchFamily="34" charset="-128"/>
              </a:rPr>
              <a:t>resulting forwarding table in u:</a:t>
            </a:r>
          </a:p>
        </p:txBody>
      </p:sp>
      <p:sp>
        <p:nvSpPr>
          <p:cNvPr id="47111" name="页脚占位符 5">
            <a:extLst>
              <a:ext uri="{FF2B5EF4-FFF2-40B4-BE49-F238E27FC236}">
                <a16:creationId xmlns:a16="http://schemas.microsoft.com/office/drawing/2014/main" id="{A34F3C43-EF9B-4154-A059-81C56B192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7112" name="灯片编号占位符 6">
            <a:extLst>
              <a:ext uri="{FF2B5EF4-FFF2-40B4-BE49-F238E27FC236}">
                <a16:creationId xmlns:a16="http://schemas.microsoft.com/office/drawing/2014/main" id="{ED89FE6B-3A58-43FC-9F34-C952CD291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F0BBEF1-2B0D-4EEC-96D9-B896AEDF28F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>
            <a:extLst>
              <a:ext uri="{FF2B5EF4-FFF2-40B4-BE49-F238E27FC236}">
                <a16:creationId xmlns:a16="http://schemas.microsoft.com/office/drawing/2014/main" id="{167B1C94-AA1E-4A1D-940F-3C3A11FE3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Broadcast routing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6083" name="内容占位符 2">
            <a:extLst>
              <a:ext uri="{FF2B5EF4-FFF2-40B4-BE49-F238E27FC236}">
                <a16:creationId xmlns:a16="http://schemas.microsoft.com/office/drawing/2014/main" id="{69FA6E4A-C9ED-4EED-8D49-FE87B638A6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Flooding: </a:t>
            </a:r>
            <a:r>
              <a:rPr lang="en-US" altLang="zh-CN" sz="2400" dirty="0">
                <a:ea typeface="宋体" charset="-122"/>
              </a:rPr>
              <a:t>Deliver packets from source to all other nodes</a:t>
            </a:r>
          </a:p>
          <a:p>
            <a:pPr indent="12700">
              <a:defRPr/>
            </a:pPr>
            <a:r>
              <a:rPr lang="en-US" altLang="zh-CN" sz="2000" dirty="0">
                <a:ea typeface="宋体" charset="-122"/>
              </a:rPr>
              <a:t>  Broadcast storm</a:t>
            </a:r>
            <a:endParaRPr lang="zh-CN" altLang="en-US" sz="2000" dirty="0">
              <a:ea typeface="宋体" charset="-122"/>
            </a:endParaRPr>
          </a:p>
        </p:txBody>
      </p:sp>
      <p:sp>
        <p:nvSpPr>
          <p:cNvPr id="46084" name="内容占位符 3">
            <a:extLst>
              <a:ext uri="{FF2B5EF4-FFF2-40B4-BE49-F238E27FC236}">
                <a16:creationId xmlns:a16="http://schemas.microsoft.com/office/drawing/2014/main" id="{E7935980-8C49-44A6-B2EE-B455EBA110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Controlled flooding:</a:t>
            </a:r>
          </a:p>
          <a:p>
            <a:pPr marL="723900" indent="-273050">
              <a:defRPr/>
            </a:pP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accent6"/>
                </a:solidFill>
                <a:ea typeface="宋体" charset="-122"/>
              </a:rPr>
              <a:t>Sequence-number-controlled flooding: </a:t>
            </a:r>
            <a:r>
              <a:rPr lang="en-US" altLang="zh-CN" sz="2000" dirty="0">
                <a:ea typeface="宋体" charset="-122"/>
              </a:rPr>
              <a:t>add </a:t>
            </a:r>
            <a:r>
              <a:rPr lang="en-US" altLang="zh-CN" sz="2000" i="1" dirty="0">
                <a:ea typeface="宋体" charset="-122"/>
              </a:rPr>
              <a:t>ID + broadcast sequence number </a:t>
            </a:r>
            <a:r>
              <a:rPr lang="en-US" altLang="zh-CN" sz="2000" dirty="0">
                <a:ea typeface="宋体" charset="-122"/>
              </a:rPr>
              <a:t>into the broadcast packets</a:t>
            </a:r>
          </a:p>
          <a:p>
            <a:pPr marL="723900" indent="-273050">
              <a:defRPr/>
            </a:pPr>
            <a:r>
              <a:rPr lang="en-US" altLang="zh-CN" sz="2000" dirty="0">
                <a:ea typeface="宋体" charset="-122"/>
              </a:rPr>
              <a:t> </a:t>
            </a:r>
            <a:r>
              <a:rPr lang="en-US" altLang="zh-CN" sz="2000" dirty="0">
                <a:solidFill>
                  <a:schemeClr val="accent6"/>
                </a:solidFill>
                <a:ea typeface="宋体" charset="-122"/>
              </a:rPr>
              <a:t>reverse path forwarding, RPF</a:t>
            </a:r>
          </a:p>
          <a:p>
            <a:pPr>
              <a:defRPr/>
            </a:pPr>
            <a:r>
              <a:rPr lang="en-US" altLang="zh-CN" sz="2400" dirty="0">
                <a:ea typeface="宋体" charset="-122"/>
              </a:rPr>
              <a:t>Be able to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avoid the broadcast storm</a:t>
            </a:r>
          </a:p>
          <a:p>
            <a:pPr>
              <a:defRPr/>
            </a:pPr>
            <a:endParaRPr lang="zh-CN" altLang="en-US" sz="2400" dirty="0">
              <a:solidFill>
                <a:schemeClr val="accent6"/>
              </a:solidFill>
              <a:ea typeface="宋体" charset="-122"/>
            </a:endParaRPr>
          </a:p>
        </p:txBody>
      </p:sp>
      <p:pic>
        <p:nvPicPr>
          <p:cNvPr id="48133" name="Picture 3">
            <a:extLst>
              <a:ext uri="{FF2B5EF4-FFF2-40B4-BE49-F238E27FC236}">
                <a16:creationId xmlns:a16="http://schemas.microsoft.com/office/drawing/2014/main" id="{8B1183AC-1A61-482F-96F2-80D724458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88" y="3527425"/>
            <a:ext cx="3248025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页脚占位符 5">
            <a:extLst>
              <a:ext uri="{FF2B5EF4-FFF2-40B4-BE49-F238E27FC236}">
                <a16:creationId xmlns:a16="http://schemas.microsoft.com/office/drawing/2014/main" id="{CA544D71-EB09-489C-97CF-4975ED63D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8135" name="灯片编号占位符 6">
            <a:extLst>
              <a:ext uri="{FF2B5EF4-FFF2-40B4-BE49-F238E27FC236}">
                <a16:creationId xmlns:a16="http://schemas.microsoft.com/office/drawing/2014/main" id="{2DFAE317-AC32-4F92-9094-F7EB3E1FA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2D2F4CA-9863-43EC-82D2-C5362747831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>
            <a:extLst>
              <a:ext uri="{FF2B5EF4-FFF2-40B4-BE49-F238E27FC236}">
                <a16:creationId xmlns:a16="http://schemas.microsoft.com/office/drawing/2014/main" id="{ED7E8147-9CA7-4E9B-B6BF-A4D59BFA5D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Broadcast routing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107" name="内容占位符 3">
            <a:extLst>
              <a:ext uri="{FF2B5EF4-FFF2-40B4-BE49-F238E27FC236}">
                <a16:creationId xmlns:a16="http://schemas.microsoft.com/office/drawing/2014/main" id="{65789E34-65B9-4C0C-AF02-3D3B43257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7838" y="1214438"/>
            <a:ext cx="8283575" cy="2116137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Spanning-tree broadcast</a:t>
            </a:r>
          </a:p>
          <a:p>
            <a:pPr marL="723900" indent="-368300">
              <a:defRPr/>
            </a:pPr>
            <a:r>
              <a:rPr lang="en-US" altLang="zh-CN" sz="2000" dirty="0">
                <a:ea typeface="宋体" charset="-122"/>
              </a:rPr>
              <a:t>Suppose you have a connected undirected graph</a:t>
            </a:r>
          </a:p>
          <a:p>
            <a:pPr marL="723900" indent="-368300" algn="just">
              <a:defRPr/>
            </a:pPr>
            <a:r>
              <a:rPr lang="en-US" altLang="zh-CN" sz="2000" dirty="0">
                <a:ea typeface="宋体" charset="-122"/>
              </a:rPr>
              <a:t>…then a spanning tree of the graph is a connected </a:t>
            </a:r>
            <a:r>
              <a:rPr lang="en-US" altLang="zh-CN" sz="2000" dirty="0" err="1">
                <a:ea typeface="宋体" charset="-122"/>
              </a:rPr>
              <a:t>subgraph</a:t>
            </a:r>
            <a:r>
              <a:rPr lang="en-US" altLang="zh-CN" sz="2000" dirty="0">
                <a:ea typeface="宋体" charset="-122"/>
              </a:rPr>
              <a:t> in which there are no cycles</a:t>
            </a:r>
          </a:p>
          <a:p>
            <a:pPr marL="450850" indent="-450850" algn="just">
              <a:defRPr/>
            </a:pPr>
            <a:r>
              <a:rPr lang="en-US" altLang="zh-CN" sz="2400" dirty="0">
                <a:ea typeface="宋体" charset="-122"/>
              </a:rPr>
              <a:t>Be able to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avoid the transmission of redundancy broadcast packets</a:t>
            </a:r>
            <a:endParaRPr lang="zh-CN" altLang="en-US" sz="2400" dirty="0">
              <a:solidFill>
                <a:srgbClr val="FF0000"/>
              </a:solidFill>
              <a:ea typeface="宋体" charset="-122"/>
            </a:endParaRPr>
          </a:p>
        </p:txBody>
      </p:sp>
      <p:pic>
        <p:nvPicPr>
          <p:cNvPr id="49156" name="Picture 2">
            <a:extLst>
              <a:ext uri="{FF2B5EF4-FFF2-40B4-BE49-F238E27FC236}">
                <a16:creationId xmlns:a16="http://schemas.microsoft.com/office/drawing/2014/main" id="{441D7A22-B1D0-4F71-996B-CCADCD0BB78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89000" y="3443288"/>
            <a:ext cx="7627938" cy="2854325"/>
          </a:xfrm>
          <a:noFill/>
        </p:spPr>
      </p:pic>
      <p:sp>
        <p:nvSpPr>
          <p:cNvPr id="49157" name="页脚占位符 5">
            <a:extLst>
              <a:ext uri="{FF2B5EF4-FFF2-40B4-BE49-F238E27FC236}">
                <a16:creationId xmlns:a16="http://schemas.microsoft.com/office/drawing/2014/main" id="{EEB92FD3-09E7-4130-9494-9FC6F879C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49158" name="灯片编号占位符 6">
            <a:extLst>
              <a:ext uri="{FF2B5EF4-FFF2-40B4-BE49-F238E27FC236}">
                <a16:creationId xmlns:a16="http://schemas.microsoft.com/office/drawing/2014/main" id="{57BBDA25-5A22-447C-A339-9A645DC5B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A38CCDAE-ACD1-4071-9778-4565FC73E7A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>
            <a:extLst>
              <a:ext uri="{FF2B5EF4-FFF2-40B4-BE49-F238E27FC236}">
                <a16:creationId xmlns:a16="http://schemas.microsoft.com/office/drawing/2014/main" id="{A5D7F611-0280-4283-A85D-5CF8E49607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Link state algorithm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131" name="内容占位符 2">
            <a:extLst>
              <a:ext uri="{FF2B5EF4-FFF2-40B4-BE49-F238E27FC236}">
                <a16:creationId xmlns:a16="http://schemas.microsoft.com/office/drawing/2014/main" id="{0DE8C7C0-4B9C-4DFD-9017-3EFB95C02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0075" y="1395413"/>
            <a:ext cx="7670800" cy="4648200"/>
          </a:xfrm>
          <a:ln w="38100"/>
        </p:spPr>
        <p:txBody>
          <a:bodyPr/>
          <a:lstStyle/>
          <a:p>
            <a:pPr>
              <a:buFont typeface="ZapfDingbats" pitchFamily="82" charset="2"/>
              <a:buNone/>
              <a:defRPr/>
            </a:pP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Broadcast routing </a:t>
            </a:r>
            <a:r>
              <a:rPr lang="en-US" altLang="zh-CN" dirty="0">
                <a:ea typeface="宋体" charset="-122"/>
              </a:rPr>
              <a:t>+ </a:t>
            </a:r>
            <a:r>
              <a:rPr lang="en-US" altLang="zh-CN" dirty="0" err="1">
                <a:solidFill>
                  <a:srgbClr val="FF0000"/>
                </a:solidFill>
                <a:ea typeface="宋体" charset="-122"/>
              </a:rPr>
              <a:t>Dijkstra’s</a:t>
            </a:r>
            <a:r>
              <a:rPr lang="en-US" altLang="zh-CN" dirty="0">
                <a:solidFill>
                  <a:srgbClr val="FF0000"/>
                </a:solidFill>
                <a:ea typeface="宋体" charset="-122"/>
              </a:rPr>
              <a:t> algorithm</a:t>
            </a:r>
          </a:p>
          <a:p>
            <a:pPr>
              <a:defRPr/>
            </a:pPr>
            <a:endParaRPr lang="en-US" altLang="zh-CN" dirty="0">
              <a:solidFill>
                <a:srgbClr val="FF0000"/>
              </a:solidFill>
              <a:ea typeface="宋体" charset="-122"/>
            </a:endParaRPr>
          </a:p>
          <a:p>
            <a:pPr>
              <a:defRPr/>
            </a:pPr>
            <a:r>
              <a:rPr lang="en-US" altLang="zh-CN" sz="2400" dirty="0">
                <a:ea typeface="宋体" charset="-122"/>
              </a:rPr>
              <a:t>Having each node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broadcast</a:t>
            </a:r>
            <a:r>
              <a:rPr lang="en-US" altLang="zh-CN" sz="2400" dirty="0">
                <a:ea typeface="宋体" charset="-122"/>
              </a:rPr>
              <a:t> link-state packets to </a:t>
            </a:r>
            <a:r>
              <a:rPr lang="en-US" altLang="zh-CN" sz="2400" dirty="0">
                <a:solidFill>
                  <a:schemeClr val="accent6"/>
                </a:solidFill>
                <a:ea typeface="宋体" charset="-122"/>
              </a:rPr>
              <a:t>all</a:t>
            </a:r>
            <a:r>
              <a:rPr lang="en-US" altLang="zh-CN" sz="2400" dirty="0">
                <a:ea typeface="宋体" charset="-122"/>
              </a:rPr>
              <a:t> other nodes → all nodes have an identical and complete view of the network.</a:t>
            </a:r>
          </a:p>
          <a:p>
            <a:pPr>
              <a:defRPr/>
            </a:pPr>
            <a:r>
              <a:rPr lang="en-US" altLang="zh-CN" sz="2400" dirty="0">
                <a:ea typeface="宋体" charset="-122"/>
              </a:rPr>
              <a:t>Using </a:t>
            </a:r>
            <a:r>
              <a:rPr lang="en-US" altLang="zh-CN" sz="2400" dirty="0" err="1">
                <a:ea typeface="宋体" charset="-122"/>
              </a:rPr>
              <a:t>Dijkstra’s</a:t>
            </a:r>
            <a:r>
              <a:rPr lang="en-US" altLang="zh-CN" sz="2400" dirty="0">
                <a:ea typeface="宋体" charset="-122"/>
              </a:rPr>
              <a:t> algorithm </a:t>
            </a: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compute</a:t>
            </a:r>
            <a:r>
              <a:rPr lang="en-US" altLang="zh-CN" sz="2400" dirty="0">
                <a:ea typeface="宋体" charset="-122"/>
              </a:rPr>
              <a:t> the least-cost path from one node to all other nodes in the network</a:t>
            </a:r>
          </a:p>
          <a:p>
            <a:pPr>
              <a:defRPr/>
            </a:pPr>
            <a:r>
              <a:rPr lang="en-US" altLang="zh-CN" sz="2400" dirty="0">
                <a:ea typeface="宋体" charset="-122"/>
              </a:rPr>
              <a:t>If a link cost changes, re-broadcast and re-compute</a:t>
            </a:r>
          </a:p>
          <a:p>
            <a:pPr>
              <a:defRPr/>
            </a:pPr>
            <a:endParaRPr lang="zh-CN" altLang="en-US" dirty="0">
              <a:ea typeface="宋体" charset="-122"/>
            </a:endParaRPr>
          </a:p>
        </p:txBody>
      </p:sp>
      <p:sp>
        <p:nvSpPr>
          <p:cNvPr id="50180" name="页脚占位符 5">
            <a:extLst>
              <a:ext uri="{FF2B5EF4-FFF2-40B4-BE49-F238E27FC236}">
                <a16:creationId xmlns:a16="http://schemas.microsoft.com/office/drawing/2014/main" id="{A800558E-0C7D-456B-AD69-0CD76948E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0181" name="灯片编号占位符 6">
            <a:extLst>
              <a:ext uri="{FF2B5EF4-FFF2-40B4-BE49-F238E27FC236}">
                <a16:creationId xmlns:a16="http://schemas.microsoft.com/office/drawing/2014/main" id="{004C90D7-A726-4CFD-B1E7-8061527FD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3F0A151-E56B-4A5E-93AC-ABB83D4992E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标题 1">
            <a:extLst>
              <a:ext uri="{FF2B5EF4-FFF2-40B4-BE49-F238E27FC236}">
                <a16:creationId xmlns:a16="http://schemas.microsoft.com/office/drawing/2014/main" id="{49FA02F5-A151-402B-B425-070D90FD0B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Link state algorithm,discussion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203" name="内容占位符 2">
            <a:extLst>
              <a:ext uri="{FF2B5EF4-FFF2-40B4-BE49-F238E27FC236}">
                <a16:creationId xmlns:a16="http://schemas.microsoft.com/office/drawing/2014/main" id="{03262910-0930-483C-A9E7-D6A4768C5C39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06413" y="1381125"/>
            <a:ext cx="7832725" cy="2085975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Algorithm complexity: </a:t>
            </a:r>
            <a:r>
              <a:rPr lang="en-US" altLang="zh-CN" sz="2400">
                <a:ea typeface="宋体" panose="02010600030101010101" pitchFamily="2" charset="-122"/>
              </a:rPr>
              <a:t>n nodes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Each iteration: need to check all nodes, w, not in N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N(n+1)/2 comparisons:O(n</a:t>
            </a:r>
            <a:r>
              <a:rPr lang="en-US" altLang="zh-CN" sz="2400" baseline="30000">
                <a:ea typeface="宋体" panose="02010600030101010101" pitchFamily="2" charset="-122"/>
              </a:rPr>
              <a:t>2</a:t>
            </a:r>
            <a:r>
              <a:rPr lang="en-US" altLang="zh-CN" sz="2400">
                <a:ea typeface="宋体" panose="02010600030101010101" pitchFamily="2" charset="-122"/>
              </a:rPr>
              <a:t>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More efficient implementations possible: O(nlogn)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Oscillations possible: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E.g., link cost = amount of carried traffic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51204" name="Freeform 5">
            <a:extLst>
              <a:ext uri="{FF2B5EF4-FFF2-40B4-BE49-F238E27FC236}">
                <a16:creationId xmlns:a16="http://schemas.microsoft.com/office/drawing/2014/main" id="{C6315205-BB99-4BD2-9E4D-D681D4D63EEF}"/>
              </a:ext>
            </a:extLst>
          </p:cNvPr>
          <p:cNvSpPr>
            <a:spLocks/>
          </p:cNvSpPr>
          <p:nvPr/>
        </p:nvSpPr>
        <p:spPr bwMode="auto">
          <a:xfrm>
            <a:off x="395288" y="4141788"/>
            <a:ext cx="1971675" cy="1355725"/>
          </a:xfrm>
          <a:custGeom>
            <a:avLst/>
            <a:gdLst>
              <a:gd name="T0" fmla="*/ 2147483646 w 1242"/>
              <a:gd name="T1" fmla="*/ 2147483646 h 854"/>
              <a:gd name="T2" fmla="*/ 2147483646 w 1242"/>
              <a:gd name="T3" fmla="*/ 2147483646 h 854"/>
              <a:gd name="T4" fmla="*/ 2147483646 w 1242"/>
              <a:gd name="T5" fmla="*/ 2147483646 h 854"/>
              <a:gd name="T6" fmla="*/ 2147483646 w 1242"/>
              <a:gd name="T7" fmla="*/ 2147483646 h 854"/>
              <a:gd name="T8" fmla="*/ 2147483646 w 1242"/>
              <a:gd name="T9" fmla="*/ 2147483646 h 854"/>
              <a:gd name="T10" fmla="*/ 2147483646 w 1242"/>
              <a:gd name="T11" fmla="*/ 2147483646 h 854"/>
              <a:gd name="T12" fmla="*/ 2147483646 w 1242"/>
              <a:gd name="T13" fmla="*/ 2147483646 h 854"/>
              <a:gd name="T14" fmla="*/ 2147483646 w 1242"/>
              <a:gd name="T15" fmla="*/ 2147483646 h 854"/>
              <a:gd name="T16" fmla="*/ 2147483646 w 1242"/>
              <a:gd name="T17" fmla="*/ 2147483646 h 854"/>
              <a:gd name="T18" fmla="*/ 2147483646 w 1242"/>
              <a:gd name="T19" fmla="*/ 2147483646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42"/>
              <a:gd name="T31" fmla="*/ 0 h 854"/>
              <a:gd name="T32" fmla="*/ 1242 w 1242"/>
              <a:gd name="T33" fmla="*/ 854 h 85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42" h="854">
                <a:moveTo>
                  <a:pt x="1" y="381"/>
                </a:moveTo>
                <a:cubicBezTo>
                  <a:pt x="0" y="296"/>
                  <a:pt x="88" y="222"/>
                  <a:pt x="169" y="162"/>
                </a:cubicBezTo>
                <a:cubicBezTo>
                  <a:pt x="250" y="102"/>
                  <a:pt x="378" y="40"/>
                  <a:pt x="487" y="18"/>
                </a:cubicBezTo>
                <a:cubicBezTo>
                  <a:pt x="616" y="6"/>
                  <a:pt x="685" y="0"/>
                  <a:pt x="823" y="30"/>
                </a:cubicBezTo>
                <a:cubicBezTo>
                  <a:pt x="961" y="60"/>
                  <a:pt x="1121" y="165"/>
                  <a:pt x="1183" y="261"/>
                </a:cubicBezTo>
                <a:cubicBezTo>
                  <a:pt x="1242" y="357"/>
                  <a:pt x="1219" y="523"/>
                  <a:pt x="1177" y="609"/>
                </a:cubicBezTo>
                <a:cubicBezTo>
                  <a:pt x="1135" y="695"/>
                  <a:pt x="1049" y="742"/>
                  <a:pt x="928" y="780"/>
                </a:cubicBezTo>
                <a:cubicBezTo>
                  <a:pt x="807" y="818"/>
                  <a:pt x="573" y="854"/>
                  <a:pt x="448" y="837"/>
                </a:cubicBezTo>
                <a:cubicBezTo>
                  <a:pt x="323" y="820"/>
                  <a:pt x="252" y="751"/>
                  <a:pt x="178" y="675"/>
                </a:cubicBezTo>
                <a:cubicBezTo>
                  <a:pt x="104" y="599"/>
                  <a:pt x="2" y="466"/>
                  <a:pt x="1" y="381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05" name="Freeform 6">
            <a:extLst>
              <a:ext uri="{FF2B5EF4-FFF2-40B4-BE49-F238E27FC236}">
                <a16:creationId xmlns:a16="http://schemas.microsoft.com/office/drawing/2014/main" id="{D15BAF04-D490-43AD-AC55-817BA8D5B3B9}"/>
              </a:ext>
            </a:extLst>
          </p:cNvPr>
          <p:cNvSpPr>
            <a:spLocks/>
          </p:cNvSpPr>
          <p:nvPr/>
        </p:nvSpPr>
        <p:spPr bwMode="auto">
          <a:xfrm>
            <a:off x="796925" y="4479925"/>
            <a:ext cx="390525" cy="209550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1206" name="Group 7">
            <a:extLst>
              <a:ext uri="{FF2B5EF4-FFF2-40B4-BE49-F238E27FC236}">
                <a16:creationId xmlns:a16="http://schemas.microsoft.com/office/drawing/2014/main" id="{BDCBAD5F-86C6-47A9-90C9-F6B161FC1625}"/>
              </a:ext>
            </a:extLst>
          </p:cNvPr>
          <p:cNvGrpSpPr>
            <a:grpSpLocks/>
          </p:cNvGrpSpPr>
          <p:nvPr/>
        </p:nvGrpSpPr>
        <p:grpSpPr bwMode="auto">
          <a:xfrm>
            <a:off x="1103313" y="4162425"/>
            <a:ext cx="501650" cy="396875"/>
            <a:chOff x="1747" y="3190"/>
            <a:chExt cx="316" cy="250"/>
          </a:xfrm>
        </p:grpSpPr>
        <p:sp>
          <p:nvSpPr>
            <p:cNvPr id="51428" name="Oval 8">
              <a:extLst>
                <a:ext uri="{FF2B5EF4-FFF2-40B4-BE49-F238E27FC236}">
                  <a16:creationId xmlns:a16="http://schemas.microsoft.com/office/drawing/2014/main" id="{494619A9-C645-4957-B124-94B2D03BD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51429" name="Line 9">
              <a:extLst>
                <a:ext uri="{FF2B5EF4-FFF2-40B4-BE49-F238E27FC236}">
                  <a16:creationId xmlns:a16="http://schemas.microsoft.com/office/drawing/2014/main" id="{6872552E-12EC-4377-879F-3C5BC4DB9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0" y="330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30" name="Line 10">
              <a:extLst>
                <a:ext uri="{FF2B5EF4-FFF2-40B4-BE49-F238E27FC236}">
                  <a16:creationId xmlns:a16="http://schemas.microsoft.com/office/drawing/2014/main" id="{777785C6-26CA-4DB3-A6A0-0890F27F33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3" y="330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31" name="Rectangle 11">
              <a:extLst>
                <a:ext uri="{FF2B5EF4-FFF2-40B4-BE49-F238E27FC236}">
                  <a16:creationId xmlns:a16="http://schemas.microsoft.com/office/drawing/2014/main" id="{EAEFC6A6-6D90-441B-A634-82713D562F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0" y="330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51432" name="Oval 12">
              <a:extLst>
                <a:ext uri="{FF2B5EF4-FFF2-40B4-BE49-F238E27FC236}">
                  <a16:creationId xmlns:a16="http://schemas.microsoft.com/office/drawing/2014/main" id="{58BFD3A1-5760-4456-80FD-5B23F4D1E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7" y="324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grpSp>
          <p:nvGrpSpPr>
            <p:cNvPr id="51433" name="Group 13">
              <a:extLst>
                <a:ext uri="{FF2B5EF4-FFF2-40B4-BE49-F238E27FC236}">
                  <a16:creationId xmlns:a16="http://schemas.microsoft.com/office/drawing/2014/main" id="{E7A623AC-F176-4828-8231-142A0838ED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0" y="3190"/>
              <a:ext cx="223" cy="250"/>
              <a:chOff x="2945" y="2425"/>
              <a:chExt cx="226" cy="250"/>
            </a:xfrm>
          </p:grpSpPr>
          <p:sp>
            <p:nvSpPr>
              <p:cNvPr id="51434" name="Rectangle 14">
                <a:extLst>
                  <a:ext uri="{FF2B5EF4-FFF2-40B4-BE49-F238E27FC236}">
                    <a16:creationId xmlns:a16="http://schemas.microsoft.com/office/drawing/2014/main" id="{774CD704-20E2-44BF-A8B3-01F6BC6F17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435" name="Text Box 15">
                <a:extLst>
                  <a:ext uri="{FF2B5EF4-FFF2-40B4-BE49-F238E27FC236}">
                    <a16:creationId xmlns:a16="http://schemas.microsoft.com/office/drawing/2014/main" id="{A64736F9-3131-474D-9EAA-BA0BAA3E9EC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5" y="2425"/>
                <a:ext cx="22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A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51207" name="Group 16">
            <a:extLst>
              <a:ext uri="{FF2B5EF4-FFF2-40B4-BE49-F238E27FC236}">
                <a16:creationId xmlns:a16="http://schemas.microsoft.com/office/drawing/2014/main" id="{5B9271FD-AA46-48F3-AD3A-CED3FEA52915}"/>
              </a:ext>
            </a:extLst>
          </p:cNvPr>
          <p:cNvGrpSpPr>
            <a:grpSpLocks/>
          </p:cNvGrpSpPr>
          <p:nvPr/>
        </p:nvGrpSpPr>
        <p:grpSpPr bwMode="auto">
          <a:xfrm>
            <a:off x="455613" y="4567238"/>
            <a:ext cx="501650" cy="396875"/>
            <a:chOff x="2221" y="3571"/>
            <a:chExt cx="316" cy="250"/>
          </a:xfrm>
        </p:grpSpPr>
        <p:sp>
          <p:nvSpPr>
            <p:cNvPr id="51420" name="Oval 17">
              <a:extLst>
                <a:ext uri="{FF2B5EF4-FFF2-40B4-BE49-F238E27FC236}">
                  <a16:creationId xmlns:a16="http://schemas.microsoft.com/office/drawing/2014/main" id="{9CEE9656-7670-4738-8A0D-4EF843115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9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51421" name="Line 18">
              <a:extLst>
                <a:ext uri="{FF2B5EF4-FFF2-40B4-BE49-F238E27FC236}">
                  <a16:creationId xmlns:a16="http://schemas.microsoft.com/office/drawing/2014/main" id="{18D7DD0F-155C-4BB7-A88D-B99811D677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4" y="36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22" name="Line 19">
              <a:extLst>
                <a:ext uri="{FF2B5EF4-FFF2-40B4-BE49-F238E27FC236}">
                  <a16:creationId xmlns:a16="http://schemas.microsoft.com/office/drawing/2014/main" id="{387EE1C8-F419-4FAC-87D2-EA35AF8B25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7" y="368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23" name="Rectangle 20">
              <a:extLst>
                <a:ext uri="{FF2B5EF4-FFF2-40B4-BE49-F238E27FC236}">
                  <a16:creationId xmlns:a16="http://schemas.microsoft.com/office/drawing/2014/main" id="{FC6FF410-0E40-4E86-927D-32852E8DC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4" y="368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51424" name="Oval 21">
              <a:extLst>
                <a:ext uri="{FF2B5EF4-FFF2-40B4-BE49-F238E27FC236}">
                  <a16:creationId xmlns:a16="http://schemas.microsoft.com/office/drawing/2014/main" id="{E75DA87C-1F89-491E-88FE-91C23620F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1" y="362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grpSp>
          <p:nvGrpSpPr>
            <p:cNvPr id="51425" name="Group 22">
              <a:extLst>
                <a:ext uri="{FF2B5EF4-FFF2-40B4-BE49-F238E27FC236}">
                  <a16:creationId xmlns:a16="http://schemas.microsoft.com/office/drawing/2014/main" id="{75B1656A-B1CA-4A72-A1C8-5D16194EEC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5" y="3571"/>
              <a:ext cx="232" cy="250"/>
              <a:chOff x="2941" y="2425"/>
              <a:chExt cx="235" cy="250"/>
            </a:xfrm>
          </p:grpSpPr>
          <p:sp>
            <p:nvSpPr>
              <p:cNvPr id="51426" name="Rectangle 23">
                <a:extLst>
                  <a:ext uri="{FF2B5EF4-FFF2-40B4-BE49-F238E27FC236}">
                    <a16:creationId xmlns:a16="http://schemas.microsoft.com/office/drawing/2014/main" id="{1FC5F0F3-ACE9-4FF5-8304-8755C3B355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427" name="Text Box 24">
                <a:extLst>
                  <a:ext uri="{FF2B5EF4-FFF2-40B4-BE49-F238E27FC236}">
                    <a16:creationId xmlns:a16="http://schemas.microsoft.com/office/drawing/2014/main" id="{C0BB1439-494F-49D7-8BF8-323A3ACBF2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1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D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51208" name="Group 25">
            <a:extLst>
              <a:ext uri="{FF2B5EF4-FFF2-40B4-BE49-F238E27FC236}">
                <a16:creationId xmlns:a16="http://schemas.microsoft.com/office/drawing/2014/main" id="{0FAE1D11-E42E-4331-8822-80FE95C041B5}"/>
              </a:ext>
            </a:extLst>
          </p:cNvPr>
          <p:cNvGrpSpPr>
            <a:grpSpLocks/>
          </p:cNvGrpSpPr>
          <p:nvPr/>
        </p:nvGrpSpPr>
        <p:grpSpPr bwMode="auto">
          <a:xfrm>
            <a:off x="1090613" y="5029200"/>
            <a:ext cx="500062" cy="396875"/>
            <a:chOff x="2903" y="2884"/>
            <a:chExt cx="315" cy="250"/>
          </a:xfrm>
        </p:grpSpPr>
        <p:grpSp>
          <p:nvGrpSpPr>
            <p:cNvPr id="51411" name="Group 26">
              <a:extLst>
                <a:ext uri="{FF2B5EF4-FFF2-40B4-BE49-F238E27FC236}">
                  <a16:creationId xmlns:a16="http://schemas.microsoft.com/office/drawing/2014/main" id="{A1BF82AF-9FBF-41D3-B9AE-88047FF1CB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03" y="2938"/>
              <a:ext cx="315" cy="144"/>
              <a:chOff x="2903" y="2938"/>
              <a:chExt cx="315" cy="144"/>
            </a:xfrm>
          </p:grpSpPr>
          <p:sp>
            <p:nvSpPr>
              <p:cNvPr id="51415" name="Oval 27">
                <a:extLst>
                  <a:ext uri="{FF2B5EF4-FFF2-40B4-BE49-F238E27FC236}">
                    <a16:creationId xmlns:a16="http://schemas.microsoft.com/office/drawing/2014/main" id="{BAA7C504-8898-4E60-9476-652365E309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3001"/>
                <a:ext cx="312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416" name="Line 28">
                <a:extLst>
                  <a:ext uri="{FF2B5EF4-FFF2-40B4-BE49-F238E27FC236}">
                    <a16:creationId xmlns:a16="http://schemas.microsoft.com/office/drawing/2014/main" id="{237CF550-D5F1-4D72-9424-AC827C5B94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3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17" name="Line 29">
                <a:extLst>
                  <a:ext uri="{FF2B5EF4-FFF2-40B4-BE49-F238E27FC236}">
                    <a16:creationId xmlns:a16="http://schemas.microsoft.com/office/drawing/2014/main" id="{40784554-78DF-427B-8DD9-57A680896C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15" y="2994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418" name="Rectangle 30">
                <a:extLst>
                  <a:ext uri="{FF2B5EF4-FFF2-40B4-BE49-F238E27FC236}">
                    <a16:creationId xmlns:a16="http://schemas.microsoft.com/office/drawing/2014/main" id="{28B9895D-F455-49E1-A74F-504F44C9FE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3" y="2994"/>
                <a:ext cx="309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419" name="Oval 31">
                <a:extLst>
                  <a:ext uri="{FF2B5EF4-FFF2-40B4-BE49-F238E27FC236}">
                    <a16:creationId xmlns:a16="http://schemas.microsoft.com/office/drawing/2014/main" id="{A5B3C596-5F44-4AD1-999F-02228CBA8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6" y="2938"/>
                <a:ext cx="312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51412" name="Group 32">
              <a:extLst>
                <a:ext uri="{FF2B5EF4-FFF2-40B4-BE49-F238E27FC236}">
                  <a16:creationId xmlns:a16="http://schemas.microsoft.com/office/drawing/2014/main" id="{A5DB6311-ECD8-46B0-B7F9-0D719458F8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49" y="2884"/>
              <a:ext cx="232" cy="250"/>
              <a:chOff x="2940" y="2425"/>
              <a:chExt cx="235" cy="250"/>
            </a:xfrm>
          </p:grpSpPr>
          <p:sp>
            <p:nvSpPr>
              <p:cNvPr id="51413" name="Rectangle 33">
                <a:extLst>
                  <a:ext uri="{FF2B5EF4-FFF2-40B4-BE49-F238E27FC236}">
                    <a16:creationId xmlns:a16="http://schemas.microsoft.com/office/drawing/2014/main" id="{66F504BE-86A6-435A-94B3-B99FAD2A3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6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414" name="Text Box 34">
                <a:extLst>
                  <a:ext uri="{FF2B5EF4-FFF2-40B4-BE49-F238E27FC236}">
                    <a16:creationId xmlns:a16="http://schemas.microsoft.com/office/drawing/2014/main" id="{F412EFD3-6C2B-4BCC-885F-3B25B653E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0" y="2425"/>
                <a:ext cx="23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C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grpSp>
        <p:nvGrpSpPr>
          <p:cNvPr id="51209" name="Group 35">
            <a:extLst>
              <a:ext uri="{FF2B5EF4-FFF2-40B4-BE49-F238E27FC236}">
                <a16:creationId xmlns:a16="http://schemas.microsoft.com/office/drawing/2014/main" id="{8891979E-B056-4014-8C42-ECEA6AEA5BD7}"/>
              </a:ext>
            </a:extLst>
          </p:cNvPr>
          <p:cNvGrpSpPr>
            <a:grpSpLocks/>
          </p:cNvGrpSpPr>
          <p:nvPr/>
        </p:nvGrpSpPr>
        <p:grpSpPr bwMode="auto">
          <a:xfrm>
            <a:off x="1744663" y="4581525"/>
            <a:ext cx="501650" cy="396875"/>
            <a:chOff x="2217" y="2884"/>
            <a:chExt cx="316" cy="250"/>
          </a:xfrm>
        </p:grpSpPr>
        <p:sp>
          <p:nvSpPr>
            <p:cNvPr id="51403" name="Oval 36">
              <a:extLst>
                <a:ext uri="{FF2B5EF4-FFF2-40B4-BE49-F238E27FC236}">
                  <a16:creationId xmlns:a16="http://schemas.microsoft.com/office/drawing/2014/main" id="{5F401BDA-3F8F-4DD8-AA3B-7727021DB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30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51404" name="Line 37">
              <a:extLst>
                <a:ext uri="{FF2B5EF4-FFF2-40B4-BE49-F238E27FC236}">
                  <a16:creationId xmlns:a16="http://schemas.microsoft.com/office/drawing/2014/main" id="{E3A887D0-05BD-4745-94BB-61CCE525B8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9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05" name="Line 38">
              <a:extLst>
                <a:ext uri="{FF2B5EF4-FFF2-40B4-BE49-F238E27FC236}">
                  <a16:creationId xmlns:a16="http://schemas.microsoft.com/office/drawing/2014/main" id="{EC5E83FE-C84F-4479-83F6-6B1296B7D1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3" y="29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406" name="Rectangle 39">
              <a:extLst>
                <a:ext uri="{FF2B5EF4-FFF2-40B4-BE49-F238E27FC236}">
                  <a16:creationId xmlns:a16="http://schemas.microsoft.com/office/drawing/2014/main" id="{4738B616-6457-4836-B6BC-D093DF09F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29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ea typeface="宋体" panose="02010600030101010101" pitchFamily="2" charset="-122"/>
              </a:endParaRPr>
            </a:p>
          </p:txBody>
        </p:sp>
        <p:sp>
          <p:nvSpPr>
            <p:cNvPr id="51407" name="Oval 40">
              <a:extLst>
                <a:ext uri="{FF2B5EF4-FFF2-40B4-BE49-F238E27FC236}">
                  <a16:creationId xmlns:a16="http://schemas.microsoft.com/office/drawing/2014/main" id="{4E452513-699E-4F04-9885-B5D99373A1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7" y="29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1800">
                <a:ea typeface="宋体" panose="02010600030101010101" pitchFamily="2" charset="-122"/>
              </a:endParaRPr>
            </a:p>
          </p:txBody>
        </p:sp>
        <p:grpSp>
          <p:nvGrpSpPr>
            <p:cNvPr id="51408" name="Group 41">
              <a:extLst>
                <a:ext uri="{FF2B5EF4-FFF2-40B4-BE49-F238E27FC236}">
                  <a16:creationId xmlns:a16="http://schemas.microsoft.com/office/drawing/2014/main" id="{AA91660E-F6C1-4343-93AE-D0FD92B9B7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70" y="2884"/>
              <a:ext cx="223" cy="250"/>
              <a:chOff x="2945" y="2425"/>
              <a:chExt cx="226" cy="250"/>
            </a:xfrm>
          </p:grpSpPr>
          <p:sp>
            <p:nvSpPr>
              <p:cNvPr id="51409" name="Rectangle 42">
                <a:extLst>
                  <a:ext uri="{FF2B5EF4-FFF2-40B4-BE49-F238E27FC236}">
                    <a16:creationId xmlns:a16="http://schemas.microsoft.com/office/drawing/2014/main" id="{5F43EC0E-A2A9-42DA-BB79-76B2673A4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410" name="Text Box 43">
                <a:extLst>
                  <a:ext uri="{FF2B5EF4-FFF2-40B4-BE49-F238E27FC236}">
                    <a16:creationId xmlns:a16="http://schemas.microsoft.com/office/drawing/2014/main" id="{C6E88294-7DC9-42F4-9194-8C0D570D29F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5" y="2425"/>
                <a:ext cx="22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latin typeface="Arial" panose="020B0604020202020204" pitchFamily="34" charset="0"/>
                    <a:ea typeface="MS PGothic" panose="020B0600070205080204" pitchFamily="34" charset="-128"/>
                  </a:rPr>
                  <a:t>B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</p:grpSp>
      </p:grpSp>
      <p:sp>
        <p:nvSpPr>
          <p:cNvPr id="51210" name="Text Box 44">
            <a:extLst>
              <a:ext uri="{FF2B5EF4-FFF2-40B4-BE49-F238E27FC236}">
                <a16:creationId xmlns:a16="http://schemas.microsoft.com/office/drawing/2014/main" id="{4C5F1801-1C5E-4CA4-9C49-7D717F42F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513" y="433387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51211" name="Freeform 45">
            <a:extLst>
              <a:ext uri="{FF2B5EF4-FFF2-40B4-BE49-F238E27FC236}">
                <a16:creationId xmlns:a16="http://schemas.microsoft.com/office/drawing/2014/main" id="{A11A2AD4-ED34-4AD9-9604-1B26D5C2C398}"/>
              </a:ext>
            </a:extLst>
          </p:cNvPr>
          <p:cNvSpPr>
            <a:spLocks/>
          </p:cNvSpPr>
          <p:nvPr/>
        </p:nvSpPr>
        <p:spPr bwMode="auto">
          <a:xfrm flipH="1">
            <a:off x="1482725" y="4479925"/>
            <a:ext cx="338138" cy="204788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2" name="Freeform 46">
            <a:extLst>
              <a:ext uri="{FF2B5EF4-FFF2-40B4-BE49-F238E27FC236}">
                <a16:creationId xmlns:a16="http://schemas.microsoft.com/office/drawing/2014/main" id="{6293DFBE-A546-4164-A354-D4741121728A}"/>
              </a:ext>
            </a:extLst>
          </p:cNvPr>
          <p:cNvSpPr>
            <a:spLocks/>
          </p:cNvSpPr>
          <p:nvPr/>
        </p:nvSpPr>
        <p:spPr bwMode="auto">
          <a:xfrm flipH="1" flipV="1">
            <a:off x="1497013" y="4894263"/>
            <a:ext cx="314325" cy="228600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3" name="Freeform 47">
            <a:extLst>
              <a:ext uri="{FF2B5EF4-FFF2-40B4-BE49-F238E27FC236}">
                <a16:creationId xmlns:a16="http://schemas.microsoft.com/office/drawing/2014/main" id="{008BA99B-6563-44F6-BBA0-52D03D1687A8}"/>
              </a:ext>
            </a:extLst>
          </p:cNvPr>
          <p:cNvSpPr>
            <a:spLocks/>
          </p:cNvSpPr>
          <p:nvPr/>
        </p:nvSpPr>
        <p:spPr bwMode="auto">
          <a:xfrm flipV="1">
            <a:off x="858838" y="4884738"/>
            <a:ext cx="323850" cy="247650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4" name="Text Box 48">
            <a:extLst>
              <a:ext uri="{FF2B5EF4-FFF2-40B4-BE49-F238E27FC236}">
                <a16:creationId xmlns:a16="http://schemas.microsoft.com/office/drawing/2014/main" id="{141090E8-2B89-4334-8B07-983F823D4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7188" y="4343400"/>
            <a:ext cx="4841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1+e</a:t>
            </a:r>
          </a:p>
        </p:txBody>
      </p:sp>
      <p:sp>
        <p:nvSpPr>
          <p:cNvPr id="51215" name="Text Box 49">
            <a:extLst>
              <a:ext uri="{FF2B5EF4-FFF2-40B4-BE49-F238E27FC236}">
                <a16:creationId xmlns:a16="http://schemas.microsoft.com/office/drawing/2014/main" id="{AC0D9D1A-67AD-4D06-85E9-0C9C45A9F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3538" y="493395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e</a:t>
            </a:r>
          </a:p>
        </p:txBody>
      </p:sp>
      <p:sp>
        <p:nvSpPr>
          <p:cNvPr id="51216" name="Text Box 50">
            <a:extLst>
              <a:ext uri="{FF2B5EF4-FFF2-40B4-BE49-F238E27FC236}">
                <a16:creationId xmlns:a16="http://schemas.microsoft.com/office/drawing/2014/main" id="{1625E080-0A6F-4548-8B89-4BC134A574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957763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1217" name="Line 51">
            <a:extLst>
              <a:ext uri="{FF2B5EF4-FFF2-40B4-BE49-F238E27FC236}">
                <a16:creationId xmlns:a16="http://schemas.microsoft.com/office/drawing/2014/main" id="{4D795E13-80BD-4A9B-9956-AB12F2FC748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30325" y="5351463"/>
            <a:ext cx="0" cy="40005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18" name="Text Box 52">
            <a:extLst>
              <a:ext uri="{FF2B5EF4-FFF2-40B4-BE49-F238E27FC236}">
                <a16:creationId xmlns:a16="http://schemas.microsoft.com/office/drawing/2014/main" id="{980ADA69-BB90-4650-BA3A-0B2FC185B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0" y="5559425"/>
            <a:ext cx="311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e</a:t>
            </a:r>
            <a:endParaRPr lang="en-US" altLang="zh-CN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1219" name="Line 53">
            <a:extLst>
              <a:ext uri="{FF2B5EF4-FFF2-40B4-BE49-F238E27FC236}">
                <a16:creationId xmlns:a16="http://schemas.microsoft.com/office/drawing/2014/main" id="{39DCEB7B-3C67-462B-9B81-366287EA001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1175" y="4884738"/>
            <a:ext cx="4763" cy="338137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0" name="Text Box 54">
            <a:extLst>
              <a:ext uri="{FF2B5EF4-FFF2-40B4-BE49-F238E27FC236}">
                <a16:creationId xmlns:a16="http://schemas.microsoft.com/office/drawing/2014/main" id="{4CAFD30C-FAC7-47C0-AC78-E6614A090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517366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  <a:endParaRPr lang="en-US" altLang="zh-CN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1221" name="Line 55">
            <a:extLst>
              <a:ext uri="{FF2B5EF4-FFF2-40B4-BE49-F238E27FC236}">
                <a16:creationId xmlns:a16="http://schemas.microsoft.com/office/drawing/2014/main" id="{ED5754D8-2201-4AED-BD7E-6B8980F3C6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30413" y="4918075"/>
            <a:ext cx="0" cy="428625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2" name="Text Box 56">
            <a:extLst>
              <a:ext uri="{FF2B5EF4-FFF2-40B4-BE49-F238E27FC236}">
                <a16:creationId xmlns:a16="http://schemas.microsoft.com/office/drawing/2014/main" id="{159C19CB-E481-438A-A475-9C7F31D85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1663" y="52784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  <a:endParaRPr lang="en-US" altLang="zh-CN" sz="24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51223" name="Freeform 57">
            <a:extLst>
              <a:ext uri="{FF2B5EF4-FFF2-40B4-BE49-F238E27FC236}">
                <a16:creationId xmlns:a16="http://schemas.microsoft.com/office/drawing/2014/main" id="{CBB49F2E-977C-4B64-8C14-61AC65C77553}"/>
              </a:ext>
            </a:extLst>
          </p:cNvPr>
          <p:cNvSpPr>
            <a:spLocks/>
          </p:cNvSpPr>
          <p:nvPr/>
        </p:nvSpPr>
        <p:spPr bwMode="auto">
          <a:xfrm flipH="1" flipV="1">
            <a:off x="1401763" y="4851400"/>
            <a:ext cx="314325" cy="228600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4" name="Freeform 58">
            <a:extLst>
              <a:ext uri="{FF2B5EF4-FFF2-40B4-BE49-F238E27FC236}">
                <a16:creationId xmlns:a16="http://schemas.microsoft.com/office/drawing/2014/main" id="{AFD55BBC-09C1-4511-9C64-C0398631D7D6}"/>
              </a:ext>
            </a:extLst>
          </p:cNvPr>
          <p:cNvSpPr>
            <a:spLocks/>
          </p:cNvSpPr>
          <p:nvPr/>
        </p:nvSpPr>
        <p:spPr bwMode="auto">
          <a:xfrm flipH="1">
            <a:off x="949325" y="4860925"/>
            <a:ext cx="304800" cy="219075"/>
          </a:xfrm>
          <a:custGeom>
            <a:avLst/>
            <a:gdLst>
              <a:gd name="T0" fmla="*/ 0 w 342"/>
              <a:gd name="T1" fmla="*/ 2147483646 h 186"/>
              <a:gd name="T2" fmla="*/ 2147483646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225" name="Text Box 59">
            <a:extLst>
              <a:ext uri="{FF2B5EF4-FFF2-40B4-BE49-F238E27FC236}">
                <a16:creationId xmlns:a16="http://schemas.microsoft.com/office/drawing/2014/main" id="{735511C7-C109-4B60-A80B-7883109EB5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0" y="4738688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1226" name="Text Box 60">
            <a:extLst>
              <a:ext uri="{FF2B5EF4-FFF2-40B4-BE49-F238E27FC236}">
                <a16:creationId xmlns:a16="http://schemas.microsoft.com/office/drawing/2014/main" id="{500DCD71-701C-429A-AE05-5F38AA901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0650" y="4730750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1227" name="Text Box 211">
            <a:extLst>
              <a:ext uri="{FF2B5EF4-FFF2-40B4-BE49-F238E27FC236}">
                <a16:creationId xmlns:a16="http://schemas.microsoft.com/office/drawing/2014/main" id="{0F2A5D7D-3B1E-42A7-8DFC-B75613F89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8050" y="5824538"/>
            <a:ext cx="949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000099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initially</a:t>
            </a:r>
            <a:endParaRPr lang="en-US" altLang="zh-CN" sz="2400">
              <a:solidFill>
                <a:srgbClr val="000099"/>
              </a:solidFill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grpSp>
        <p:nvGrpSpPr>
          <p:cNvPr id="64" name="Group 298">
            <a:extLst>
              <a:ext uri="{FF2B5EF4-FFF2-40B4-BE49-F238E27FC236}">
                <a16:creationId xmlns:a16="http://schemas.microsoft.com/office/drawing/2014/main" id="{A1DA66BB-ED2F-409F-ABC6-B6339B110ED9}"/>
              </a:ext>
            </a:extLst>
          </p:cNvPr>
          <p:cNvGrpSpPr>
            <a:grpSpLocks/>
          </p:cNvGrpSpPr>
          <p:nvPr/>
        </p:nvGrpSpPr>
        <p:grpSpPr bwMode="auto">
          <a:xfrm>
            <a:off x="2544763" y="4189413"/>
            <a:ext cx="2195512" cy="2293937"/>
            <a:chOff x="1729" y="2639"/>
            <a:chExt cx="1383" cy="1445"/>
          </a:xfrm>
        </p:grpSpPr>
        <p:sp>
          <p:nvSpPr>
            <p:cNvPr id="51355" name="Freeform 61">
              <a:extLst>
                <a:ext uri="{FF2B5EF4-FFF2-40B4-BE49-F238E27FC236}">
                  <a16:creationId xmlns:a16="http://schemas.microsoft.com/office/drawing/2014/main" id="{BCF7FBED-6928-4B85-B344-D2F78E9E6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56" name="Freeform 62">
              <a:extLst>
                <a:ext uri="{FF2B5EF4-FFF2-40B4-BE49-F238E27FC236}">
                  <a16:creationId xmlns:a16="http://schemas.microsoft.com/office/drawing/2014/main" id="{2F42660F-AE6F-42B1-850B-DD922BAEC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357" name="Group 63">
              <a:extLst>
                <a:ext uri="{FF2B5EF4-FFF2-40B4-BE49-F238E27FC236}">
                  <a16:creationId xmlns:a16="http://schemas.microsoft.com/office/drawing/2014/main" id="{BCEA0FA4-A143-4BF5-94DE-4B9F132EE6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0"/>
              <a:chOff x="1747" y="3190"/>
              <a:chExt cx="316" cy="250"/>
            </a:xfrm>
          </p:grpSpPr>
          <p:sp>
            <p:nvSpPr>
              <p:cNvPr id="51395" name="Oval 64">
                <a:extLst>
                  <a:ext uri="{FF2B5EF4-FFF2-40B4-BE49-F238E27FC236}">
                    <a16:creationId xmlns:a16="http://schemas.microsoft.com/office/drawing/2014/main" id="{223D4032-B8B6-45B8-A7A4-81D6B72373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396" name="Line 65">
                <a:extLst>
                  <a:ext uri="{FF2B5EF4-FFF2-40B4-BE49-F238E27FC236}">
                    <a16:creationId xmlns:a16="http://schemas.microsoft.com/office/drawing/2014/main" id="{793BE892-49E6-4492-8857-34890D49D6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97" name="Line 66">
                <a:extLst>
                  <a:ext uri="{FF2B5EF4-FFF2-40B4-BE49-F238E27FC236}">
                    <a16:creationId xmlns:a16="http://schemas.microsoft.com/office/drawing/2014/main" id="{418B998D-8121-46A3-BACC-3794164ECC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98" name="Rectangle 67">
                <a:extLst>
                  <a:ext uri="{FF2B5EF4-FFF2-40B4-BE49-F238E27FC236}">
                    <a16:creationId xmlns:a16="http://schemas.microsoft.com/office/drawing/2014/main" id="{A65F373F-354A-41B4-B770-ECAFF4299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399" name="Oval 68">
                <a:extLst>
                  <a:ext uri="{FF2B5EF4-FFF2-40B4-BE49-F238E27FC236}">
                    <a16:creationId xmlns:a16="http://schemas.microsoft.com/office/drawing/2014/main" id="{8D3F1F0B-3130-4618-B367-E5027D87B2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51400" name="Group 69">
                <a:extLst>
                  <a:ext uri="{FF2B5EF4-FFF2-40B4-BE49-F238E27FC236}">
                    <a16:creationId xmlns:a16="http://schemas.microsoft.com/office/drawing/2014/main" id="{AFB3FADF-D854-47A8-914E-FDE35DA44F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0" y="3190"/>
                <a:ext cx="223" cy="250"/>
                <a:chOff x="2945" y="2425"/>
                <a:chExt cx="226" cy="250"/>
              </a:xfrm>
            </p:grpSpPr>
            <p:sp>
              <p:nvSpPr>
                <p:cNvPr id="51401" name="Rectangle 70">
                  <a:extLst>
                    <a:ext uri="{FF2B5EF4-FFF2-40B4-BE49-F238E27FC236}">
                      <a16:creationId xmlns:a16="http://schemas.microsoft.com/office/drawing/2014/main" id="{E291B714-4975-4B92-8102-5608BAF309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402" name="Text Box 71">
                  <a:extLst>
                    <a:ext uri="{FF2B5EF4-FFF2-40B4-BE49-F238E27FC236}">
                      <a16:creationId xmlns:a16="http://schemas.microsoft.com/office/drawing/2014/main" id="{5C5385E4-ED6E-4AD8-9D62-22463E00219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A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51358" name="Group 72">
              <a:extLst>
                <a:ext uri="{FF2B5EF4-FFF2-40B4-BE49-F238E27FC236}">
                  <a16:creationId xmlns:a16="http://schemas.microsoft.com/office/drawing/2014/main" id="{249A09E5-4573-42E6-AC46-A99AFCF686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0"/>
              <a:chOff x="2221" y="3571"/>
              <a:chExt cx="316" cy="250"/>
            </a:xfrm>
          </p:grpSpPr>
          <p:sp>
            <p:nvSpPr>
              <p:cNvPr id="51387" name="Oval 73">
                <a:extLst>
                  <a:ext uri="{FF2B5EF4-FFF2-40B4-BE49-F238E27FC236}">
                    <a16:creationId xmlns:a16="http://schemas.microsoft.com/office/drawing/2014/main" id="{9724E801-9856-4D42-9304-059BED4DB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388" name="Line 74">
                <a:extLst>
                  <a:ext uri="{FF2B5EF4-FFF2-40B4-BE49-F238E27FC236}">
                    <a16:creationId xmlns:a16="http://schemas.microsoft.com/office/drawing/2014/main" id="{6FA5DA33-29C9-43E6-8A2D-72BA8EB127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89" name="Line 75">
                <a:extLst>
                  <a:ext uri="{FF2B5EF4-FFF2-40B4-BE49-F238E27FC236}">
                    <a16:creationId xmlns:a16="http://schemas.microsoft.com/office/drawing/2014/main" id="{AE6FF22A-4C28-466E-AA8C-4004B8CAAA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90" name="Rectangle 76">
                <a:extLst>
                  <a:ext uri="{FF2B5EF4-FFF2-40B4-BE49-F238E27FC236}">
                    <a16:creationId xmlns:a16="http://schemas.microsoft.com/office/drawing/2014/main" id="{133EF0BF-53AC-42E4-886A-82B7716E17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391" name="Oval 77">
                <a:extLst>
                  <a:ext uri="{FF2B5EF4-FFF2-40B4-BE49-F238E27FC236}">
                    <a16:creationId xmlns:a16="http://schemas.microsoft.com/office/drawing/2014/main" id="{398C3117-A98E-47F4-8710-D491B92C4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51392" name="Group 78">
                <a:extLst>
                  <a:ext uri="{FF2B5EF4-FFF2-40B4-BE49-F238E27FC236}">
                    <a16:creationId xmlns:a16="http://schemas.microsoft.com/office/drawing/2014/main" id="{06609CC1-4E57-4115-B1BA-559ED862D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5" y="3571"/>
                <a:ext cx="232" cy="250"/>
                <a:chOff x="2941" y="2425"/>
                <a:chExt cx="235" cy="250"/>
              </a:xfrm>
            </p:grpSpPr>
            <p:sp>
              <p:nvSpPr>
                <p:cNvPr id="51393" name="Rectangle 79">
                  <a:extLst>
                    <a:ext uri="{FF2B5EF4-FFF2-40B4-BE49-F238E27FC236}">
                      <a16:creationId xmlns:a16="http://schemas.microsoft.com/office/drawing/2014/main" id="{90ABCB0E-7449-4333-862C-9186F5B64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94" name="Text Box 80">
                  <a:extLst>
                    <a:ext uri="{FF2B5EF4-FFF2-40B4-BE49-F238E27FC236}">
                      <a16:creationId xmlns:a16="http://schemas.microsoft.com/office/drawing/2014/main" id="{1D2163B0-4505-40EF-A069-7E39EB995B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1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D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51359" name="Group 81">
              <a:extLst>
                <a:ext uri="{FF2B5EF4-FFF2-40B4-BE49-F238E27FC236}">
                  <a16:creationId xmlns:a16="http://schemas.microsoft.com/office/drawing/2014/main" id="{BE39FE63-FDE9-46C6-947E-CADE085C8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0"/>
              <a:chOff x="2903" y="2884"/>
              <a:chExt cx="315" cy="250"/>
            </a:xfrm>
          </p:grpSpPr>
          <p:grpSp>
            <p:nvGrpSpPr>
              <p:cNvPr id="51378" name="Group 82">
                <a:extLst>
                  <a:ext uri="{FF2B5EF4-FFF2-40B4-BE49-F238E27FC236}">
                    <a16:creationId xmlns:a16="http://schemas.microsoft.com/office/drawing/2014/main" id="{DC676BF3-777A-4ACD-A7BA-C76ABA2153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51382" name="Oval 83">
                  <a:extLst>
                    <a:ext uri="{FF2B5EF4-FFF2-40B4-BE49-F238E27FC236}">
                      <a16:creationId xmlns:a16="http://schemas.microsoft.com/office/drawing/2014/main" id="{0814ED48-A320-4EB2-BC79-ABBAD43F83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83" name="Line 84">
                  <a:extLst>
                    <a:ext uri="{FF2B5EF4-FFF2-40B4-BE49-F238E27FC236}">
                      <a16:creationId xmlns:a16="http://schemas.microsoft.com/office/drawing/2014/main" id="{843C83CD-3004-4B5F-993F-A1EDCF6838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384" name="Line 85">
                  <a:extLst>
                    <a:ext uri="{FF2B5EF4-FFF2-40B4-BE49-F238E27FC236}">
                      <a16:creationId xmlns:a16="http://schemas.microsoft.com/office/drawing/2014/main" id="{B985EAB6-FFEE-4156-AF37-2F1FF7D0B4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385" name="Rectangle 86">
                  <a:extLst>
                    <a:ext uri="{FF2B5EF4-FFF2-40B4-BE49-F238E27FC236}">
                      <a16:creationId xmlns:a16="http://schemas.microsoft.com/office/drawing/2014/main" id="{D1EF6DFF-BC24-45E5-9796-A143E699EE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86" name="Oval 87">
                  <a:extLst>
                    <a:ext uri="{FF2B5EF4-FFF2-40B4-BE49-F238E27FC236}">
                      <a16:creationId xmlns:a16="http://schemas.microsoft.com/office/drawing/2014/main" id="{E122CF0A-0DEF-44AF-910C-53CD95C3F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1379" name="Group 88">
                <a:extLst>
                  <a:ext uri="{FF2B5EF4-FFF2-40B4-BE49-F238E27FC236}">
                    <a16:creationId xmlns:a16="http://schemas.microsoft.com/office/drawing/2014/main" id="{80ECDE4C-60CD-4BF7-B4E8-0FF59D0DB6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2884"/>
                <a:ext cx="232" cy="250"/>
                <a:chOff x="2940" y="2425"/>
                <a:chExt cx="235" cy="250"/>
              </a:xfrm>
            </p:grpSpPr>
            <p:sp>
              <p:nvSpPr>
                <p:cNvPr id="51380" name="Rectangle 89">
                  <a:extLst>
                    <a:ext uri="{FF2B5EF4-FFF2-40B4-BE49-F238E27FC236}">
                      <a16:creationId xmlns:a16="http://schemas.microsoft.com/office/drawing/2014/main" id="{EF89F5CD-E580-44E6-84B2-E8E45C6BA9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81" name="Text Box 90">
                  <a:extLst>
                    <a:ext uri="{FF2B5EF4-FFF2-40B4-BE49-F238E27FC236}">
                      <a16:creationId xmlns:a16="http://schemas.microsoft.com/office/drawing/2014/main" id="{4CCD89C7-D521-4215-935A-D57839FF7E8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C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51360" name="Group 91">
              <a:extLst>
                <a:ext uri="{FF2B5EF4-FFF2-40B4-BE49-F238E27FC236}">
                  <a16:creationId xmlns:a16="http://schemas.microsoft.com/office/drawing/2014/main" id="{AF9F76F6-55E0-4656-B030-02F5A4FE21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0"/>
              <a:chOff x="2217" y="2884"/>
              <a:chExt cx="316" cy="250"/>
            </a:xfrm>
          </p:grpSpPr>
          <p:sp>
            <p:nvSpPr>
              <p:cNvPr id="51370" name="Oval 92">
                <a:extLst>
                  <a:ext uri="{FF2B5EF4-FFF2-40B4-BE49-F238E27FC236}">
                    <a16:creationId xmlns:a16="http://schemas.microsoft.com/office/drawing/2014/main" id="{DD750C06-D69F-4EC9-AD9E-2BD1103DE4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371" name="Line 93">
                <a:extLst>
                  <a:ext uri="{FF2B5EF4-FFF2-40B4-BE49-F238E27FC236}">
                    <a16:creationId xmlns:a16="http://schemas.microsoft.com/office/drawing/2014/main" id="{852C6092-2B7A-4025-83AF-BAAC086BF2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72" name="Line 94">
                <a:extLst>
                  <a:ext uri="{FF2B5EF4-FFF2-40B4-BE49-F238E27FC236}">
                    <a16:creationId xmlns:a16="http://schemas.microsoft.com/office/drawing/2014/main" id="{B03C3C75-A264-4F14-97CB-F4C9385EA7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73" name="Rectangle 95">
                <a:extLst>
                  <a:ext uri="{FF2B5EF4-FFF2-40B4-BE49-F238E27FC236}">
                    <a16:creationId xmlns:a16="http://schemas.microsoft.com/office/drawing/2014/main" id="{23E3AE7B-74AB-45C7-B4D5-ACF1C0A13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374" name="Oval 96">
                <a:extLst>
                  <a:ext uri="{FF2B5EF4-FFF2-40B4-BE49-F238E27FC236}">
                    <a16:creationId xmlns:a16="http://schemas.microsoft.com/office/drawing/2014/main" id="{EF840DC7-9C24-4B70-889B-8F195DF37A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51375" name="Group 97">
                <a:extLst>
                  <a:ext uri="{FF2B5EF4-FFF2-40B4-BE49-F238E27FC236}">
                    <a16:creationId xmlns:a16="http://schemas.microsoft.com/office/drawing/2014/main" id="{7063524C-71A1-492A-8BA0-01988D266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0" y="2884"/>
                <a:ext cx="223" cy="250"/>
                <a:chOff x="2945" y="2425"/>
                <a:chExt cx="226" cy="250"/>
              </a:xfrm>
            </p:grpSpPr>
            <p:sp>
              <p:nvSpPr>
                <p:cNvPr id="51376" name="Rectangle 98">
                  <a:extLst>
                    <a:ext uri="{FF2B5EF4-FFF2-40B4-BE49-F238E27FC236}">
                      <a16:creationId xmlns:a16="http://schemas.microsoft.com/office/drawing/2014/main" id="{EBA727E3-E23C-4386-9814-FD2E9084EF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77" name="Text Box 99">
                  <a:extLst>
                    <a:ext uri="{FF2B5EF4-FFF2-40B4-BE49-F238E27FC236}">
                      <a16:creationId xmlns:a16="http://schemas.microsoft.com/office/drawing/2014/main" id="{28B7624B-C9FC-498F-9BF2-554343303D7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B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51361" name="Freeform 101">
              <a:extLst>
                <a:ext uri="{FF2B5EF4-FFF2-40B4-BE49-F238E27FC236}">
                  <a16:creationId xmlns:a16="http://schemas.microsoft.com/office/drawing/2014/main" id="{E87FE771-6E8B-4310-8BE2-7182172AD7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62" name="Freeform 102">
              <a:extLst>
                <a:ext uri="{FF2B5EF4-FFF2-40B4-BE49-F238E27FC236}">
                  <a16:creationId xmlns:a16="http://schemas.microsoft.com/office/drawing/2014/main" id="{5969979B-9436-4797-80DE-8438C6C5AC9B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63" name="Freeform 103">
              <a:extLst>
                <a:ext uri="{FF2B5EF4-FFF2-40B4-BE49-F238E27FC236}">
                  <a16:creationId xmlns:a16="http://schemas.microsoft.com/office/drawing/2014/main" id="{8825A73D-07E7-4086-BEF2-CF8C5B56A4C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64" name="Freeform 107">
              <a:extLst>
                <a:ext uri="{FF2B5EF4-FFF2-40B4-BE49-F238E27FC236}">
                  <a16:creationId xmlns:a16="http://schemas.microsoft.com/office/drawing/2014/main" id="{4723B98B-D8BC-4AF5-B7C8-0733C128FEA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65" name="Freeform 108">
              <a:extLst>
                <a:ext uri="{FF2B5EF4-FFF2-40B4-BE49-F238E27FC236}">
                  <a16:creationId xmlns:a16="http://schemas.microsoft.com/office/drawing/2014/main" id="{BAD119DD-90FB-4740-AC48-40BF81318D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66" name="Text Box 212">
              <a:extLst>
                <a:ext uri="{FF2B5EF4-FFF2-40B4-BE49-F238E27FC236}">
                  <a16:creationId xmlns:a16="http://schemas.microsoft.com/office/drawing/2014/main" id="{C5B66A70-F73D-4F01-9803-40707E19B3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" y="3612"/>
              <a:ext cx="1383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Gill Sans MT" panose="020B0502020104020203" pitchFamily="34" charset="0"/>
                  <a:ea typeface="MS PGothic" panose="020B0600070205080204" pitchFamily="34" charset="-128"/>
                </a:rPr>
                <a:t>given these costs,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Gill Sans MT" panose="020B0502020104020203" pitchFamily="34" charset="0"/>
                  <a:ea typeface="MS PGothic" panose="020B0600070205080204" pitchFamily="34" charset="-128"/>
                </a:rPr>
                <a:t>find new routing….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Gill Sans MT" panose="020B0502020104020203" pitchFamily="34" charset="0"/>
                  <a:ea typeface="MS PGothic" panose="020B0600070205080204" pitchFamily="34" charset="-128"/>
                </a:rPr>
                <a:t>resulting in new costs</a:t>
              </a:r>
            </a:p>
          </p:txBody>
        </p:sp>
        <p:sp>
          <p:nvSpPr>
            <p:cNvPr id="51367" name="Line 215">
              <a:extLst>
                <a:ext uri="{FF2B5EF4-FFF2-40B4-BE49-F238E27FC236}">
                  <a16:creationId xmlns:a16="http://schemas.microsoft.com/office/drawing/2014/main" id="{B2348B4B-64F2-40B0-B9A7-7FC6E22706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68" name="Line 216">
              <a:extLst>
                <a:ext uri="{FF2B5EF4-FFF2-40B4-BE49-F238E27FC236}">
                  <a16:creationId xmlns:a16="http://schemas.microsoft.com/office/drawing/2014/main" id="{6B466DDE-7204-43F5-B2A9-659867C45E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69" name="Line 217">
              <a:extLst>
                <a:ext uri="{FF2B5EF4-FFF2-40B4-BE49-F238E27FC236}">
                  <a16:creationId xmlns:a16="http://schemas.microsoft.com/office/drawing/2014/main" id="{AAFF5CD0-F22F-4FBF-BE33-6408481E78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1229" name="Freeform 288">
            <a:extLst>
              <a:ext uri="{FF2B5EF4-FFF2-40B4-BE49-F238E27FC236}">
                <a16:creationId xmlns:a16="http://schemas.microsoft.com/office/drawing/2014/main" id="{8A594CF0-2383-4947-89A8-F54539BF9312}"/>
              </a:ext>
            </a:extLst>
          </p:cNvPr>
          <p:cNvSpPr>
            <a:spLocks/>
          </p:cNvSpPr>
          <p:nvPr/>
        </p:nvSpPr>
        <p:spPr bwMode="auto">
          <a:xfrm>
            <a:off x="1358900" y="4338638"/>
            <a:ext cx="609600" cy="828675"/>
          </a:xfrm>
          <a:custGeom>
            <a:avLst/>
            <a:gdLst>
              <a:gd name="T0" fmla="*/ 0 w 384"/>
              <a:gd name="T1" fmla="*/ 2147483646 h 522"/>
              <a:gd name="T2" fmla="*/ 2147483646 w 384"/>
              <a:gd name="T3" fmla="*/ 2147483646 h 522"/>
              <a:gd name="T4" fmla="*/ 2147483646 w 384"/>
              <a:gd name="T5" fmla="*/ 0 h 522"/>
              <a:gd name="T6" fmla="*/ 0 60000 65536"/>
              <a:gd name="T7" fmla="*/ 0 60000 65536"/>
              <a:gd name="T8" fmla="*/ 0 60000 65536"/>
              <a:gd name="T9" fmla="*/ 0 w 384"/>
              <a:gd name="T10" fmla="*/ 0 h 522"/>
              <a:gd name="T11" fmla="*/ 384 w 384"/>
              <a:gd name="T12" fmla="*/ 522 h 52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4" h="522">
                <a:moveTo>
                  <a:pt x="0" y="522"/>
                </a:moveTo>
                <a:lnTo>
                  <a:pt x="384" y="249"/>
                </a:lnTo>
                <a:lnTo>
                  <a:pt x="12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1230" name="Line 289">
            <a:extLst>
              <a:ext uri="{FF2B5EF4-FFF2-40B4-BE49-F238E27FC236}">
                <a16:creationId xmlns:a16="http://schemas.microsoft.com/office/drawing/2014/main" id="{23611B89-F7F9-4EA1-A2AA-9488C61482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0725" y="4419600"/>
            <a:ext cx="447675" cy="242888"/>
          </a:xfrm>
          <a:prstGeom prst="line">
            <a:avLst/>
          </a:prstGeom>
          <a:noFill/>
          <a:ln w="571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15" name="Freeform 290">
            <a:extLst>
              <a:ext uri="{FF2B5EF4-FFF2-40B4-BE49-F238E27FC236}">
                <a16:creationId xmlns:a16="http://schemas.microsoft.com/office/drawing/2014/main" id="{7538BDC8-16E7-4CAE-B07B-588AE96BB439}"/>
              </a:ext>
            </a:extLst>
          </p:cNvPr>
          <p:cNvSpPr>
            <a:spLocks/>
          </p:cNvSpPr>
          <p:nvPr/>
        </p:nvSpPr>
        <p:spPr bwMode="auto">
          <a:xfrm>
            <a:off x="2943225" y="4391025"/>
            <a:ext cx="1193800" cy="866775"/>
          </a:xfrm>
          <a:custGeom>
            <a:avLst/>
            <a:gdLst>
              <a:gd name="T0" fmla="*/ 2147483646 w 752"/>
              <a:gd name="T1" fmla="*/ 2147483646 h 546"/>
              <a:gd name="T2" fmla="*/ 2147483646 w 752"/>
              <a:gd name="T3" fmla="*/ 2147483646 h 546"/>
              <a:gd name="T4" fmla="*/ 0 w 752"/>
              <a:gd name="T5" fmla="*/ 2147483646 h 546"/>
              <a:gd name="T6" fmla="*/ 2147483646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16" name="Group 291">
            <a:extLst>
              <a:ext uri="{FF2B5EF4-FFF2-40B4-BE49-F238E27FC236}">
                <a16:creationId xmlns:a16="http://schemas.microsoft.com/office/drawing/2014/main" id="{397DBFEB-C8A9-4673-9E5A-BD7917F05AFA}"/>
              </a:ext>
            </a:extLst>
          </p:cNvPr>
          <p:cNvGrpSpPr>
            <a:grpSpLocks/>
          </p:cNvGrpSpPr>
          <p:nvPr/>
        </p:nvGrpSpPr>
        <p:grpSpPr bwMode="auto">
          <a:xfrm>
            <a:off x="2768600" y="4376738"/>
            <a:ext cx="1430338" cy="966787"/>
            <a:chOff x="1870" y="2772"/>
            <a:chExt cx="901" cy="609"/>
          </a:xfrm>
        </p:grpSpPr>
        <p:sp>
          <p:nvSpPr>
            <p:cNvPr id="51349" name="Text Box 292">
              <a:extLst>
                <a:ext uri="{FF2B5EF4-FFF2-40B4-BE49-F238E27FC236}">
                  <a16:creationId xmlns:a16="http://schemas.microsoft.com/office/drawing/2014/main" id="{92F3B521-E51D-43ED-B1AD-05D8C7058D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2+e</a:t>
              </a:r>
            </a:p>
          </p:txBody>
        </p:sp>
        <p:sp>
          <p:nvSpPr>
            <p:cNvPr id="51350" name="Text Box 293">
              <a:extLst>
                <a:ext uri="{FF2B5EF4-FFF2-40B4-BE49-F238E27FC236}">
                  <a16:creationId xmlns:a16="http://schemas.microsoft.com/office/drawing/2014/main" id="{F0D1AC06-C657-4BB9-9A4F-A4187E5050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  <p:sp>
          <p:nvSpPr>
            <p:cNvPr id="51351" name="Text Box 294">
              <a:extLst>
                <a:ext uri="{FF2B5EF4-FFF2-40B4-BE49-F238E27FC236}">
                  <a16:creationId xmlns:a16="http://schemas.microsoft.com/office/drawing/2014/main" id="{43F89FD1-366E-46E1-A4C5-E4EEC0154A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  <p:sp>
          <p:nvSpPr>
            <p:cNvPr id="51352" name="Text Box 295">
              <a:extLst>
                <a:ext uri="{FF2B5EF4-FFF2-40B4-BE49-F238E27FC236}">
                  <a16:creationId xmlns:a16="http://schemas.microsoft.com/office/drawing/2014/main" id="{97B31C9F-1C84-4FC7-9D01-13800D8FCD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  <p:sp>
          <p:nvSpPr>
            <p:cNvPr id="51353" name="Text Box 296">
              <a:extLst>
                <a:ext uri="{FF2B5EF4-FFF2-40B4-BE49-F238E27FC236}">
                  <a16:creationId xmlns:a16="http://schemas.microsoft.com/office/drawing/2014/main" id="{0C28FAF6-5847-47FA-84B2-1BD3075256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1+e</a:t>
              </a:r>
            </a:p>
          </p:txBody>
        </p:sp>
        <p:sp>
          <p:nvSpPr>
            <p:cNvPr id="51354" name="Text Box 297">
              <a:extLst>
                <a:ext uri="{FF2B5EF4-FFF2-40B4-BE49-F238E27FC236}">
                  <a16:creationId xmlns:a16="http://schemas.microsoft.com/office/drawing/2014/main" id="{289FD2BF-D8E6-414F-ACAA-63D5DFD9EA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</a:p>
          </p:txBody>
        </p:sp>
      </p:grpSp>
      <p:grpSp>
        <p:nvGrpSpPr>
          <p:cNvPr id="123" name="Group 299">
            <a:extLst>
              <a:ext uri="{FF2B5EF4-FFF2-40B4-BE49-F238E27FC236}">
                <a16:creationId xmlns:a16="http://schemas.microsoft.com/office/drawing/2014/main" id="{D4A737CC-2E61-4F10-B8AE-C708D2A9BFDA}"/>
              </a:ext>
            </a:extLst>
          </p:cNvPr>
          <p:cNvGrpSpPr>
            <a:grpSpLocks/>
          </p:cNvGrpSpPr>
          <p:nvPr/>
        </p:nvGrpSpPr>
        <p:grpSpPr bwMode="auto">
          <a:xfrm>
            <a:off x="4814888" y="4197350"/>
            <a:ext cx="2195512" cy="2293938"/>
            <a:chOff x="1729" y="2639"/>
            <a:chExt cx="1383" cy="1445"/>
          </a:xfrm>
        </p:grpSpPr>
        <p:sp>
          <p:nvSpPr>
            <p:cNvPr id="51301" name="Freeform 300">
              <a:extLst>
                <a:ext uri="{FF2B5EF4-FFF2-40B4-BE49-F238E27FC236}">
                  <a16:creationId xmlns:a16="http://schemas.microsoft.com/office/drawing/2014/main" id="{C5DF6FA8-3544-4942-80DC-F3EF53452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02" name="Freeform 301">
              <a:extLst>
                <a:ext uri="{FF2B5EF4-FFF2-40B4-BE49-F238E27FC236}">
                  <a16:creationId xmlns:a16="http://schemas.microsoft.com/office/drawing/2014/main" id="{5D48A1DC-B732-4A90-8ACE-50E6051734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303" name="Group 302">
              <a:extLst>
                <a:ext uri="{FF2B5EF4-FFF2-40B4-BE49-F238E27FC236}">
                  <a16:creationId xmlns:a16="http://schemas.microsoft.com/office/drawing/2014/main" id="{BD8DE649-3DA5-47BF-B891-066E2CF342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0"/>
              <a:chOff x="1747" y="3190"/>
              <a:chExt cx="316" cy="250"/>
            </a:xfrm>
          </p:grpSpPr>
          <p:sp>
            <p:nvSpPr>
              <p:cNvPr id="51341" name="Oval 303">
                <a:extLst>
                  <a:ext uri="{FF2B5EF4-FFF2-40B4-BE49-F238E27FC236}">
                    <a16:creationId xmlns:a16="http://schemas.microsoft.com/office/drawing/2014/main" id="{A913A469-021E-4C0E-941B-25BDC55CF4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342" name="Line 304">
                <a:extLst>
                  <a:ext uri="{FF2B5EF4-FFF2-40B4-BE49-F238E27FC236}">
                    <a16:creationId xmlns:a16="http://schemas.microsoft.com/office/drawing/2014/main" id="{3C4EE212-83AF-4639-9519-4513DCE21C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43" name="Line 305">
                <a:extLst>
                  <a:ext uri="{FF2B5EF4-FFF2-40B4-BE49-F238E27FC236}">
                    <a16:creationId xmlns:a16="http://schemas.microsoft.com/office/drawing/2014/main" id="{F429B7BF-C565-4EA9-A3E4-36D0741AE2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44" name="Rectangle 306">
                <a:extLst>
                  <a:ext uri="{FF2B5EF4-FFF2-40B4-BE49-F238E27FC236}">
                    <a16:creationId xmlns:a16="http://schemas.microsoft.com/office/drawing/2014/main" id="{51D7D6F0-70AD-45C1-8B81-BA34A5BA8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345" name="Oval 307">
                <a:extLst>
                  <a:ext uri="{FF2B5EF4-FFF2-40B4-BE49-F238E27FC236}">
                    <a16:creationId xmlns:a16="http://schemas.microsoft.com/office/drawing/2014/main" id="{09C20414-1582-4834-9104-E9E85BC8E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51346" name="Group 308">
                <a:extLst>
                  <a:ext uri="{FF2B5EF4-FFF2-40B4-BE49-F238E27FC236}">
                    <a16:creationId xmlns:a16="http://schemas.microsoft.com/office/drawing/2014/main" id="{29150B28-7038-4B5E-82D8-1C044FDE6E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0" y="3190"/>
                <a:ext cx="223" cy="250"/>
                <a:chOff x="2945" y="2425"/>
                <a:chExt cx="226" cy="250"/>
              </a:xfrm>
            </p:grpSpPr>
            <p:sp>
              <p:nvSpPr>
                <p:cNvPr id="51347" name="Rectangle 309">
                  <a:extLst>
                    <a:ext uri="{FF2B5EF4-FFF2-40B4-BE49-F238E27FC236}">
                      <a16:creationId xmlns:a16="http://schemas.microsoft.com/office/drawing/2014/main" id="{9781DB15-77BD-4F61-955D-145D20046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48" name="Text Box 310">
                  <a:extLst>
                    <a:ext uri="{FF2B5EF4-FFF2-40B4-BE49-F238E27FC236}">
                      <a16:creationId xmlns:a16="http://schemas.microsoft.com/office/drawing/2014/main" id="{E8A898FE-D6FD-4161-9B51-87249E758E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A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51304" name="Group 311">
              <a:extLst>
                <a:ext uri="{FF2B5EF4-FFF2-40B4-BE49-F238E27FC236}">
                  <a16:creationId xmlns:a16="http://schemas.microsoft.com/office/drawing/2014/main" id="{9854323B-32C6-4168-93E2-AA981BBA81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0"/>
              <a:chOff x="2221" y="3571"/>
              <a:chExt cx="316" cy="250"/>
            </a:xfrm>
          </p:grpSpPr>
          <p:sp>
            <p:nvSpPr>
              <p:cNvPr id="51333" name="Oval 312">
                <a:extLst>
                  <a:ext uri="{FF2B5EF4-FFF2-40B4-BE49-F238E27FC236}">
                    <a16:creationId xmlns:a16="http://schemas.microsoft.com/office/drawing/2014/main" id="{194457D4-AC1A-4FE8-AEA6-AC998A604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334" name="Line 313">
                <a:extLst>
                  <a:ext uri="{FF2B5EF4-FFF2-40B4-BE49-F238E27FC236}">
                    <a16:creationId xmlns:a16="http://schemas.microsoft.com/office/drawing/2014/main" id="{C58D141E-C3EE-4C3D-8549-DBBE9991CB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35" name="Line 314">
                <a:extLst>
                  <a:ext uri="{FF2B5EF4-FFF2-40B4-BE49-F238E27FC236}">
                    <a16:creationId xmlns:a16="http://schemas.microsoft.com/office/drawing/2014/main" id="{D543BFA9-BD15-4183-85E6-BD9AC3643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36" name="Rectangle 315">
                <a:extLst>
                  <a:ext uri="{FF2B5EF4-FFF2-40B4-BE49-F238E27FC236}">
                    <a16:creationId xmlns:a16="http://schemas.microsoft.com/office/drawing/2014/main" id="{F9276FE0-29AD-4903-90A2-24C68ABFE7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337" name="Oval 316">
                <a:extLst>
                  <a:ext uri="{FF2B5EF4-FFF2-40B4-BE49-F238E27FC236}">
                    <a16:creationId xmlns:a16="http://schemas.microsoft.com/office/drawing/2014/main" id="{F3E6A40D-3ACB-41A0-8B3B-6F2F5FD06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51338" name="Group 317">
                <a:extLst>
                  <a:ext uri="{FF2B5EF4-FFF2-40B4-BE49-F238E27FC236}">
                    <a16:creationId xmlns:a16="http://schemas.microsoft.com/office/drawing/2014/main" id="{100E49BF-9098-4F50-A50F-82A4DD7FB0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5" y="3571"/>
                <a:ext cx="232" cy="250"/>
                <a:chOff x="2941" y="2425"/>
                <a:chExt cx="235" cy="250"/>
              </a:xfrm>
            </p:grpSpPr>
            <p:sp>
              <p:nvSpPr>
                <p:cNvPr id="51339" name="Rectangle 318">
                  <a:extLst>
                    <a:ext uri="{FF2B5EF4-FFF2-40B4-BE49-F238E27FC236}">
                      <a16:creationId xmlns:a16="http://schemas.microsoft.com/office/drawing/2014/main" id="{ECEC3C93-8D51-411E-BD22-480E8D743C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40" name="Text Box 319">
                  <a:extLst>
                    <a:ext uri="{FF2B5EF4-FFF2-40B4-BE49-F238E27FC236}">
                      <a16:creationId xmlns:a16="http://schemas.microsoft.com/office/drawing/2014/main" id="{904367E4-2300-4AA6-80D7-C14702B7B1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1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D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51305" name="Group 320">
              <a:extLst>
                <a:ext uri="{FF2B5EF4-FFF2-40B4-BE49-F238E27FC236}">
                  <a16:creationId xmlns:a16="http://schemas.microsoft.com/office/drawing/2014/main" id="{F99B7AC2-DAC2-499E-A836-83EC1CA38C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0"/>
              <a:chOff x="2903" y="2884"/>
              <a:chExt cx="315" cy="250"/>
            </a:xfrm>
          </p:grpSpPr>
          <p:grpSp>
            <p:nvGrpSpPr>
              <p:cNvPr id="51324" name="Group 321">
                <a:extLst>
                  <a:ext uri="{FF2B5EF4-FFF2-40B4-BE49-F238E27FC236}">
                    <a16:creationId xmlns:a16="http://schemas.microsoft.com/office/drawing/2014/main" id="{E71A4531-CF19-4A55-999C-A4B7A2DAEF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51328" name="Oval 322">
                  <a:extLst>
                    <a:ext uri="{FF2B5EF4-FFF2-40B4-BE49-F238E27FC236}">
                      <a16:creationId xmlns:a16="http://schemas.microsoft.com/office/drawing/2014/main" id="{2D19FE3A-7813-42BE-9CD3-0D36993663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29" name="Line 323">
                  <a:extLst>
                    <a:ext uri="{FF2B5EF4-FFF2-40B4-BE49-F238E27FC236}">
                      <a16:creationId xmlns:a16="http://schemas.microsoft.com/office/drawing/2014/main" id="{1EF5FBD6-979D-47F5-B8C8-91DBDB2E06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330" name="Line 324">
                  <a:extLst>
                    <a:ext uri="{FF2B5EF4-FFF2-40B4-BE49-F238E27FC236}">
                      <a16:creationId xmlns:a16="http://schemas.microsoft.com/office/drawing/2014/main" id="{8E6C8DB8-39CB-46AB-B6D5-58C301BDEF5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331" name="Rectangle 325">
                  <a:extLst>
                    <a:ext uri="{FF2B5EF4-FFF2-40B4-BE49-F238E27FC236}">
                      <a16:creationId xmlns:a16="http://schemas.microsoft.com/office/drawing/2014/main" id="{6EE91B80-A8E0-4439-A444-4AF0EFB646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32" name="Oval 326">
                  <a:extLst>
                    <a:ext uri="{FF2B5EF4-FFF2-40B4-BE49-F238E27FC236}">
                      <a16:creationId xmlns:a16="http://schemas.microsoft.com/office/drawing/2014/main" id="{816C0BF0-81AA-4896-BE98-BE502925A5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1325" name="Group 327">
                <a:extLst>
                  <a:ext uri="{FF2B5EF4-FFF2-40B4-BE49-F238E27FC236}">
                    <a16:creationId xmlns:a16="http://schemas.microsoft.com/office/drawing/2014/main" id="{7468808F-3725-4EC9-828D-D7BB3F3F1C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2884"/>
                <a:ext cx="232" cy="250"/>
                <a:chOff x="2940" y="2425"/>
                <a:chExt cx="235" cy="250"/>
              </a:xfrm>
            </p:grpSpPr>
            <p:sp>
              <p:nvSpPr>
                <p:cNvPr id="51326" name="Rectangle 328">
                  <a:extLst>
                    <a:ext uri="{FF2B5EF4-FFF2-40B4-BE49-F238E27FC236}">
                      <a16:creationId xmlns:a16="http://schemas.microsoft.com/office/drawing/2014/main" id="{23DB0CD7-8CBA-476C-9A00-B6150557CC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27" name="Text Box 329">
                  <a:extLst>
                    <a:ext uri="{FF2B5EF4-FFF2-40B4-BE49-F238E27FC236}">
                      <a16:creationId xmlns:a16="http://schemas.microsoft.com/office/drawing/2014/main" id="{0CEE7897-0A76-40F5-AC52-D6337E422A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C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51306" name="Group 330">
              <a:extLst>
                <a:ext uri="{FF2B5EF4-FFF2-40B4-BE49-F238E27FC236}">
                  <a16:creationId xmlns:a16="http://schemas.microsoft.com/office/drawing/2014/main" id="{4B05275F-4141-4533-8D46-8586A0A673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0"/>
              <a:chOff x="2217" y="2884"/>
              <a:chExt cx="316" cy="250"/>
            </a:xfrm>
          </p:grpSpPr>
          <p:sp>
            <p:nvSpPr>
              <p:cNvPr id="51316" name="Oval 331">
                <a:extLst>
                  <a:ext uri="{FF2B5EF4-FFF2-40B4-BE49-F238E27FC236}">
                    <a16:creationId xmlns:a16="http://schemas.microsoft.com/office/drawing/2014/main" id="{28312042-FB7C-4E1F-B43A-4ED4C7CB52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317" name="Line 332">
                <a:extLst>
                  <a:ext uri="{FF2B5EF4-FFF2-40B4-BE49-F238E27FC236}">
                    <a16:creationId xmlns:a16="http://schemas.microsoft.com/office/drawing/2014/main" id="{95557122-5832-4544-AB6C-E37883C7150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18" name="Line 333">
                <a:extLst>
                  <a:ext uri="{FF2B5EF4-FFF2-40B4-BE49-F238E27FC236}">
                    <a16:creationId xmlns:a16="http://schemas.microsoft.com/office/drawing/2014/main" id="{77C57A51-7112-44D5-8117-AA4C1E4A0E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319" name="Rectangle 334">
                <a:extLst>
                  <a:ext uri="{FF2B5EF4-FFF2-40B4-BE49-F238E27FC236}">
                    <a16:creationId xmlns:a16="http://schemas.microsoft.com/office/drawing/2014/main" id="{CCE7B57E-ABF7-4AE2-AAAA-64605270D7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320" name="Oval 335">
                <a:extLst>
                  <a:ext uri="{FF2B5EF4-FFF2-40B4-BE49-F238E27FC236}">
                    <a16:creationId xmlns:a16="http://schemas.microsoft.com/office/drawing/2014/main" id="{22E44709-0947-41CD-B494-9A4B11FB1C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51321" name="Group 336">
                <a:extLst>
                  <a:ext uri="{FF2B5EF4-FFF2-40B4-BE49-F238E27FC236}">
                    <a16:creationId xmlns:a16="http://schemas.microsoft.com/office/drawing/2014/main" id="{5DFCF2B6-51A9-4EE0-BFA7-190C913CF5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0" y="2884"/>
                <a:ext cx="223" cy="250"/>
                <a:chOff x="2945" y="2425"/>
                <a:chExt cx="226" cy="250"/>
              </a:xfrm>
            </p:grpSpPr>
            <p:sp>
              <p:nvSpPr>
                <p:cNvPr id="51322" name="Rectangle 337">
                  <a:extLst>
                    <a:ext uri="{FF2B5EF4-FFF2-40B4-BE49-F238E27FC236}">
                      <a16:creationId xmlns:a16="http://schemas.microsoft.com/office/drawing/2014/main" id="{79C78953-3314-4582-BBF4-686F2E9464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323" name="Text Box 338">
                  <a:extLst>
                    <a:ext uri="{FF2B5EF4-FFF2-40B4-BE49-F238E27FC236}">
                      <a16:creationId xmlns:a16="http://schemas.microsoft.com/office/drawing/2014/main" id="{59C89C2E-0E15-49A7-91D2-58C8CFAB6D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B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51307" name="Freeform 339">
              <a:extLst>
                <a:ext uri="{FF2B5EF4-FFF2-40B4-BE49-F238E27FC236}">
                  <a16:creationId xmlns:a16="http://schemas.microsoft.com/office/drawing/2014/main" id="{5798EA88-E2C6-422B-AA9C-27C185ACB6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08" name="Freeform 340">
              <a:extLst>
                <a:ext uri="{FF2B5EF4-FFF2-40B4-BE49-F238E27FC236}">
                  <a16:creationId xmlns:a16="http://schemas.microsoft.com/office/drawing/2014/main" id="{7D19F014-1831-483C-909B-9732FBC9CF9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09" name="Freeform 341">
              <a:extLst>
                <a:ext uri="{FF2B5EF4-FFF2-40B4-BE49-F238E27FC236}">
                  <a16:creationId xmlns:a16="http://schemas.microsoft.com/office/drawing/2014/main" id="{387E13F1-7FDF-4F83-B073-177E815C1814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10" name="Freeform 342">
              <a:extLst>
                <a:ext uri="{FF2B5EF4-FFF2-40B4-BE49-F238E27FC236}">
                  <a16:creationId xmlns:a16="http://schemas.microsoft.com/office/drawing/2014/main" id="{4F066893-3766-42AA-AF07-2EF99E2E78BB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11" name="Freeform 343">
              <a:extLst>
                <a:ext uri="{FF2B5EF4-FFF2-40B4-BE49-F238E27FC236}">
                  <a16:creationId xmlns:a16="http://schemas.microsoft.com/office/drawing/2014/main" id="{C6FDC5E1-BE1A-411A-8D95-620E01B8A1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12" name="Text Box 344">
              <a:extLst>
                <a:ext uri="{FF2B5EF4-FFF2-40B4-BE49-F238E27FC236}">
                  <a16:creationId xmlns:a16="http://schemas.microsoft.com/office/drawing/2014/main" id="{62EFD820-CB7A-47AE-B63F-A2EDBB272A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" y="3612"/>
              <a:ext cx="1383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Gill Sans MT" panose="020B0502020104020203" pitchFamily="34" charset="0"/>
                  <a:ea typeface="MS PGothic" panose="020B0600070205080204" pitchFamily="34" charset="-128"/>
                </a:rPr>
                <a:t>given these costs,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Gill Sans MT" panose="020B0502020104020203" pitchFamily="34" charset="0"/>
                  <a:ea typeface="MS PGothic" panose="020B0600070205080204" pitchFamily="34" charset="-128"/>
                </a:rPr>
                <a:t>find new routing….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Gill Sans MT" panose="020B0502020104020203" pitchFamily="34" charset="0"/>
                  <a:ea typeface="MS PGothic" panose="020B0600070205080204" pitchFamily="34" charset="-128"/>
                </a:rPr>
                <a:t>resulting in new costs</a:t>
              </a:r>
            </a:p>
          </p:txBody>
        </p:sp>
        <p:sp>
          <p:nvSpPr>
            <p:cNvPr id="51313" name="Line 345">
              <a:extLst>
                <a:ext uri="{FF2B5EF4-FFF2-40B4-BE49-F238E27FC236}">
                  <a16:creationId xmlns:a16="http://schemas.microsoft.com/office/drawing/2014/main" id="{A3B7A12E-CD77-4A80-BEA7-5D101C3319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14" name="Line 346">
              <a:extLst>
                <a:ext uri="{FF2B5EF4-FFF2-40B4-BE49-F238E27FC236}">
                  <a16:creationId xmlns:a16="http://schemas.microsoft.com/office/drawing/2014/main" id="{43E3ABF4-BEC2-47B9-A836-AE0D43C707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15" name="Line 347">
              <a:extLst>
                <a:ext uri="{FF2B5EF4-FFF2-40B4-BE49-F238E27FC236}">
                  <a16:creationId xmlns:a16="http://schemas.microsoft.com/office/drawing/2014/main" id="{D60D8E3E-D133-4BF2-9557-2565647A1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2" name="Freeform 228">
            <a:extLst>
              <a:ext uri="{FF2B5EF4-FFF2-40B4-BE49-F238E27FC236}">
                <a16:creationId xmlns:a16="http://schemas.microsoft.com/office/drawing/2014/main" id="{9D23A93E-0060-4CCD-9C70-D154A23826E0}"/>
              </a:ext>
            </a:extLst>
          </p:cNvPr>
          <p:cNvSpPr>
            <a:spLocks/>
          </p:cNvSpPr>
          <p:nvPr/>
        </p:nvSpPr>
        <p:spPr bwMode="auto">
          <a:xfrm>
            <a:off x="5219700" y="4332288"/>
            <a:ext cx="1181100" cy="952500"/>
          </a:xfrm>
          <a:custGeom>
            <a:avLst/>
            <a:gdLst>
              <a:gd name="T0" fmla="*/ 0 w 744"/>
              <a:gd name="T1" fmla="*/ 2147483646 h 600"/>
              <a:gd name="T2" fmla="*/ 2147483646 w 744"/>
              <a:gd name="T3" fmla="*/ 2147483646 h 600"/>
              <a:gd name="T4" fmla="*/ 2147483646 w 744"/>
              <a:gd name="T5" fmla="*/ 2147483646 h 600"/>
              <a:gd name="T6" fmla="*/ 2147483646 w 744"/>
              <a:gd name="T7" fmla="*/ 2147483646 h 600"/>
              <a:gd name="T8" fmla="*/ 2147483646 w 744"/>
              <a:gd name="T9" fmla="*/ 0 h 6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44"/>
              <a:gd name="T16" fmla="*/ 0 h 600"/>
              <a:gd name="T17" fmla="*/ 744 w 744"/>
              <a:gd name="T18" fmla="*/ 600 h 6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44" h="600">
                <a:moveTo>
                  <a:pt x="0" y="294"/>
                </a:moveTo>
                <a:lnTo>
                  <a:pt x="387" y="600"/>
                </a:lnTo>
                <a:lnTo>
                  <a:pt x="744" y="304"/>
                </a:lnTo>
                <a:lnTo>
                  <a:pt x="429" y="66"/>
                </a:lnTo>
                <a:lnTo>
                  <a:pt x="354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73" name="Group 348">
            <a:extLst>
              <a:ext uri="{FF2B5EF4-FFF2-40B4-BE49-F238E27FC236}">
                <a16:creationId xmlns:a16="http://schemas.microsoft.com/office/drawing/2014/main" id="{566B3485-F1AC-41E8-B483-9B7C73A42DFB}"/>
              </a:ext>
            </a:extLst>
          </p:cNvPr>
          <p:cNvGrpSpPr>
            <a:grpSpLocks/>
          </p:cNvGrpSpPr>
          <p:nvPr/>
        </p:nvGrpSpPr>
        <p:grpSpPr bwMode="auto">
          <a:xfrm>
            <a:off x="5137150" y="4410075"/>
            <a:ext cx="1493838" cy="990600"/>
            <a:chOff x="-186" y="1184"/>
            <a:chExt cx="941" cy="624"/>
          </a:xfrm>
        </p:grpSpPr>
        <p:sp>
          <p:nvSpPr>
            <p:cNvPr id="51295" name="Text Box 270">
              <a:extLst>
                <a:ext uri="{FF2B5EF4-FFF2-40B4-BE49-F238E27FC236}">
                  <a16:creationId xmlns:a16="http://schemas.microsoft.com/office/drawing/2014/main" id="{56619163-DFE1-4DC4-AB3C-648B7D2F7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86" y="119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  <p:sp>
          <p:nvSpPr>
            <p:cNvPr id="51296" name="Text Box 274">
              <a:extLst>
                <a:ext uri="{FF2B5EF4-FFF2-40B4-BE49-F238E27FC236}">
                  <a16:creationId xmlns:a16="http://schemas.microsoft.com/office/drawing/2014/main" id="{860FCE3F-E414-4742-88F1-DA85446B1EA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0" y="1184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2+e</a:t>
              </a:r>
            </a:p>
          </p:txBody>
        </p:sp>
        <p:sp>
          <p:nvSpPr>
            <p:cNvPr id="51297" name="Text Box 275">
              <a:extLst>
                <a:ext uri="{FF2B5EF4-FFF2-40B4-BE49-F238E27FC236}">
                  <a16:creationId xmlns:a16="http://schemas.microsoft.com/office/drawing/2014/main" id="{4AF2BE59-CCC8-4347-8DE5-81C2891679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616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1+e</a:t>
              </a:r>
            </a:p>
          </p:txBody>
        </p:sp>
        <p:sp>
          <p:nvSpPr>
            <p:cNvPr id="51298" name="Text Box 276">
              <a:extLst>
                <a:ext uri="{FF2B5EF4-FFF2-40B4-BE49-F238E27FC236}">
                  <a16:creationId xmlns:a16="http://schemas.microsoft.com/office/drawing/2014/main" id="{BA7C0A3C-9F0A-496A-9B88-487134B71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32" y="158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</a:p>
          </p:txBody>
        </p:sp>
        <p:sp>
          <p:nvSpPr>
            <p:cNvPr id="51299" name="Text Box 279">
              <a:extLst>
                <a:ext uri="{FF2B5EF4-FFF2-40B4-BE49-F238E27FC236}">
                  <a16:creationId xmlns:a16="http://schemas.microsoft.com/office/drawing/2014/main" id="{EE1682C9-CA36-402D-8C6E-A6B7D51B46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" y="143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  <p:sp>
          <p:nvSpPr>
            <p:cNvPr id="51300" name="Text Box 280">
              <a:extLst>
                <a:ext uri="{FF2B5EF4-FFF2-40B4-BE49-F238E27FC236}">
                  <a16:creationId xmlns:a16="http://schemas.microsoft.com/office/drawing/2014/main" id="{BB9CB04E-A52D-4DA0-926B-A6CFD7C77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" y="1430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</p:grpSp>
      <p:grpSp>
        <p:nvGrpSpPr>
          <p:cNvPr id="180" name="Group 349">
            <a:extLst>
              <a:ext uri="{FF2B5EF4-FFF2-40B4-BE49-F238E27FC236}">
                <a16:creationId xmlns:a16="http://schemas.microsoft.com/office/drawing/2014/main" id="{A4742A96-BC1A-4CCF-B916-05590A17B715}"/>
              </a:ext>
            </a:extLst>
          </p:cNvPr>
          <p:cNvGrpSpPr>
            <a:grpSpLocks/>
          </p:cNvGrpSpPr>
          <p:nvPr/>
        </p:nvGrpSpPr>
        <p:grpSpPr bwMode="auto">
          <a:xfrm>
            <a:off x="6967538" y="4195763"/>
            <a:ext cx="2195512" cy="2293937"/>
            <a:chOff x="1729" y="2639"/>
            <a:chExt cx="1383" cy="1445"/>
          </a:xfrm>
        </p:grpSpPr>
        <p:sp>
          <p:nvSpPr>
            <p:cNvPr id="51247" name="Freeform 350">
              <a:extLst>
                <a:ext uri="{FF2B5EF4-FFF2-40B4-BE49-F238E27FC236}">
                  <a16:creationId xmlns:a16="http://schemas.microsoft.com/office/drawing/2014/main" id="{EC39EC87-187E-4438-A55A-91E4BBEDE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2" y="2639"/>
              <a:ext cx="1225" cy="854"/>
            </a:xfrm>
            <a:custGeom>
              <a:avLst/>
              <a:gdLst>
                <a:gd name="T0" fmla="*/ 0 w 1225"/>
                <a:gd name="T1" fmla="*/ 387 h 854"/>
                <a:gd name="T2" fmla="*/ 168 w 1225"/>
                <a:gd name="T3" fmla="*/ 162 h 854"/>
                <a:gd name="T4" fmla="*/ 486 w 1225"/>
                <a:gd name="T5" fmla="*/ 18 h 854"/>
                <a:gd name="T6" fmla="*/ 822 w 1225"/>
                <a:gd name="T7" fmla="*/ 30 h 854"/>
                <a:gd name="T8" fmla="*/ 1152 w 1225"/>
                <a:gd name="T9" fmla="*/ 267 h 854"/>
                <a:gd name="T10" fmla="*/ 1188 w 1225"/>
                <a:gd name="T11" fmla="*/ 537 h 854"/>
                <a:gd name="T12" fmla="*/ 927 w 1225"/>
                <a:gd name="T13" fmla="*/ 780 h 854"/>
                <a:gd name="T14" fmla="*/ 447 w 1225"/>
                <a:gd name="T15" fmla="*/ 837 h 854"/>
                <a:gd name="T16" fmla="*/ 177 w 1225"/>
                <a:gd name="T17" fmla="*/ 675 h 854"/>
                <a:gd name="T18" fmla="*/ 0 w 1225"/>
                <a:gd name="T19" fmla="*/ 387 h 85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25"/>
                <a:gd name="T31" fmla="*/ 0 h 854"/>
                <a:gd name="T32" fmla="*/ 1225 w 1225"/>
                <a:gd name="T33" fmla="*/ 854 h 85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25" h="854">
                  <a:moveTo>
                    <a:pt x="0" y="387"/>
                  </a:moveTo>
                  <a:cubicBezTo>
                    <a:pt x="0" y="243"/>
                    <a:pt x="87" y="223"/>
                    <a:pt x="168" y="162"/>
                  </a:cubicBezTo>
                  <a:cubicBezTo>
                    <a:pt x="249" y="101"/>
                    <a:pt x="377" y="40"/>
                    <a:pt x="486" y="18"/>
                  </a:cubicBezTo>
                  <a:cubicBezTo>
                    <a:pt x="615" y="6"/>
                    <a:pt x="684" y="0"/>
                    <a:pt x="822" y="30"/>
                  </a:cubicBezTo>
                  <a:cubicBezTo>
                    <a:pt x="960" y="60"/>
                    <a:pt x="1099" y="169"/>
                    <a:pt x="1152" y="267"/>
                  </a:cubicBezTo>
                  <a:cubicBezTo>
                    <a:pt x="1213" y="351"/>
                    <a:pt x="1225" y="452"/>
                    <a:pt x="1188" y="537"/>
                  </a:cubicBezTo>
                  <a:cubicBezTo>
                    <a:pt x="1151" y="622"/>
                    <a:pt x="1050" y="730"/>
                    <a:pt x="927" y="780"/>
                  </a:cubicBezTo>
                  <a:cubicBezTo>
                    <a:pt x="804" y="830"/>
                    <a:pt x="572" y="854"/>
                    <a:pt x="447" y="837"/>
                  </a:cubicBezTo>
                  <a:cubicBezTo>
                    <a:pt x="322" y="820"/>
                    <a:pt x="251" y="750"/>
                    <a:pt x="177" y="675"/>
                  </a:cubicBezTo>
                  <a:cubicBezTo>
                    <a:pt x="103" y="600"/>
                    <a:pt x="0" y="531"/>
                    <a:pt x="0" y="387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48" name="Freeform 351">
              <a:extLst>
                <a:ext uri="{FF2B5EF4-FFF2-40B4-BE49-F238E27FC236}">
                  <a16:creationId xmlns:a16="http://schemas.microsoft.com/office/drawing/2014/main" id="{7F9F22E1-5A69-47DE-841E-11B9389F2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0" y="2852"/>
              <a:ext cx="246" cy="132"/>
            </a:xfrm>
            <a:custGeom>
              <a:avLst/>
              <a:gdLst>
                <a:gd name="T0" fmla="*/ 0 w 342"/>
                <a:gd name="T1" fmla="*/ 1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1249" name="Group 352">
              <a:extLst>
                <a:ext uri="{FF2B5EF4-FFF2-40B4-BE49-F238E27FC236}">
                  <a16:creationId xmlns:a16="http://schemas.microsoft.com/office/drawing/2014/main" id="{F5FF2D9D-9252-4A90-8FC4-22A2CE6B571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03" y="2652"/>
              <a:ext cx="316" cy="250"/>
              <a:chOff x="1747" y="3190"/>
              <a:chExt cx="316" cy="250"/>
            </a:xfrm>
          </p:grpSpPr>
          <p:sp>
            <p:nvSpPr>
              <p:cNvPr id="51287" name="Oval 353">
                <a:extLst>
                  <a:ext uri="{FF2B5EF4-FFF2-40B4-BE49-F238E27FC236}">
                    <a16:creationId xmlns:a16="http://schemas.microsoft.com/office/drawing/2014/main" id="{64CC0D84-51F6-48FA-AC1E-3B1201FA03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288" name="Line 354">
                <a:extLst>
                  <a:ext uri="{FF2B5EF4-FFF2-40B4-BE49-F238E27FC236}">
                    <a16:creationId xmlns:a16="http://schemas.microsoft.com/office/drawing/2014/main" id="{4E66D96E-4CE6-4794-97D6-924EA87D5B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50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89" name="Line 355">
                <a:extLst>
                  <a:ext uri="{FF2B5EF4-FFF2-40B4-BE49-F238E27FC236}">
                    <a16:creationId xmlns:a16="http://schemas.microsoft.com/office/drawing/2014/main" id="{F03C1352-28A2-4785-87BC-9947D7A52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63" y="330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90" name="Rectangle 356">
                <a:extLst>
                  <a:ext uri="{FF2B5EF4-FFF2-40B4-BE49-F238E27FC236}">
                    <a16:creationId xmlns:a16="http://schemas.microsoft.com/office/drawing/2014/main" id="{7086B72C-E6E9-40E1-9E5C-422269F26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0" y="330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291" name="Oval 357">
                <a:extLst>
                  <a:ext uri="{FF2B5EF4-FFF2-40B4-BE49-F238E27FC236}">
                    <a16:creationId xmlns:a16="http://schemas.microsoft.com/office/drawing/2014/main" id="{F56D6E42-4B72-4D18-A43F-17F5FADCAE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7" y="324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51292" name="Group 358">
                <a:extLst>
                  <a:ext uri="{FF2B5EF4-FFF2-40B4-BE49-F238E27FC236}">
                    <a16:creationId xmlns:a16="http://schemas.microsoft.com/office/drawing/2014/main" id="{ACD6DE16-A58F-484C-BF8B-8886E3E98E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90" y="3190"/>
                <a:ext cx="223" cy="250"/>
                <a:chOff x="2945" y="2425"/>
                <a:chExt cx="226" cy="250"/>
              </a:xfrm>
            </p:grpSpPr>
            <p:sp>
              <p:nvSpPr>
                <p:cNvPr id="51293" name="Rectangle 359">
                  <a:extLst>
                    <a:ext uri="{FF2B5EF4-FFF2-40B4-BE49-F238E27FC236}">
                      <a16:creationId xmlns:a16="http://schemas.microsoft.com/office/drawing/2014/main" id="{5208BCE4-311A-4562-BBFF-8C9D76C714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294" name="Text Box 360">
                  <a:extLst>
                    <a:ext uri="{FF2B5EF4-FFF2-40B4-BE49-F238E27FC236}">
                      <a16:creationId xmlns:a16="http://schemas.microsoft.com/office/drawing/2014/main" id="{EB77C09F-6A0B-40DA-B8AD-E2A07810F7C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A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51250" name="Group 361">
              <a:extLst>
                <a:ext uri="{FF2B5EF4-FFF2-40B4-BE49-F238E27FC236}">
                  <a16:creationId xmlns:a16="http://schemas.microsoft.com/office/drawing/2014/main" id="{FA9B70ED-C22A-4339-835E-5901482DBC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5" y="2907"/>
              <a:ext cx="316" cy="250"/>
              <a:chOff x="2221" y="3571"/>
              <a:chExt cx="316" cy="250"/>
            </a:xfrm>
          </p:grpSpPr>
          <p:sp>
            <p:nvSpPr>
              <p:cNvPr id="51279" name="Oval 362">
                <a:extLst>
                  <a:ext uri="{FF2B5EF4-FFF2-40B4-BE49-F238E27FC236}">
                    <a16:creationId xmlns:a16="http://schemas.microsoft.com/office/drawing/2014/main" id="{95582B6A-B962-4881-9F63-5228421BFA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9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280" name="Line 363">
                <a:extLst>
                  <a:ext uri="{FF2B5EF4-FFF2-40B4-BE49-F238E27FC236}">
                    <a16:creationId xmlns:a16="http://schemas.microsoft.com/office/drawing/2014/main" id="{ADA38D1B-F94D-4A29-AA25-87543F92C8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4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81" name="Line 364">
                <a:extLst>
                  <a:ext uri="{FF2B5EF4-FFF2-40B4-BE49-F238E27FC236}">
                    <a16:creationId xmlns:a16="http://schemas.microsoft.com/office/drawing/2014/main" id="{0B865631-DECC-42FF-AD35-39F9707518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7" y="368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82" name="Rectangle 365">
                <a:extLst>
                  <a:ext uri="{FF2B5EF4-FFF2-40B4-BE49-F238E27FC236}">
                    <a16:creationId xmlns:a16="http://schemas.microsoft.com/office/drawing/2014/main" id="{5A3F0A1E-884C-41D0-B1B0-002BC5BA07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4" y="368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283" name="Oval 366">
                <a:extLst>
                  <a:ext uri="{FF2B5EF4-FFF2-40B4-BE49-F238E27FC236}">
                    <a16:creationId xmlns:a16="http://schemas.microsoft.com/office/drawing/2014/main" id="{8E906BD1-D974-4220-876A-186AF63CB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1" y="362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51284" name="Group 367">
                <a:extLst>
                  <a:ext uri="{FF2B5EF4-FFF2-40B4-BE49-F238E27FC236}">
                    <a16:creationId xmlns:a16="http://schemas.microsoft.com/office/drawing/2014/main" id="{7D21472F-B1E2-4E77-BC15-F497EE0083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5" y="3571"/>
                <a:ext cx="232" cy="250"/>
                <a:chOff x="2941" y="2425"/>
                <a:chExt cx="235" cy="250"/>
              </a:xfrm>
            </p:grpSpPr>
            <p:sp>
              <p:nvSpPr>
                <p:cNvPr id="51285" name="Rectangle 368">
                  <a:extLst>
                    <a:ext uri="{FF2B5EF4-FFF2-40B4-BE49-F238E27FC236}">
                      <a16:creationId xmlns:a16="http://schemas.microsoft.com/office/drawing/2014/main" id="{052C4DF8-D995-4DA6-840F-027B1DF5E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286" name="Text Box 369">
                  <a:extLst>
                    <a:ext uri="{FF2B5EF4-FFF2-40B4-BE49-F238E27FC236}">
                      <a16:creationId xmlns:a16="http://schemas.microsoft.com/office/drawing/2014/main" id="{B3843EA1-DF46-4BA1-9A2F-1106314D554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1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D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51251" name="Group 370">
              <a:extLst>
                <a:ext uri="{FF2B5EF4-FFF2-40B4-BE49-F238E27FC236}">
                  <a16:creationId xmlns:a16="http://schemas.microsoft.com/office/drawing/2014/main" id="{6F75CA37-8F5D-40B5-B74C-52A71754C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5" y="3198"/>
              <a:ext cx="315" cy="250"/>
              <a:chOff x="2903" y="2884"/>
              <a:chExt cx="315" cy="250"/>
            </a:xfrm>
          </p:grpSpPr>
          <p:grpSp>
            <p:nvGrpSpPr>
              <p:cNvPr id="51270" name="Group 371">
                <a:extLst>
                  <a:ext uri="{FF2B5EF4-FFF2-40B4-BE49-F238E27FC236}">
                    <a16:creationId xmlns:a16="http://schemas.microsoft.com/office/drawing/2014/main" id="{D06BF9D5-958E-4A67-BD93-699835BAAD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03" y="2938"/>
                <a:ext cx="315" cy="144"/>
                <a:chOff x="2903" y="2938"/>
                <a:chExt cx="315" cy="144"/>
              </a:xfrm>
            </p:grpSpPr>
            <p:sp>
              <p:nvSpPr>
                <p:cNvPr id="51274" name="Oval 372">
                  <a:extLst>
                    <a:ext uri="{FF2B5EF4-FFF2-40B4-BE49-F238E27FC236}">
                      <a16:creationId xmlns:a16="http://schemas.microsoft.com/office/drawing/2014/main" id="{836121AE-A995-4C65-885B-8CB2D1B645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3001"/>
                  <a:ext cx="312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275" name="Line 373">
                  <a:extLst>
                    <a:ext uri="{FF2B5EF4-FFF2-40B4-BE49-F238E27FC236}">
                      <a16:creationId xmlns:a16="http://schemas.microsoft.com/office/drawing/2014/main" id="{A2ADBADE-2F3F-4FD8-A2FB-42F26E8CC6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03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276" name="Line 374">
                  <a:extLst>
                    <a:ext uri="{FF2B5EF4-FFF2-40B4-BE49-F238E27FC236}">
                      <a16:creationId xmlns:a16="http://schemas.microsoft.com/office/drawing/2014/main" id="{F377C067-DDBA-4915-AE2C-92BDF248BE1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5" y="299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1277" name="Rectangle 375">
                  <a:extLst>
                    <a:ext uri="{FF2B5EF4-FFF2-40B4-BE49-F238E27FC236}">
                      <a16:creationId xmlns:a16="http://schemas.microsoft.com/office/drawing/2014/main" id="{E5FBEE32-36B6-4002-8131-CD6C17473C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3" y="2994"/>
                  <a:ext cx="309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278" name="Oval 376">
                  <a:extLst>
                    <a:ext uri="{FF2B5EF4-FFF2-40B4-BE49-F238E27FC236}">
                      <a16:creationId xmlns:a16="http://schemas.microsoft.com/office/drawing/2014/main" id="{A1FCC5AB-4278-4790-8B86-DF79952BF9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06" y="2938"/>
                  <a:ext cx="312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51271" name="Group 377">
                <a:extLst>
                  <a:ext uri="{FF2B5EF4-FFF2-40B4-BE49-F238E27FC236}">
                    <a16:creationId xmlns:a16="http://schemas.microsoft.com/office/drawing/2014/main" id="{07D8170F-74CF-4DCC-8207-E5B86D3F56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2884"/>
                <a:ext cx="232" cy="250"/>
                <a:chOff x="2940" y="2425"/>
                <a:chExt cx="235" cy="250"/>
              </a:xfrm>
            </p:grpSpPr>
            <p:sp>
              <p:nvSpPr>
                <p:cNvPr id="51272" name="Rectangle 378">
                  <a:extLst>
                    <a:ext uri="{FF2B5EF4-FFF2-40B4-BE49-F238E27FC236}">
                      <a16:creationId xmlns:a16="http://schemas.microsoft.com/office/drawing/2014/main" id="{F7397A8A-0029-4987-A332-59EA2CE593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6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273" name="Text Box 379">
                  <a:extLst>
                    <a:ext uri="{FF2B5EF4-FFF2-40B4-BE49-F238E27FC236}">
                      <a16:creationId xmlns:a16="http://schemas.microsoft.com/office/drawing/2014/main" id="{88E5C520-1677-44C8-9CE7-1B803779B5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0" y="2425"/>
                  <a:ext cx="23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C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grpSp>
          <p:nvGrpSpPr>
            <p:cNvPr id="51252" name="Group 380">
              <a:extLst>
                <a:ext uri="{FF2B5EF4-FFF2-40B4-BE49-F238E27FC236}">
                  <a16:creationId xmlns:a16="http://schemas.microsoft.com/office/drawing/2014/main" id="{A838577D-0C03-4248-B1D2-690D61BC4B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07" y="2916"/>
              <a:ext cx="316" cy="250"/>
              <a:chOff x="2217" y="2884"/>
              <a:chExt cx="316" cy="250"/>
            </a:xfrm>
          </p:grpSpPr>
          <p:sp>
            <p:nvSpPr>
              <p:cNvPr id="51262" name="Oval 381">
                <a:extLst>
                  <a:ext uri="{FF2B5EF4-FFF2-40B4-BE49-F238E27FC236}">
                    <a16:creationId xmlns:a16="http://schemas.microsoft.com/office/drawing/2014/main" id="{83827485-30C9-406E-BE79-70FD7EF245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3005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1263" name="Line 382">
                <a:extLst>
                  <a:ext uri="{FF2B5EF4-FFF2-40B4-BE49-F238E27FC236}">
                    <a16:creationId xmlns:a16="http://schemas.microsoft.com/office/drawing/2014/main" id="{10F1ADED-313A-4B4C-8370-FB19C25D10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20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4" name="Line 383">
                <a:extLst>
                  <a:ext uri="{FF2B5EF4-FFF2-40B4-BE49-F238E27FC236}">
                    <a16:creationId xmlns:a16="http://schemas.microsoft.com/office/drawing/2014/main" id="{C530A4BF-DC2D-4D35-92FB-E6149C8E5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33" y="29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265" name="Rectangle 384">
                <a:extLst>
                  <a:ext uri="{FF2B5EF4-FFF2-40B4-BE49-F238E27FC236}">
                    <a16:creationId xmlns:a16="http://schemas.microsoft.com/office/drawing/2014/main" id="{075AA524-FE91-4293-8FE0-6B24B565B3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20" y="2998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1266" name="Oval 385">
                <a:extLst>
                  <a:ext uri="{FF2B5EF4-FFF2-40B4-BE49-F238E27FC236}">
                    <a16:creationId xmlns:a16="http://schemas.microsoft.com/office/drawing/2014/main" id="{55DA22E0-540A-4569-990E-15D0C39F3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7" y="2939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grpSp>
            <p:nvGrpSpPr>
              <p:cNvPr id="51267" name="Group 386">
                <a:extLst>
                  <a:ext uri="{FF2B5EF4-FFF2-40B4-BE49-F238E27FC236}">
                    <a16:creationId xmlns:a16="http://schemas.microsoft.com/office/drawing/2014/main" id="{BC641AD2-DC71-4869-A259-90C643035F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70" y="2884"/>
                <a:ext cx="223" cy="250"/>
                <a:chOff x="2945" y="2425"/>
                <a:chExt cx="226" cy="250"/>
              </a:xfrm>
            </p:grpSpPr>
            <p:sp>
              <p:nvSpPr>
                <p:cNvPr id="51268" name="Rectangle 387">
                  <a:extLst>
                    <a:ext uri="{FF2B5EF4-FFF2-40B4-BE49-F238E27FC236}">
                      <a16:creationId xmlns:a16="http://schemas.microsoft.com/office/drawing/2014/main" id="{DC9CDE4E-9946-4A17-9600-9F17F6AA8F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1269" name="Text Box 388">
                  <a:extLst>
                    <a:ext uri="{FF2B5EF4-FFF2-40B4-BE49-F238E27FC236}">
                      <a16:creationId xmlns:a16="http://schemas.microsoft.com/office/drawing/2014/main" id="{4B9BB1E3-CB86-4990-A131-27C52E2D5A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45" y="2425"/>
                  <a:ext cx="226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B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</p:grpSp>
        <p:sp>
          <p:nvSpPr>
            <p:cNvPr id="51253" name="Freeform 389">
              <a:extLst>
                <a:ext uri="{FF2B5EF4-FFF2-40B4-BE49-F238E27FC236}">
                  <a16:creationId xmlns:a16="http://schemas.microsoft.com/office/drawing/2014/main" id="{2C7D206E-A462-4102-8AF2-C6CEE0812F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05" y="2819"/>
              <a:ext cx="198" cy="156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54" name="Freeform 390">
              <a:extLst>
                <a:ext uri="{FF2B5EF4-FFF2-40B4-BE49-F238E27FC236}">
                  <a16:creationId xmlns:a16="http://schemas.microsoft.com/office/drawing/2014/main" id="{5D931107-43D4-479C-8DB9-133ED2528F14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84" y="3125"/>
              <a:ext cx="180" cy="141"/>
            </a:xfrm>
            <a:custGeom>
              <a:avLst/>
              <a:gdLst>
                <a:gd name="T0" fmla="*/ 0 w 342"/>
                <a:gd name="T1" fmla="*/ 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triangl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55" name="Freeform 391">
              <a:extLst>
                <a:ext uri="{FF2B5EF4-FFF2-40B4-BE49-F238E27FC236}">
                  <a16:creationId xmlns:a16="http://schemas.microsoft.com/office/drawing/2014/main" id="{4A8CBC61-EB66-44D5-A9B4-68B5376179A3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031" y="3107"/>
              <a:ext cx="204" cy="156"/>
            </a:xfrm>
            <a:custGeom>
              <a:avLst/>
              <a:gdLst>
                <a:gd name="T0" fmla="*/ 0 w 342"/>
                <a:gd name="T1" fmla="*/ 4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56" name="Freeform 392">
              <a:extLst>
                <a:ext uri="{FF2B5EF4-FFF2-40B4-BE49-F238E27FC236}">
                  <a16:creationId xmlns:a16="http://schemas.microsoft.com/office/drawing/2014/main" id="{A3DCE1A7-4986-41C1-B94C-0D768BB92270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2400" y="3086"/>
              <a:ext cx="189" cy="153"/>
            </a:xfrm>
            <a:custGeom>
              <a:avLst/>
              <a:gdLst>
                <a:gd name="T0" fmla="*/ 0 w 342"/>
                <a:gd name="T1" fmla="*/ 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57" name="Freeform 393">
              <a:extLst>
                <a:ext uri="{FF2B5EF4-FFF2-40B4-BE49-F238E27FC236}">
                  <a16:creationId xmlns:a16="http://schemas.microsoft.com/office/drawing/2014/main" id="{C89F4F16-8838-4BFC-A833-3651EA0457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24" y="3083"/>
              <a:ext cx="174" cy="147"/>
            </a:xfrm>
            <a:custGeom>
              <a:avLst/>
              <a:gdLst>
                <a:gd name="T0" fmla="*/ 0 w 342"/>
                <a:gd name="T1" fmla="*/ 2 h 186"/>
                <a:gd name="T2" fmla="*/ 1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58" name="Text Box 394">
              <a:extLst>
                <a:ext uri="{FF2B5EF4-FFF2-40B4-BE49-F238E27FC236}">
                  <a16:creationId xmlns:a16="http://schemas.microsoft.com/office/drawing/2014/main" id="{6EE99CF7-5416-4331-A56A-AAAF3BE535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9" y="3612"/>
              <a:ext cx="1383" cy="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Gill Sans MT" panose="020B0502020104020203" pitchFamily="34" charset="0"/>
                  <a:ea typeface="MS PGothic" panose="020B0600070205080204" pitchFamily="34" charset="-128"/>
                </a:rPr>
                <a:t>given these costs,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Gill Sans MT" panose="020B0502020104020203" pitchFamily="34" charset="0"/>
                  <a:ea typeface="MS PGothic" panose="020B0600070205080204" pitchFamily="34" charset="-128"/>
                </a:rPr>
                <a:t>find new routing….</a:t>
              </a:r>
            </a:p>
            <a:p>
              <a:pPr algn="ctr">
                <a:lnSpc>
                  <a:spcPct val="8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99"/>
                  </a:solidFill>
                  <a:latin typeface="Gill Sans MT" panose="020B0502020104020203" pitchFamily="34" charset="0"/>
                  <a:ea typeface="MS PGothic" panose="020B0600070205080204" pitchFamily="34" charset="-128"/>
                </a:rPr>
                <a:t>resulting in new costs</a:t>
              </a:r>
            </a:p>
          </p:txBody>
        </p:sp>
        <p:sp>
          <p:nvSpPr>
            <p:cNvPr id="51259" name="Line 395">
              <a:extLst>
                <a:ext uri="{FF2B5EF4-FFF2-40B4-BE49-F238E27FC236}">
                  <a16:creationId xmlns:a16="http://schemas.microsoft.com/office/drawing/2014/main" id="{7F2FA28F-2FF3-4B36-BE16-B77B393D56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58" y="3407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60" name="Line 396">
              <a:extLst>
                <a:ext uri="{FF2B5EF4-FFF2-40B4-BE49-F238E27FC236}">
                  <a16:creationId xmlns:a16="http://schemas.microsoft.com/office/drawing/2014/main" id="{C81A91D7-2734-471B-9450-E9E8224654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8" y="3119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261" name="Line 397">
              <a:extLst>
                <a:ext uri="{FF2B5EF4-FFF2-40B4-BE49-F238E27FC236}">
                  <a16:creationId xmlns:a16="http://schemas.microsoft.com/office/drawing/2014/main" id="{97F9020E-E668-46AE-9BE0-E9D2CAE0F8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78" y="3122"/>
              <a:ext cx="0" cy="15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29" name="Freeform 398">
            <a:extLst>
              <a:ext uri="{FF2B5EF4-FFF2-40B4-BE49-F238E27FC236}">
                <a16:creationId xmlns:a16="http://schemas.microsoft.com/office/drawing/2014/main" id="{1795FFB2-D2D6-4B79-B0C5-83DAFD8A2637}"/>
              </a:ext>
            </a:extLst>
          </p:cNvPr>
          <p:cNvSpPr>
            <a:spLocks/>
          </p:cNvSpPr>
          <p:nvPr/>
        </p:nvSpPr>
        <p:spPr bwMode="auto">
          <a:xfrm>
            <a:off x="7366000" y="4397375"/>
            <a:ext cx="1193800" cy="866775"/>
          </a:xfrm>
          <a:custGeom>
            <a:avLst/>
            <a:gdLst>
              <a:gd name="T0" fmla="*/ 2147483646 w 752"/>
              <a:gd name="T1" fmla="*/ 2147483646 h 546"/>
              <a:gd name="T2" fmla="*/ 2147483646 w 752"/>
              <a:gd name="T3" fmla="*/ 2147483646 h 546"/>
              <a:gd name="T4" fmla="*/ 0 w 752"/>
              <a:gd name="T5" fmla="*/ 2147483646 h 546"/>
              <a:gd name="T6" fmla="*/ 2147483646 w 752"/>
              <a:gd name="T7" fmla="*/ 0 h 546"/>
              <a:gd name="T8" fmla="*/ 0 60000 65536"/>
              <a:gd name="T9" fmla="*/ 0 60000 65536"/>
              <a:gd name="T10" fmla="*/ 0 60000 65536"/>
              <a:gd name="T11" fmla="*/ 0 60000 65536"/>
              <a:gd name="T12" fmla="*/ 0 w 752"/>
              <a:gd name="T13" fmla="*/ 0 h 546"/>
              <a:gd name="T14" fmla="*/ 752 w 752"/>
              <a:gd name="T15" fmla="*/ 546 h 5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52" h="546">
                <a:moveTo>
                  <a:pt x="752" y="264"/>
                </a:moveTo>
                <a:lnTo>
                  <a:pt x="383" y="546"/>
                </a:lnTo>
                <a:lnTo>
                  <a:pt x="0" y="248"/>
                </a:lnTo>
                <a:lnTo>
                  <a:pt x="383" y="0"/>
                </a:ln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230" name="Group 399">
            <a:extLst>
              <a:ext uri="{FF2B5EF4-FFF2-40B4-BE49-F238E27FC236}">
                <a16:creationId xmlns:a16="http://schemas.microsoft.com/office/drawing/2014/main" id="{36046215-346A-4805-933A-C97B11F3943A}"/>
              </a:ext>
            </a:extLst>
          </p:cNvPr>
          <p:cNvGrpSpPr>
            <a:grpSpLocks/>
          </p:cNvGrpSpPr>
          <p:nvPr/>
        </p:nvGrpSpPr>
        <p:grpSpPr bwMode="auto">
          <a:xfrm>
            <a:off x="7191375" y="4383088"/>
            <a:ext cx="1430338" cy="966787"/>
            <a:chOff x="1870" y="2772"/>
            <a:chExt cx="901" cy="609"/>
          </a:xfrm>
        </p:grpSpPr>
        <p:sp>
          <p:nvSpPr>
            <p:cNvPr id="51241" name="Text Box 400">
              <a:extLst>
                <a:ext uri="{FF2B5EF4-FFF2-40B4-BE49-F238E27FC236}">
                  <a16:creationId xmlns:a16="http://schemas.microsoft.com/office/drawing/2014/main" id="{4E6B8AAE-857C-4002-87E7-9199C432F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70" y="2772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2+e</a:t>
              </a:r>
            </a:p>
          </p:txBody>
        </p:sp>
        <p:sp>
          <p:nvSpPr>
            <p:cNvPr id="51242" name="Text Box 401">
              <a:extLst>
                <a:ext uri="{FF2B5EF4-FFF2-40B4-BE49-F238E27FC236}">
                  <a16:creationId xmlns:a16="http://schemas.microsoft.com/office/drawing/2014/main" id="{AC7CD452-F9BD-464F-A70D-2880BAFAD0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3" y="279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  <p:sp>
          <p:nvSpPr>
            <p:cNvPr id="51243" name="Text Box 402">
              <a:extLst>
                <a:ext uri="{FF2B5EF4-FFF2-40B4-BE49-F238E27FC236}">
                  <a16:creationId xmlns:a16="http://schemas.microsoft.com/office/drawing/2014/main" id="{930FA655-2733-4FD9-952D-44FF3DF693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01" y="318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  <p:sp>
          <p:nvSpPr>
            <p:cNvPr id="51244" name="Text Box 403">
              <a:extLst>
                <a:ext uri="{FF2B5EF4-FFF2-40B4-BE49-F238E27FC236}">
                  <a16:creationId xmlns:a16="http://schemas.microsoft.com/office/drawing/2014/main" id="{EAE89597-BFA3-4165-AE23-16C80E10FD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7" y="315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0</a:t>
              </a:r>
            </a:p>
          </p:txBody>
        </p:sp>
        <p:sp>
          <p:nvSpPr>
            <p:cNvPr id="51245" name="Text Box 404">
              <a:extLst>
                <a:ext uri="{FF2B5EF4-FFF2-40B4-BE49-F238E27FC236}">
                  <a16:creationId xmlns:a16="http://schemas.microsoft.com/office/drawing/2014/main" id="{98557D8D-9438-4FEA-88AF-68080C1C2D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5" y="3009"/>
              <a:ext cx="30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1+e</a:t>
              </a:r>
            </a:p>
          </p:txBody>
        </p:sp>
        <p:sp>
          <p:nvSpPr>
            <p:cNvPr id="51246" name="Text Box 405">
              <a:extLst>
                <a:ext uri="{FF2B5EF4-FFF2-40B4-BE49-F238E27FC236}">
                  <a16:creationId xmlns:a16="http://schemas.microsoft.com/office/drawing/2014/main" id="{80BFDA17-B9EE-4E0D-933E-2D2EC896C1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0" y="300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400">
                  <a:latin typeface="Arial" panose="020B0604020202020204" pitchFamily="34" charset="0"/>
                  <a:ea typeface="MS PGothic" panose="020B0600070205080204" pitchFamily="34" charset="-128"/>
                </a:rPr>
                <a:t>1</a:t>
              </a:r>
            </a:p>
          </p:txBody>
        </p:sp>
      </p:grpSp>
      <p:sp>
        <p:nvSpPr>
          <p:cNvPr id="51239" name="页脚占位符 5">
            <a:extLst>
              <a:ext uri="{FF2B5EF4-FFF2-40B4-BE49-F238E27FC236}">
                <a16:creationId xmlns:a16="http://schemas.microsoft.com/office/drawing/2014/main" id="{256C7E71-F0B7-4C49-BF74-6640A3BE86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1240" name="灯片编号占位符 6">
            <a:extLst>
              <a:ext uri="{FF2B5EF4-FFF2-40B4-BE49-F238E27FC236}">
                <a16:creationId xmlns:a16="http://schemas.microsoft.com/office/drawing/2014/main" id="{4409E1C8-8F39-4F38-A12B-0C2F460BA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16AE833-89FB-4B1C-B8B0-B80705008EA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>
            <a:extLst>
              <a:ext uri="{FF2B5EF4-FFF2-40B4-BE49-F238E27FC236}">
                <a16:creationId xmlns:a16="http://schemas.microsoft.com/office/drawing/2014/main" id="{6B1DA5C6-9C4A-4D34-84A5-CE6CCF32C2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Distance vector algorithm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227" name="内容占位符 3">
            <a:extLst>
              <a:ext uri="{FF2B5EF4-FFF2-40B4-BE49-F238E27FC236}">
                <a16:creationId xmlns:a16="http://schemas.microsoft.com/office/drawing/2014/main" id="{71DCBBAC-66F4-4C3D-9708-0E47EC3379D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42913" y="1381125"/>
            <a:ext cx="41021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u="sng">
                <a:solidFill>
                  <a:srgbClr val="FF0000"/>
                </a:solidFill>
                <a:ea typeface="宋体" panose="02010600030101010101" pitchFamily="2" charset="-122"/>
              </a:rPr>
              <a:t>Bellman-Ford equation (dynamic programming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)</a:t>
            </a:r>
          </a:p>
          <a:p>
            <a:pPr>
              <a:buFont typeface="ZapfDingbats" pitchFamily="82" charset="2"/>
              <a:buNone/>
            </a:pPr>
            <a:endParaRPr lang="en-US" altLang="zh-CN" sz="2400">
              <a:ea typeface="宋体" panose="02010600030101010101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Define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d</a:t>
            </a:r>
            <a:r>
              <a:rPr lang="en-US" altLang="zh-CN" sz="2400" baseline="-25000">
                <a:ea typeface="宋体" panose="02010600030101010101" pitchFamily="2" charset="-122"/>
              </a:rPr>
              <a:t>x</a:t>
            </a:r>
            <a:r>
              <a:rPr lang="en-US" altLang="zh-CN" sz="2400">
                <a:ea typeface="宋体" panose="02010600030101010101" pitchFamily="2" charset="-122"/>
                <a:sym typeface="Wingdings" panose="05000000000000000000" pitchFamily="2" charset="2"/>
              </a:rPr>
              <a:t>(y) :</a:t>
            </a:r>
            <a:r>
              <a:rPr lang="en-US" altLang="zh-CN" sz="2400">
                <a:ea typeface="宋体" panose="02010600030101010101" pitchFamily="2" charset="-122"/>
              </a:rPr>
              <a:t>= cost of least-cost path from x to y</a:t>
            </a:r>
          </a:p>
          <a:p>
            <a:pPr>
              <a:buFont typeface="ZapfDingbats" pitchFamily="82" charset="2"/>
              <a:buNone/>
            </a:pPr>
            <a:endParaRPr lang="en-US" altLang="zh-CN" sz="2400">
              <a:ea typeface="宋体" panose="02010600030101010101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Then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2400" baseline="-25000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(y)=min</a:t>
            </a:r>
            <a:r>
              <a:rPr lang="en-US" altLang="zh-CN" sz="2400" baseline="-2500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v </a:t>
            </a:r>
            <a:r>
              <a:rPr lang="zh-CN" altLang="en-US" sz="240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｛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c(x,v)+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2400" baseline="-25000">
                <a:solidFill>
                  <a:srgbClr val="FF0000"/>
                </a:solidFill>
                <a:ea typeface="宋体" panose="02010600030101010101" pitchFamily="2" charset="-122"/>
              </a:rPr>
              <a:t>v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(y)</a:t>
            </a:r>
            <a:r>
              <a:rPr lang="zh-CN" altLang="en-US" sz="2400">
                <a:solidFill>
                  <a:srgbClr val="FF000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｝</a:t>
            </a:r>
            <a:endParaRPr lang="en-US" altLang="zh-CN" sz="24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just">
              <a:buFont typeface="ZapfDingbats" pitchFamily="82" charset="2"/>
              <a:buNone/>
            </a:pPr>
            <a:r>
              <a:rPr lang="en-US" altLang="zh-CN" sz="2000">
                <a:ea typeface="宋体" panose="02010600030101010101" pitchFamily="2" charset="-122"/>
              </a:rPr>
              <a:t>where min is taken over all neighbors v of x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52228" name="Picture 8">
            <a:extLst>
              <a:ext uri="{FF2B5EF4-FFF2-40B4-BE49-F238E27FC236}">
                <a16:creationId xmlns:a16="http://schemas.microsoft.com/office/drawing/2014/main" id="{0EE82910-6080-4C95-AAF4-9903591FE16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62538" y="1233488"/>
            <a:ext cx="2667000" cy="1752600"/>
          </a:xfrm>
          <a:noFill/>
        </p:spPr>
      </p:pic>
      <p:sp>
        <p:nvSpPr>
          <p:cNvPr id="52229" name="TextBox 8">
            <a:extLst>
              <a:ext uri="{FF2B5EF4-FFF2-40B4-BE49-F238E27FC236}">
                <a16:creationId xmlns:a16="http://schemas.microsoft.com/office/drawing/2014/main" id="{000F889E-637B-4920-BA87-810342CE9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3950" y="3038475"/>
            <a:ext cx="3790950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For example</a:t>
            </a:r>
            <a:r>
              <a:rPr lang="en-US" altLang="zh-CN" sz="2400">
                <a:ea typeface="宋体" panose="02010600030101010101" pitchFamily="2" charset="-122"/>
              </a:rPr>
              <a:t>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Clearly, d</a:t>
            </a:r>
            <a:r>
              <a:rPr lang="en-US" altLang="zh-CN" sz="2000" baseline="-25000">
                <a:ea typeface="宋体" panose="02010600030101010101" pitchFamily="2" charset="-122"/>
              </a:rPr>
              <a:t>v</a:t>
            </a: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(z)=5,</a:t>
            </a:r>
            <a:r>
              <a:rPr lang="en-US" altLang="zh-CN" sz="2000">
                <a:ea typeface="宋体" panose="02010600030101010101" pitchFamily="2" charset="-122"/>
              </a:rPr>
              <a:t> d</a:t>
            </a:r>
            <a:r>
              <a:rPr lang="en-US" altLang="zh-CN" sz="2000" baseline="-25000">
                <a:ea typeface="宋体" panose="02010600030101010101" pitchFamily="2" charset="-122"/>
              </a:rPr>
              <a:t>w</a:t>
            </a: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(z)=3,</a:t>
            </a:r>
            <a:r>
              <a:rPr lang="en-US" altLang="zh-CN" sz="2000">
                <a:ea typeface="宋体" panose="02010600030101010101" pitchFamily="2" charset="-122"/>
              </a:rPr>
              <a:t> d</a:t>
            </a:r>
            <a:r>
              <a:rPr lang="en-US" altLang="zh-CN" sz="2000" baseline="-25000">
                <a:ea typeface="宋体" panose="02010600030101010101" pitchFamily="2" charset="-122"/>
              </a:rPr>
              <a:t>x</a:t>
            </a: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(z)=3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40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  <a:sym typeface="Wingdings" panose="05000000000000000000" pitchFamily="2" charset="2"/>
              </a:rPr>
              <a:t>B-F equation says: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d</a:t>
            </a:r>
            <a:r>
              <a:rPr lang="en-US" altLang="zh-CN" sz="2000" baseline="-25000">
                <a:ea typeface="宋体" panose="02010600030101010101" pitchFamily="2" charset="-122"/>
              </a:rPr>
              <a:t>u</a:t>
            </a: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(z)=min</a:t>
            </a:r>
            <a:r>
              <a:rPr lang="zh-CN" altLang="en-US" sz="2000">
                <a:ea typeface="宋体" panose="02010600030101010101" pitchFamily="2" charset="-122"/>
                <a:sym typeface="Wingdings" panose="05000000000000000000" pitchFamily="2" charset="2"/>
              </a:rPr>
              <a:t>｛</a:t>
            </a: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c(u,v)+</a:t>
            </a:r>
            <a:r>
              <a:rPr lang="en-US" altLang="zh-CN" sz="2000">
                <a:ea typeface="宋体" panose="02010600030101010101" pitchFamily="2" charset="-122"/>
              </a:rPr>
              <a:t>d</a:t>
            </a:r>
            <a:r>
              <a:rPr lang="en-US" altLang="zh-CN" sz="2000" baseline="-25000">
                <a:ea typeface="宋体" panose="02010600030101010101" pitchFamily="2" charset="-122"/>
              </a:rPr>
              <a:t>v</a:t>
            </a: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(z), c(u,x)+</a:t>
            </a:r>
            <a:r>
              <a:rPr lang="en-US" altLang="zh-CN" sz="2000">
                <a:ea typeface="宋体" panose="02010600030101010101" pitchFamily="2" charset="-122"/>
              </a:rPr>
              <a:t>d</a:t>
            </a:r>
            <a:r>
              <a:rPr lang="en-US" altLang="zh-CN" sz="2000" baseline="-25000">
                <a:ea typeface="宋体" panose="02010600030101010101" pitchFamily="2" charset="-122"/>
              </a:rPr>
              <a:t>x</a:t>
            </a: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(z),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c(u,w)+</a:t>
            </a:r>
            <a:r>
              <a:rPr lang="en-US" altLang="zh-CN" sz="2000">
                <a:ea typeface="宋体" panose="02010600030101010101" pitchFamily="2" charset="-122"/>
              </a:rPr>
              <a:t>d</a:t>
            </a:r>
            <a:r>
              <a:rPr lang="en-US" altLang="zh-CN" sz="2000" baseline="-25000">
                <a:ea typeface="宋体" panose="02010600030101010101" pitchFamily="2" charset="-122"/>
              </a:rPr>
              <a:t>w</a:t>
            </a: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(z)</a:t>
            </a:r>
            <a:r>
              <a:rPr lang="zh-CN" altLang="en-US" sz="2000">
                <a:ea typeface="宋体" panose="02010600030101010101" pitchFamily="2" charset="-122"/>
                <a:sym typeface="Wingdings" panose="05000000000000000000" pitchFamily="2" charset="2"/>
              </a:rPr>
              <a:t>｝</a:t>
            </a:r>
            <a:endParaRPr lang="en-US" altLang="zh-CN" sz="2000">
              <a:ea typeface="宋体" panose="02010600030101010101" pitchFamily="2" charset="-122"/>
              <a:sym typeface="Wingdings" panose="05000000000000000000" pitchFamily="2" charset="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  <a:sym typeface="Wingdings" panose="05000000000000000000" pitchFamily="2" charset="2"/>
              </a:rPr>
              <a:t>=min(2+5,1+3,5+3)=4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 </a:t>
            </a: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2230" name="页脚占位符 5">
            <a:extLst>
              <a:ext uri="{FF2B5EF4-FFF2-40B4-BE49-F238E27FC236}">
                <a16:creationId xmlns:a16="http://schemas.microsoft.com/office/drawing/2014/main" id="{7AD3D7D1-BCCE-418C-978E-833FA5087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2231" name="灯片编号占位符 6">
            <a:extLst>
              <a:ext uri="{FF2B5EF4-FFF2-40B4-BE49-F238E27FC236}">
                <a16:creationId xmlns:a16="http://schemas.microsoft.com/office/drawing/2014/main" id="{75C64956-5E62-44CD-8A3B-41D02F0E0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DEC4709-D382-4D04-8131-18DF05BDDDD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>
            <a:extLst>
              <a:ext uri="{FF2B5EF4-FFF2-40B4-BE49-F238E27FC236}">
                <a16:creationId xmlns:a16="http://schemas.microsoft.com/office/drawing/2014/main" id="{C464AB11-FDF2-4A06-90D0-14CEAD2B0B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Distdance vector algorithm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251" name="内容占位符 3">
            <a:extLst>
              <a:ext uri="{FF2B5EF4-FFF2-40B4-BE49-F238E27FC236}">
                <a16:creationId xmlns:a16="http://schemas.microsoft.com/office/drawing/2014/main" id="{3DB708ED-B4D0-40EB-B9B9-7D91983C6217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71500" y="1600200"/>
            <a:ext cx="8201025" cy="4648200"/>
          </a:xfrm>
        </p:spPr>
        <p:txBody>
          <a:bodyPr/>
          <a:lstStyle/>
          <a:p>
            <a:r>
              <a:rPr lang="en-US" altLang="zh-CN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(y)</a:t>
            </a:r>
            <a:r>
              <a:rPr lang="en-US" altLang="zh-CN">
                <a:latin typeface="Gill Sans MT" panose="020B0502020104020203" pitchFamily="34" charset="0"/>
                <a:ea typeface="宋体" panose="02010600030101010101" pitchFamily="2" charset="-122"/>
              </a:rPr>
              <a:t> = estimate of least cost from x to y</a:t>
            </a:r>
          </a:p>
          <a:p>
            <a:pPr lvl="1"/>
            <a:r>
              <a:rPr lang="en-US" altLang="zh-CN">
                <a:latin typeface="Gill Sans MT" panose="020B0502020104020203" pitchFamily="34" charset="0"/>
                <a:ea typeface="宋体" panose="02010600030101010101" pitchFamily="2" charset="-122"/>
              </a:rPr>
              <a:t>x maintains  distance vector </a:t>
            </a:r>
            <a:r>
              <a:rPr lang="en-US" altLang="zh-CN" b="1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D</a:t>
            </a:r>
            <a:r>
              <a:rPr lang="en-US" altLang="zh-CN" baseline="-2500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 = [D</a:t>
            </a:r>
            <a:r>
              <a:rPr lang="en-US" altLang="zh-CN" baseline="-2500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(y): y </a:t>
            </a:r>
            <a:r>
              <a:rPr lang="ru-RU" altLang="zh-CN">
                <a:solidFill>
                  <a:srgbClr val="CC0000"/>
                </a:solidFill>
                <a:latin typeface="Gill Sans MT" panose="020B0502020104020203" pitchFamily="34" charset="0"/>
              </a:rPr>
              <a:t>є</a:t>
            </a:r>
            <a:r>
              <a:rPr lang="en-US" altLang="zh-CN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 N ]</a:t>
            </a:r>
          </a:p>
          <a:p>
            <a:r>
              <a:rPr lang="en-US" altLang="zh-CN">
                <a:latin typeface="Gill Sans MT" panose="020B0502020104020203" pitchFamily="34" charset="0"/>
                <a:ea typeface="宋体" panose="02010600030101010101" pitchFamily="2" charset="-122"/>
              </a:rPr>
              <a:t>node x:</a:t>
            </a:r>
          </a:p>
          <a:p>
            <a:pPr lvl="1"/>
            <a:r>
              <a:rPr lang="en-US" altLang="zh-CN" sz="2800">
                <a:latin typeface="Gill Sans MT" panose="020B0502020104020203" pitchFamily="34" charset="0"/>
                <a:ea typeface="宋体" panose="02010600030101010101" pitchFamily="2" charset="-122"/>
              </a:rPr>
              <a:t>knows cost to each neighbor v: </a:t>
            </a:r>
            <a:r>
              <a:rPr lang="en-US" altLang="zh-CN" sz="2800">
                <a:solidFill>
                  <a:srgbClr val="CC0000"/>
                </a:solidFill>
                <a:latin typeface="Gill Sans MT" panose="020B0502020104020203" pitchFamily="34" charset="0"/>
                <a:ea typeface="宋体" panose="02010600030101010101" pitchFamily="2" charset="-122"/>
              </a:rPr>
              <a:t>c(x,v)</a:t>
            </a:r>
          </a:p>
          <a:p>
            <a:pPr lvl="1"/>
            <a:r>
              <a:rPr lang="en-US" altLang="zh-CN" sz="2800">
                <a:latin typeface="Gill Sans MT" panose="020B0502020104020203" pitchFamily="34" charset="0"/>
                <a:ea typeface="宋体" panose="02010600030101010101" pitchFamily="2" charset="-122"/>
              </a:rPr>
              <a:t>maintains its neighbors</a:t>
            </a:r>
            <a:r>
              <a:rPr lang="ja-JP" altLang="en-US" sz="2800">
                <a:latin typeface="Gill Sans MT" panose="020B0502020104020203" pitchFamily="34" charset="0"/>
                <a:ea typeface="MS PGothic" panose="020B0600070205080204" pitchFamily="34" charset="-128"/>
              </a:rPr>
              <a:t>’</a:t>
            </a:r>
            <a:r>
              <a:rPr lang="en-US" altLang="ja-JP" sz="2800">
                <a:latin typeface="Gill Sans MT" panose="020B0502020104020203" pitchFamily="34" charset="0"/>
                <a:ea typeface="MS PGothic" panose="020B0600070205080204" pitchFamily="34" charset="-128"/>
              </a:rPr>
              <a:t> distance vectors. For each neighbor v, x maintains </a:t>
            </a:r>
            <a:br>
              <a:rPr lang="en-US" altLang="ja-JP" sz="2800">
                <a:latin typeface="Gill Sans MT" panose="020B0502020104020203" pitchFamily="34" charset="0"/>
                <a:ea typeface="MS PGothic" panose="020B0600070205080204" pitchFamily="34" charset="-128"/>
              </a:rPr>
            </a:br>
            <a:r>
              <a:rPr lang="en-US" altLang="ja-JP" sz="2800" b="1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D</a:t>
            </a:r>
            <a:r>
              <a:rPr lang="en-US" altLang="ja-JP" sz="2800" baseline="-25000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v</a:t>
            </a:r>
            <a:r>
              <a:rPr lang="en-US" altLang="ja-JP" sz="2800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 = [D</a:t>
            </a:r>
            <a:r>
              <a:rPr lang="en-US" altLang="ja-JP" sz="2800" baseline="-25000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v</a:t>
            </a:r>
            <a:r>
              <a:rPr lang="en-US" altLang="ja-JP" sz="2800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(y): y </a:t>
            </a:r>
            <a:r>
              <a:rPr lang="ru-RU" altLang="ja-JP" sz="2800">
                <a:solidFill>
                  <a:srgbClr val="CC0000"/>
                </a:solidFill>
                <a:latin typeface="Gill Sans MT" panose="020B0502020104020203" pitchFamily="34" charset="0"/>
              </a:rPr>
              <a:t>є</a:t>
            </a:r>
            <a:r>
              <a:rPr lang="en-US" altLang="ja-JP" sz="2800">
                <a:solidFill>
                  <a:srgbClr val="CC0000"/>
                </a:solidFill>
                <a:latin typeface="Gill Sans MT" panose="020B0502020104020203" pitchFamily="34" charset="0"/>
                <a:ea typeface="MS PGothic" panose="020B0600070205080204" pitchFamily="34" charset="-128"/>
              </a:rPr>
              <a:t> N ]</a:t>
            </a:r>
          </a:p>
          <a:p>
            <a:endParaRPr lang="en-US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53252" name="Object 8">
            <a:extLst>
              <a:ext uri="{FF2B5EF4-FFF2-40B4-BE49-F238E27FC236}">
                <a16:creationId xmlns:a16="http://schemas.microsoft.com/office/drawing/2014/main" id="{F51557A2-DB38-46AF-AB76-7E5A125ECF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94250" y="18637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0" name="Equation" r:id="rId3" imgW="114102" imgH="177492" progId="Equation.DSMT4">
                  <p:embed/>
                </p:oleObj>
              </mc:Choice>
              <mc:Fallback>
                <p:oleObj name="Equation" r:id="rId3" imgW="114102" imgH="177492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0" y="1863725"/>
                        <a:ext cx="114300" cy="17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253" name="页脚占位符 5">
            <a:extLst>
              <a:ext uri="{FF2B5EF4-FFF2-40B4-BE49-F238E27FC236}">
                <a16:creationId xmlns:a16="http://schemas.microsoft.com/office/drawing/2014/main" id="{5267458E-A3F9-499B-BD76-D3E08E4C7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3254" name="灯片编号占位符 6">
            <a:extLst>
              <a:ext uri="{FF2B5EF4-FFF2-40B4-BE49-F238E27FC236}">
                <a16:creationId xmlns:a16="http://schemas.microsoft.com/office/drawing/2014/main" id="{1200659B-6802-4A86-802E-25ACAE6DE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2AB02B95-63DA-4B4B-B86A-603691E702A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>
            <a:extLst>
              <a:ext uri="{FF2B5EF4-FFF2-40B4-BE49-F238E27FC236}">
                <a16:creationId xmlns:a16="http://schemas.microsoft.com/office/drawing/2014/main" id="{640FA47A-67F1-47B7-A3D6-17AA82552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Bellman-Ford Example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4275" name="Picture 7">
            <a:extLst>
              <a:ext uri="{FF2B5EF4-FFF2-40B4-BE49-F238E27FC236}">
                <a16:creationId xmlns:a16="http://schemas.microsoft.com/office/drawing/2014/main" id="{D3BAB8FB-8824-4697-AD9A-0786C646423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71475" y="1458913"/>
            <a:ext cx="8093075" cy="4484687"/>
          </a:xfrm>
          <a:noFill/>
        </p:spPr>
      </p:pic>
      <p:pic>
        <p:nvPicPr>
          <p:cNvPr id="54276" name="Picture 8">
            <a:extLst>
              <a:ext uri="{FF2B5EF4-FFF2-40B4-BE49-F238E27FC236}">
                <a16:creationId xmlns:a16="http://schemas.microsoft.com/office/drawing/2014/main" id="{D5BB8EEF-8AFE-4494-9D81-A4A801C0C4C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5325" y="4324350"/>
            <a:ext cx="3427413" cy="1693863"/>
          </a:xfrm>
          <a:noFill/>
        </p:spPr>
      </p:pic>
      <p:sp>
        <p:nvSpPr>
          <p:cNvPr id="54277" name="页脚占位符 5">
            <a:extLst>
              <a:ext uri="{FF2B5EF4-FFF2-40B4-BE49-F238E27FC236}">
                <a16:creationId xmlns:a16="http://schemas.microsoft.com/office/drawing/2014/main" id="{629D97C4-5E02-4ADA-8597-1FF441391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4278" name="灯片编号占位符 6">
            <a:extLst>
              <a:ext uri="{FF2B5EF4-FFF2-40B4-BE49-F238E27FC236}">
                <a16:creationId xmlns:a16="http://schemas.microsoft.com/office/drawing/2014/main" id="{8C9D5686-6150-4964-9389-D1192E94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F65B1B9-BEC9-45C1-B8C3-188063F1CE0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>
            <a:extLst>
              <a:ext uri="{FF2B5EF4-FFF2-40B4-BE49-F238E27FC236}">
                <a16:creationId xmlns:a16="http://schemas.microsoft.com/office/drawing/2014/main" id="{F741A988-302D-44BB-AD5C-0458F480F6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Distdance vector algorithm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299" name="内容占位符 2">
            <a:extLst>
              <a:ext uri="{FF2B5EF4-FFF2-40B4-BE49-F238E27FC236}">
                <a16:creationId xmlns:a16="http://schemas.microsoft.com/office/drawing/2014/main" id="{CF015819-5904-410B-B2E1-476ABF9D6AF4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04825" y="1477963"/>
            <a:ext cx="7929563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Basic idea: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Each node periodically sends its own distance vector estimate to neighbors</a:t>
            </a:r>
          </a:p>
          <a:p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When a node x receives new DV estimate from neighbor, it updates its own DV using B-F equation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D</a:t>
            </a:r>
            <a:r>
              <a:rPr lang="en-US" altLang="zh-CN" sz="2400" baseline="-25000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(y) ← min</a:t>
            </a:r>
            <a:r>
              <a:rPr lang="en-US" altLang="zh-CN" sz="2400" baseline="-25000">
                <a:solidFill>
                  <a:srgbClr val="FF0000"/>
                </a:solidFill>
                <a:ea typeface="宋体" panose="02010600030101010101" pitchFamily="2" charset="-122"/>
              </a:rPr>
              <a:t>v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{c(x,v)+D</a:t>
            </a:r>
            <a:r>
              <a:rPr lang="en-US" altLang="zh-CN" sz="2400" baseline="-25000">
                <a:solidFill>
                  <a:srgbClr val="FF0000"/>
                </a:solidFill>
                <a:ea typeface="宋体" panose="02010600030101010101" pitchFamily="2" charset="-122"/>
              </a:rPr>
              <a:t>v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(y)} for each node y</a:t>
            </a:r>
            <a:r>
              <a:rPr lang="az-Cyrl-AZ" altLang="zh-CN" sz="2400">
                <a:solidFill>
                  <a:srgbClr val="FF0000"/>
                </a:solidFill>
              </a:rPr>
              <a:t>є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 N</a:t>
            </a:r>
          </a:p>
          <a:p>
            <a:pPr>
              <a:buFont typeface="ZapfDingbats" pitchFamily="82" charset="2"/>
              <a:buNone/>
            </a:pPr>
            <a:endParaRPr lang="en-US" altLang="zh-CN" sz="240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Under minor, natural conditions, the estimate D</a:t>
            </a:r>
            <a:r>
              <a:rPr lang="en-US" altLang="zh-CN" sz="2400" baseline="-25000">
                <a:ea typeface="宋体" panose="02010600030101010101" pitchFamily="2" charset="-122"/>
              </a:rPr>
              <a:t>x</a:t>
            </a:r>
            <a:r>
              <a:rPr lang="en-US" altLang="zh-CN" sz="2400">
                <a:ea typeface="宋体" panose="02010600030101010101" pitchFamily="2" charset="-122"/>
              </a:rPr>
              <a:t>(y)  converge to the actual least cost d</a:t>
            </a:r>
            <a:r>
              <a:rPr lang="en-US" altLang="zh-CN" sz="2400" baseline="-25000">
                <a:ea typeface="宋体" panose="02010600030101010101" pitchFamily="2" charset="-122"/>
              </a:rPr>
              <a:t>x</a:t>
            </a:r>
            <a:r>
              <a:rPr lang="en-US" altLang="zh-CN" sz="2400">
                <a:ea typeface="宋体" panose="02010600030101010101" pitchFamily="2" charset="-122"/>
              </a:rPr>
              <a:t>(y) 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55300" name="页脚占位符 5">
            <a:extLst>
              <a:ext uri="{FF2B5EF4-FFF2-40B4-BE49-F238E27FC236}">
                <a16:creationId xmlns:a16="http://schemas.microsoft.com/office/drawing/2014/main" id="{39EC7AD0-081D-4400-97CA-4BB943BFE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5301" name="灯片编号占位符 6">
            <a:extLst>
              <a:ext uri="{FF2B5EF4-FFF2-40B4-BE49-F238E27FC236}">
                <a16:creationId xmlns:a16="http://schemas.microsoft.com/office/drawing/2014/main" id="{9399ED99-F13B-4084-B177-9B65899AC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F0CCF4C9-D8CC-46F4-AE97-F5E7E7F4B4B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>
            <a:extLst>
              <a:ext uri="{FF2B5EF4-FFF2-40B4-BE49-F238E27FC236}">
                <a16:creationId xmlns:a16="http://schemas.microsoft.com/office/drawing/2014/main" id="{87C17007-75A9-457F-962F-4B6C527DEA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Distance vector algorithm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323" name="内容占位符 2">
            <a:extLst>
              <a:ext uri="{FF2B5EF4-FFF2-40B4-BE49-F238E27FC236}">
                <a16:creationId xmlns:a16="http://schemas.microsoft.com/office/drawing/2014/main" id="{432EB17E-FFF5-4E5F-9C48-9B74112522B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533400" y="1600200"/>
            <a:ext cx="4325938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Iterative, asynchronous:</a:t>
            </a:r>
          </a:p>
          <a:p>
            <a:pPr>
              <a:buFont typeface="ZapfDingbats" pitchFamily="82" charset="2"/>
              <a:buNone/>
            </a:pPr>
            <a:r>
              <a:rPr lang="en-US" altLang="zh-CN" sz="2000">
                <a:ea typeface="宋体" panose="02010600030101010101" pitchFamily="2" charset="-122"/>
              </a:rPr>
              <a:t>Each local iteration caused by:</a:t>
            </a: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sz="2000">
                <a:ea typeface="宋体" panose="02010600030101010101" pitchFamily="2" charset="-122"/>
              </a:rPr>
              <a:t>Local link cost change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DV update message from neighbor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Distributed: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Each node notifies neighbors 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only when </a:t>
            </a:r>
            <a:r>
              <a:rPr lang="en-US" altLang="zh-CN" sz="2000">
                <a:ea typeface="宋体" panose="02010600030101010101" pitchFamily="2" charset="-122"/>
              </a:rPr>
              <a:t>its DV change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Neighbors then notify their neighbors if necessary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56324" name="Picture 2">
            <a:extLst>
              <a:ext uri="{FF2B5EF4-FFF2-40B4-BE49-F238E27FC236}">
                <a16:creationId xmlns:a16="http://schemas.microsoft.com/office/drawing/2014/main" id="{D28539A7-AA5C-4B0C-B8D5-3EDC8138168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1238" y="1609725"/>
            <a:ext cx="3676650" cy="4545013"/>
          </a:xfrm>
          <a:noFill/>
        </p:spPr>
      </p:pic>
      <p:sp>
        <p:nvSpPr>
          <p:cNvPr id="56325" name="页脚占位符 5">
            <a:extLst>
              <a:ext uri="{FF2B5EF4-FFF2-40B4-BE49-F238E27FC236}">
                <a16:creationId xmlns:a16="http://schemas.microsoft.com/office/drawing/2014/main" id="{9B3C6C9F-3503-4E31-BB58-9EDA76E80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6326" name="灯片编号占位符 6">
            <a:extLst>
              <a:ext uri="{FF2B5EF4-FFF2-40B4-BE49-F238E27FC236}">
                <a16:creationId xmlns:a16="http://schemas.microsoft.com/office/drawing/2014/main" id="{338BE19A-44EB-4ADF-AA91-F5946085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E5F8A2C-DE19-407B-B214-A049F0EF418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0536E418-3EC1-4949-9A7D-C928013BF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77800"/>
            <a:ext cx="8382000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Two key Network-layer functions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1DEE4AD-A8B4-4443-9A93-9DF6E17748C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38150" y="1392238"/>
            <a:ext cx="3846513" cy="3916362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solidFill>
                  <a:schemeClr val="accent2"/>
                </a:solidFill>
                <a:ea typeface="宋体" pitchFamily="2" charset="-122"/>
              </a:rPr>
              <a:t>Routing:</a:t>
            </a:r>
            <a:r>
              <a:rPr lang="en-US" altLang="zh-CN" sz="2400" dirty="0">
                <a:ea typeface="宋体" pitchFamily="2" charset="-122"/>
              </a:rPr>
              <a:t> determine route taken by packets from source to </a:t>
            </a:r>
            <a:r>
              <a:rPr lang="en-US" altLang="zh-CN" sz="2400" dirty="0" err="1">
                <a:ea typeface="宋体" pitchFamily="2" charset="-122"/>
              </a:rPr>
              <a:t>dest</a:t>
            </a:r>
            <a:r>
              <a:rPr lang="en-US" altLang="zh-CN" sz="2400" dirty="0">
                <a:ea typeface="宋体" pitchFamily="2" charset="-122"/>
              </a:rPr>
              <a:t>. </a:t>
            </a:r>
          </a:p>
          <a:p>
            <a:pPr indent="12700">
              <a:buSzPct val="75000"/>
              <a:buFont typeface="Wingdings" pitchFamily="2" charset="2"/>
              <a:buChar char="l"/>
              <a:defRPr/>
            </a:pPr>
            <a:r>
              <a:rPr lang="en-US" altLang="zh-CN" sz="2400" i="1" dirty="0">
                <a:ea typeface="宋体" pitchFamily="2" charset="-122"/>
              </a:rPr>
              <a:t>  </a:t>
            </a:r>
            <a:r>
              <a:rPr lang="en-US" altLang="zh-CN" sz="2000" i="1" dirty="0">
                <a:ea typeface="宋体" pitchFamily="2" charset="-122"/>
              </a:rPr>
              <a:t>Routing algorithms</a:t>
            </a:r>
            <a:endParaRPr lang="en-US" altLang="zh-CN" sz="2000" dirty="0">
              <a:ea typeface="宋体" pitchFamily="2" charset="-122"/>
            </a:endParaRPr>
          </a:p>
          <a:p>
            <a:pPr>
              <a:defRPr/>
            </a:pPr>
            <a:r>
              <a:rPr lang="en-US" altLang="zh-CN" sz="2400" dirty="0">
                <a:solidFill>
                  <a:schemeClr val="accent2"/>
                </a:solidFill>
                <a:ea typeface="宋体" pitchFamily="2" charset="-122"/>
              </a:rPr>
              <a:t>Forwarding:</a:t>
            </a:r>
            <a:r>
              <a:rPr lang="en-US" altLang="zh-CN" sz="2400" dirty="0">
                <a:ea typeface="宋体" pitchFamily="2" charset="-122"/>
              </a:rPr>
              <a:t> move packets from router’s input to appropriate router output</a:t>
            </a:r>
          </a:p>
          <a:p>
            <a:pPr lvl="1">
              <a:defRPr/>
            </a:pPr>
            <a:endParaRPr lang="en-US" altLang="zh-CN" sz="1800" dirty="0">
              <a:ea typeface="宋体" pitchFamily="2" charset="-122"/>
            </a:endParaRPr>
          </a:p>
          <a:p>
            <a:pPr>
              <a:defRPr/>
            </a:pPr>
            <a:endParaRPr lang="zh-CN" altLang="en-US" sz="2400" dirty="0">
              <a:ea typeface="宋体" pitchFamily="2" charset="-122"/>
            </a:endParaRPr>
          </a:p>
        </p:txBody>
      </p:sp>
      <p:sp>
        <p:nvSpPr>
          <p:cNvPr id="422" name="Rectangle 3">
            <a:extLst>
              <a:ext uri="{FF2B5EF4-FFF2-40B4-BE49-F238E27FC236}">
                <a16:creationId xmlns:a16="http://schemas.microsoft.com/office/drawing/2014/main" id="{911A618A-C222-4173-A7DD-8E82BD8AA9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6450" y="2125663"/>
            <a:ext cx="4086225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defRPr/>
            </a:pPr>
            <a:r>
              <a:rPr lang="en-US" altLang="zh-CN" sz="2800" kern="0" dirty="0">
                <a:solidFill>
                  <a:srgbClr val="FF0000"/>
                </a:solidFill>
                <a:latin typeface="+mn-lt"/>
                <a:ea typeface="宋体" pitchFamily="2" charset="-122"/>
              </a:rPr>
              <a:t>Analogy: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lang="en-US" altLang="zh-CN" sz="2400" i="1" kern="0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Routing:</a:t>
            </a:r>
            <a:r>
              <a:rPr lang="en-US" altLang="zh-CN" sz="2400" kern="0" dirty="0">
                <a:latin typeface="+mn-lt"/>
                <a:ea typeface="宋体" pitchFamily="2" charset="-122"/>
              </a:rPr>
              <a:t> process of planning trip from source to </a:t>
            </a:r>
            <a:r>
              <a:rPr lang="en-US" altLang="zh-CN" sz="2400" kern="0" dirty="0" err="1">
                <a:latin typeface="+mn-lt"/>
                <a:ea typeface="宋体" pitchFamily="2" charset="-122"/>
              </a:rPr>
              <a:t>dest</a:t>
            </a:r>
            <a:r>
              <a:rPr lang="en-US" altLang="zh-CN" sz="2400" kern="0" dirty="0">
                <a:latin typeface="+mn-lt"/>
                <a:ea typeface="宋体" pitchFamily="2" charset="-122"/>
              </a:rPr>
              <a:t>.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r>
              <a:rPr lang="en-US" altLang="zh-CN" sz="2400" i="1" kern="0" dirty="0">
                <a:solidFill>
                  <a:schemeClr val="accent2"/>
                </a:solidFill>
                <a:latin typeface="+mn-lt"/>
                <a:ea typeface="宋体" pitchFamily="2" charset="-122"/>
              </a:rPr>
              <a:t>Forwarding:</a:t>
            </a:r>
            <a:r>
              <a:rPr lang="en-US" altLang="zh-CN" sz="2400" kern="0" dirty="0">
                <a:latin typeface="+mn-lt"/>
                <a:ea typeface="宋体" pitchFamily="2" charset="-122"/>
              </a:rPr>
              <a:t> process of getting through single interchange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/>
            </a:pPr>
            <a:endParaRPr lang="en-US" altLang="zh-CN" kern="0" dirty="0">
              <a:latin typeface="+mn-lt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/>
            </a:pPr>
            <a:endParaRPr lang="zh-CN" altLang="en-US" sz="2400" kern="0" dirty="0">
              <a:latin typeface="+mn-lt"/>
              <a:ea typeface="宋体" pitchFamily="2" charset="-122"/>
            </a:endParaRPr>
          </a:p>
        </p:txBody>
      </p:sp>
      <p:pic>
        <p:nvPicPr>
          <p:cNvPr id="13317" name="Picture 17">
            <a:extLst>
              <a:ext uri="{FF2B5EF4-FFF2-40B4-BE49-F238E27FC236}">
                <a16:creationId xmlns:a16="http://schemas.microsoft.com/office/drawing/2014/main" id="{BCAAA5BC-DC2A-4471-9996-13F8E04F9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25" y="1012825"/>
            <a:ext cx="1563688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18">
            <a:extLst>
              <a:ext uri="{FF2B5EF4-FFF2-40B4-BE49-F238E27FC236}">
                <a16:creationId xmlns:a16="http://schemas.microsoft.com/office/drawing/2014/main" id="{E3572714-D562-43DF-95F7-957ED4CEA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813" y="5194300"/>
            <a:ext cx="1782762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Box 424">
            <a:extLst>
              <a:ext uri="{FF2B5EF4-FFF2-40B4-BE49-F238E27FC236}">
                <a16:creationId xmlns:a16="http://schemas.microsoft.com/office/drawing/2014/main" id="{DE1266E4-CB35-46C4-B517-2EAE50EF27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3" y="5403850"/>
            <a:ext cx="5703887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i="1">
                <a:solidFill>
                  <a:schemeClr val="accent2"/>
                </a:solidFill>
                <a:ea typeface="宋体" panose="02010600030101010101" pitchFamily="2" charset="-122"/>
              </a:rPr>
              <a:t>Connection setup:</a:t>
            </a:r>
            <a:r>
              <a:rPr lang="en-US" altLang="zh-CN" sz="1800">
                <a:ea typeface="宋体" panose="02010600030101010101" pitchFamily="2" charset="-122"/>
              </a:rPr>
              <a:t> some network architectures require router connection setup along path before data flows.</a:t>
            </a:r>
          </a:p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3320" name="页脚占位符 5">
            <a:extLst>
              <a:ext uri="{FF2B5EF4-FFF2-40B4-BE49-F238E27FC236}">
                <a16:creationId xmlns:a16="http://schemas.microsoft.com/office/drawing/2014/main" id="{87590923-0C67-4276-AACF-2B60B38FE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3321" name="灯片编号占位符 6">
            <a:extLst>
              <a:ext uri="{FF2B5EF4-FFF2-40B4-BE49-F238E27FC236}">
                <a16:creationId xmlns:a16="http://schemas.microsoft.com/office/drawing/2014/main" id="{2E775E46-02D7-4B06-A3E7-477B963A8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770A40EE-0E05-4CFD-8B1E-9323D6B1F704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Line 3">
            <a:extLst>
              <a:ext uri="{FF2B5EF4-FFF2-40B4-BE49-F238E27FC236}">
                <a16:creationId xmlns:a16="http://schemas.microsoft.com/office/drawing/2014/main" id="{17EF31BA-08D4-44E3-B154-834F9A0369C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47" name="Line 4">
            <a:extLst>
              <a:ext uri="{FF2B5EF4-FFF2-40B4-BE49-F238E27FC236}">
                <a16:creationId xmlns:a16="http://schemas.microsoft.com/office/drawing/2014/main" id="{2AB4B727-B5F3-4A26-B4A7-AA76A7DD9321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48" name="Text Box 5">
            <a:extLst>
              <a:ext uri="{FF2B5EF4-FFF2-40B4-BE49-F238E27FC236}">
                <a16:creationId xmlns:a16="http://schemas.microsoft.com/office/drawing/2014/main" id="{20AA52C1-1F11-4650-929C-EEAB0C40E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06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7349" name="Text Box 6">
            <a:extLst>
              <a:ext uri="{FF2B5EF4-FFF2-40B4-BE49-F238E27FC236}">
                <a16:creationId xmlns:a16="http://schemas.microsoft.com/office/drawing/2014/main" id="{A6B30BDA-A53F-46A1-97B9-A7FF5A0DC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7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7350" name="Text Box 7">
            <a:extLst>
              <a:ext uri="{FF2B5EF4-FFF2-40B4-BE49-F238E27FC236}">
                <a16:creationId xmlns:a16="http://schemas.microsoft.com/office/drawing/2014/main" id="{7D6102A1-4BCA-4A39-8A81-E3160B478C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7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7351" name="Text Box 8">
            <a:extLst>
              <a:ext uri="{FF2B5EF4-FFF2-40B4-BE49-F238E27FC236}">
                <a16:creationId xmlns:a16="http://schemas.microsoft.com/office/drawing/2014/main" id="{253E6321-D44B-4B2B-9445-DC0805C69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81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7352" name="Text Box 9">
            <a:extLst>
              <a:ext uri="{FF2B5EF4-FFF2-40B4-BE49-F238E27FC236}">
                <a16:creationId xmlns:a16="http://schemas.microsoft.com/office/drawing/2014/main" id="{533A5D15-8A67-46F8-BCA6-00600B0F2E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71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0  2   7</a:t>
            </a:r>
          </a:p>
        </p:txBody>
      </p:sp>
      <p:sp>
        <p:nvSpPr>
          <p:cNvPr id="57353" name="Text Box 10">
            <a:extLst>
              <a:ext uri="{FF2B5EF4-FFF2-40B4-BE49-F238E27FC236}">
                <a16:creationId xmlns:a16="http://schemas.microsoft.com/office/drawing/2014/main" id="{9672633F-C0B6-4F1B-BFB8-EE023A63F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54" name="Text Box 11">
            <a:extLst>
              <a:ext uri="{FF2B5EF4-FFF2-40B4-BE49-F238E27FC236}">
                <a16:creationId xmlns:a16="http://schemas.microsoft.com/office/drawing/2014/main" id="{15597795-5FEF-45F4-A8FB-C86DB0700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55" name="Text Box 12">
            <a:extLst>
              <a:ext uri="{FF2B5EF4-FFF2-40B4-BE49-F238E27FC236}">
                <a16:creationId xmlns:a16="http://schemas.microsoft.com/office/drawing/2014/main" id="{6F09382C-96D9-4C6A-9050-62A264E71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56" name="Text Box 13">
            <a:extLst>
              <a:ext uri="{FF2B5EF4-FFF2-40B4-BE49-F238E27FC236}">
                <a16:creationId xmlns:a16="http://schemas.microsoft.com/office/drawing/2014/main" id="{E4EE3ACD-4E41-452A-8C4E-CB50A05E0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57" name="Text Box 14">
            <a:extLst>
              <a:ext uri="{FF2B5EF4-FFF2-40B4-BE49-F238E27FC236}">
                <a16:creationId xmlns:a16="http://schemas.microsoft.com/office/drawing/2014/main" id="{50C13AB2-1800-4392-A9E7-7EB8884BF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58" name="Text Box 15">
            <a:extLst>
              <a:ext uri="{FF2B5EF4-FFF2-40B4-BE49-F238E27FC236}">
                <a16:creationId xmlns:a16="http://schemas.microsoft.com/office/drawing/2014/main" id="{9E140C9F-D421-4EC1-BF54-4293A6293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59" name="Text Box 16">
            <a:extLst>
              <a:ext uri="{FF2B5EF4-FFF2-40B4-BE49-F238E27FC236}">
                <a16:creationId xmlns:a16="http://schemas.microsoft.com/office/drawing/2014/main" id="{1E5DDBB3-C3CD-48EC-B01F-89905A31DB1B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650332" y="202644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7360" name="Text Box 17">
            <a:extLst>
              <a:ext uri="{FF2B5EF4-FFF2-40B4-BE49-F238E27FC236}">
                <a16:creationId xmlns:a16="http://schemas.microsoft.com/office/drawing/2014/main" id="{00C66418-51DA-4CBF-A745-95BEACBCF8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550" y="1158875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7361" name="Text Box 18">
            <a:extLst>
              <a:ext uri="{FF2B5EF4-FFF2-40B4-BE49-F238E27FC236}">
                <a16:creationId xmlns:a16="http://schemas.microsoft.com/office/drawing/2014/main" id="{E05A2D1B-AE1A-433A-BC2A-46D15EE45305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18319" y="381079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7362" name="Text Box 19">
            <a:extLst>
              <a:ext uri="{FF2B5EF4-FFF2-40B4-BE49-F238E27FC236}">
                <a16:creationId xmlns:a16="http://schemas.microsoft.com/office/drawing/2014/main" id="{C4248543-18CE-4D4B-9EDC-B8913A43C2C4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18318" y="5618957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7363" name="Line 20">
            <a:extLst>
              <a:ext uri="{FF2B5EF4-FFF2-40B4-BE49-F238E27FC236}">
                <a16:creationId xmlns:a16="http://schemas.microsoft.com/office/drawing/2014/main" id="{7411D293-52E9-44AF-B8B1-C59E3DC8B71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64" name="Line 21">
            <a:extLst>
              <a:ext uri="{FF2B5EF4-FFF2-40B4-BE49-F238E27FC236}">
                <a16:creationId xmlns:a16="http://schemas.microsoft.com/office/drawing/2014/main" id="{34B10FE8-1124-4B55-BF28-E15F07C9DE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65" name="Text Box 22">
            <a:extLst>
              <a:ext uri="{FF2B5EF4-FFF2-40B4-BE49-F238E27FC236}">
                <a16:creationId xmlns:a16="http://schemas.microsoft.com/office/drawing/2014/main" id="{A4DA99C8-BBC0-448F-A3FA-17B897A598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2906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7366" name="Text Box 23">
            <a:extLst>
              <a:ext uri="{FF2B5EF4-FFF2-40B4-BE49-F238E27FC236}">
                <a16:creationId xmlns:a16="http://schemas.microsoft.com/office/drawing/2014/main" id="{207CE34B-1290-44BB-AC35-9F11A6B0C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67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7367" name="Text Box 24">
            <a:extLst>
              <a:ext uri="{FF2B5EF4-FFF2-40B4-BE49-F238E27FC236}">
                <a16:creationId xmlns:a16="http://schemas.microsoft.com/office/drawing/2014/main" id="{7CCE1B81-A633-4B49-9768-1990D868A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97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7368" name="Text Box 25">
            <a:extLst>
              <a:ext uri="{FF2B5EF4-FFF2-40B4-BE49-F238E27FC236}">
                <a16:creationId xmlns:a16="http://schemas.microsoft.com/office/drawing/2014/main" id="{F2ED90B2-B558-49D8-BFD1-F54EE917F9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281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7369" name="Text Box 26">
            <a:extLst>
              <a:ext uri="{FF2B5EF4-FFF2-40B4-BE49-F238E27FC236}">
                <a16:creationId xmlns:a16="http://schemas.microsoft.com/office/drawing/2014/main" id="{B41C7BB5-CDC8-4C06-8171-5CFE444E6A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238" y="16716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7370" name="Line 29">
            <a:extLst>
              <a:ext uri="{FF2B5EF4-FFF2-40B4-BE49-F238E27FC236}">
                <a16:creationId xmlns:a16="http://schemas.microsoft.com/office/drawing/2014/main" id="{B3553357-EF9E-4545-B1BB-251A5A7701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71" name="Line 30">
            <a:extLst>
              <a:ext uri="{FF2B5EF4-FFF2-40B4-BE49-F238E27FC236}">
                <a16:creationId xmlns:a16="http://schemas.microsoft.com/office/drawing/2014/main" id="{3ACA51EC-056B-45BF-955A-C166B31FD840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72" name="Text Box 31">
            <a:extLst>
              <a:ext uri="{FF2B5EF4-FFF2-40B4-BE49-F238E27FC236}">
                <a16:creationId xmlns:a16="http://schemas.microsoft.com/office/drawing/2014/main" id="{C21B6831-BCD6-4F22-944B-E144CE272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32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7373" name="Text Box 32">
            <a:extLst>
              <a:ext uri="{FF2B5EF4-FFF2-40B4-BE49-F238E27FC236}">
                <a16:creationId xmlns:a16="http://schemas.microsoft.com/office/drawing/2014/main" id="{0283C5FC-84A4-4A8B-A1AE-E82894439C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24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7374" name="Text Box 33">
            <a:extLst>
              <a:ext uri="{FF2B5EF4-FFF2-40B4-BE49-F238E27FC236}">
                <a16:creationId xmlns:a16="http://schemas.microsoft.com/office/drawing/2014/main" id="{F327AE7E-55CB-4E8D-8807-D50B5AB83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729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7375" name="Text Box 34">
            <a:extLst>
              <a:ext uri="{FF2B5EF4-FFF2-40B4-BE49-F238E27FC236}">
                <a16:creationId xmlns:a16="http://schemas.microsoft.com/office/drawing/2014/main" id="{2EB4D505-4E69-411B-8567-D332FF64A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033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7376" name="Text Box 35">
            <a:extLst>
              <a:ext uri="{FF2B5EF4-FFF2-40B4-BE49-F238E27FC236}">
                <a16:creationId xmlns:a16="http://schemas.microsoft.com/office/drawing/2014/main" id="{60E3D135-B6C2-46C9-93F7-8BD1852A1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4242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77" name="Text Box 36">
            <a:extLst>
              <a:ext uri="{FF2B5EF4-FFF2-40B4-BE49-F238E27FC236}">
                <a16:creationId xmlns:a16="http://schemas.microsoft.com/office/drawing/2014/main" id="{6745977F-A17F-432A-95D6-6176BD9AC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4242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78" name="Text Box 37">
            <a:extLst>
              <a:ext uri="{FF2B5EF4-FFF2-40B4-BE49-F238E27FC236}">
                <a16:creationId xmlns:a16="http://schemas.microsoft.com/office/drawing/2014/main" id="{DAB93520-D190-419F-ACF8-28B0C9194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79" name="Text Box 38">
            <a:extLst>
              <a:ext uri="{FF2B5EF4-FFF2-40B4-BE49-F238E27FC236}">
                <a16:creationId xmlns:a16="http://schemas.microsoft.com/office/drawing/2014/main" id="{7D7FCD89-8383-445C-8062-B482CD8A2E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80" name="Text Box 39">
            <a:extLst>
              <a:ext uri="{FF2B5EF4-FFF2-40B4-BE49-F238E27FC236}">
                <a16:creationId xmlns:a16="http://schemas.microsoft.com/office/drawing/2014/main" id="{91EB1FA6-85F5-4E10-85EE-5D9BC71A4D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81" name="Text Box 40">
            <a:extLst>
              <a:ext uri="{FF2B5EF4-FFF2-40B4-BE49-F238E27FC236}">
                <a16:creationId xmlns:a16="http://schemas.microsoft.com/office/drawing/2014/main" id="{9B2A409B-7499-4FC2-B94B-D0E07C7C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2933700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7382" name="Line 41">
            <a:extLst>
              <a:ext uri="{FF2B5EF4-FFF2-40B4-BE49-F238E27FC236}">
                <a16:creationId xmlns:a16="http://schemas.microsoft.com/office/drawing/2014/main" id="{FF821416-FB9F-4A5E-BB26-C07DAE956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5029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83" name="Line 42">
            <a:extLst>
              <a:ext uri="{FF2B5EF4-FFF2-40B4-BE49-F238E27FC236}">
                <a16:creationId xmlns:a16="http://schemas.microsoft.com/office/drawing/2014/main" id="{47584B39-555F-48DC-9D6D-96DDF9A35719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25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384" name="Text Box 43">
            <a:extLst>
              <a:ext uri="{FF2B5EF4-FFF2-40B4-BE49-F238E27FC236}">
                <a16:creationId xmlns:a16="http://schemas.microsoft.com/office/drawing/2014/main" id="{EBF9E4C9-887C-4A2A-9C09-0E3AF82E8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8720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7385" name="Text Box 44">
            <a:extLst>
              <a:ext uri="{FF2B5EF4-FFF2-40B4-BE49-F238E27FC236}">
                <a16:creationId xmlns:a16="http://schemas.microsoft.com/office/drawing/2014/main" id="{77322855-A2F5-4F63-91F3-F407FE465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253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7386" name="Text Box 45">
            <a:extLst>
              <a:ext uri="{FF2B5EF4-FFF2-40B4-BE49-F238E27FC236}">
                <a16:creationId xmlns:a16="http://schemas.microsoft.com/office/drawing/2014/main" id="{8C809E05-41A7-4578-81DF-E79B73A29E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557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7387" name="Text Box 46">
            <a:extLst>
              <a:ext uri="{FF2B5EF4-FFF2-40B4-BE49-F238E27FC236}">
                <a16:creationId xmlns:a16="http://schemas.microsoft.com/office/drawing/2014/main" id="{AB6A84C5-DEDC-4831-B658-54DD4194DE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862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7388" name="Text Box 47">
            <a:extLst>
              <a:ext uri="{FF2B5EF4-FFF2-40B4-BE49-F238E27FC236}">
                <a16:creationId xmlns:a16="http://schemas.microsoft.com/office/drawing/2014/main" id="{1F2B0D7D-2F1D-4A72-8D54-7DBA0EA0B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638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89" name="Text Box 48">
            <a:extLst>
              <a:ext uri="{FF2B5EF4-FFF2-40B4-BE49-F238E27FC236}">
                <a16:creationId xmlns:a16="http://schemas.microsoft.com/office/drawing/2014/main" id="{B2F5C1A7-30E7-4F89-9FFB-54D1EF45F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634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90" name="Text Box 49">
            <a:extLst>
              <a:ext uri="{FF2B5EF4-FFF2-40B4-BE49-F238E27FC236}">
                <a16:creationId xmlns:a16="http://schemas.microsoft.com/office/drawing/2014/main" id="{99549421-3C88-4AC7-BA40-3174170668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4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7391" name="Text Box 50">
            <a:extLst>
              <a:ext uri="{FF2B5EF4-FFF2-40B4-BE49-F238E27FC236}">
                <a16:creationId xmlns:a16="http://schemas.microsoft.com/office/drawing/2014/main" id="{31B73AE7-3F5F-45B0-BDD9-C19311109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7</a:t>
            </a:r>
          </a:p>
        </p:txBody>
      </p:sp>
      <p:sp>
        <p:nvSpPr>
          <p:cNvPr id="57392" name="Text Box 51">
            <a:extLst>
              <a:ext uri="{FF2B5EF4-FFF2-40B4-BE49-F238E27FC236}">
                <a16:creationId xmlns:a16="http://schemas.microsoft.com/office/drawing/2014/main" id="{758EF5D2-4DCE-40FF-8394-DDAF2AF079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57393" name="Text Box 52">
            <a:extLst>
              <a:ext uri="{FF2B5EF4-FFF2-40B4-BE49-F238E27FC236}">
                <a16:creationId xmlns:a16="http://schemas.microsoft.com/office/drawing/2014/main" id="{03E7943D-67CD-44C0-BF96-A01131E535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7394" name="Text Box 53">
            <a:extLst>
              <a:ext uri="{FF2B5EF4-FFF2-40B4-BE49-F238E27FC236}">
                <a16:creationId xmlns:a16="http://schemas.microsoft.com/office/drawing/2014/main" id="{69A71210-D558-42EC-960A-1DFD3D8DF4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4740275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7395" name="Text Box 54">
            <a:extLst>
              <a:ext uri="{FF2B5EF4-FFF2-40B4-BE49-F238E27FC236}">
                <a16:creationId xmlns:a16="http://schemas.microsoft.com/office/drawing/2014/main" id="{2B80D3C8-63FF-42C4-870E-B549441FD4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500438"/>
            <a:ext cx="94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2   0   1</a:t>
            </a:r>
          </a:p>
        </p:txBody>
      </p:sp>
      <p:sp>
        <p:nvSpPr>
          <p:cNvPr id="57396" name="Text Box 55">
            <a:extLst>
              <a:ext uri="{FF2B5EF4-FFF2-40B4-BE49-F238E27FC236}">
                <a16:creationId xmlns:a16="http://schemas.microsoft.com/office/drawing/2014/main" id="{BC15F58A-F7A3-4CAF-B70A-4DE03E9D0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257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 ∞  ∞</a:t>
            </a:r>
          </a:p>
        </p:txBody>
      </p:sp>
      <p:sp>
        <p:nvSpPr>
          <p:cNvPr id="57397" name="Text Box 56">
            <a:extLst>
              <a:ext uri="{FF2B5EF4-FFF2-40B4-BE49-F238E27FC236}">
                <a16:creationId xmlns:a16="http://schemas.microsoft.com/office/drawing/2014/main" id="{D1335A73-991C-4DD4-A6EC-99127B7C4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0066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2   0   1</a:t>
            </a:r>
          </a:p>
        </p:txBody>
      </p:sp>
      <p:sp>
        <p:nvSpPr>
          <p:cNvPr id="57398" name="Text Box 57">
            <a:extLst>
              <a:ext uri="{FF2B5EF4-FFF2-40B4-BE49-F238E27FC236}">
                <a16:creationId xmlns:a16="http://schemas.microsoft.com/office/drawing/2014/main" id="{D3BCF76F-28F9-440B-8758-A5CD60C0FE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3225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7   1   0</a:t>
            </a:r>
          </a:p>
        </p:txBody>
      </p:sp>
      <p:sp>
        <p:nvSpPr>
          <p:cNvPr id="57399" name="Line 58">
            <a:extLst>
              <a:ext uri="{FF2B5EF4-FFF2-40B4-BE49-F238E27FC236}">
                <a16:creationId xmlns:a16="http://schemas.microsoft.com/office/drawing/2014/main" id="{7570FBA4-2A5E-484C-8221-37382261E5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400" name="Line 59">
            <a:extLst>
              <a:ext uri="{FF2B5EF4-FFF2-40B4-BE49-F238E27FC236}">
                <a16:creationId xmlns:a16="http://schemas.microsoft.com/office/drawing/2014/main" id="{5B35190E-7E2C-4F28-8711-49EED0A0141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401" name="Line 60">
            <a:extLst>
              <a:ext uri="{FF2B5EF4-FFF2-40B4-BE49-F238E27FC236}">
                <a16:creationId xmlns:a16="http://schemas.microsoft.com/office/drawing/2014/main" id="{35E9EE5A-21EB-41A1-B1AF-200AEF0B138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25146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402" name="Line 61">
            <a:extLst>
              <a:ext uri="{FF2B5EF4-FFF2-40B4-BE49-F238E27FC236}">
                <a16:creationId xmlns:a16="http://schemas.microsoft.com/office/drawing/2014/main" id="{9167BC00-81FD-4E06-B4A2-365BAF8F9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403" name="Line 62">
            <a:extLst>
              <a:ext uri="{FF2B5EF4-FFF2-40B4-BE49-F238E27FC236}">
                <a16:creationId xmlns:a16="http://schemas.microsoft.com/office/drawing/2014/main" id="{A516C1FD-DCA1-4F0E-B0B8-2F9980A673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2590800"/>
            <a:ext cx="838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404" name="Line 63">
            <a:extLst>
              <a:ext uri="{FF2B5EF4-FFF2-40B4-BE49-F238E27FC236}">
                <a16:creationId xmlns:a16="http://schemas.microsoft.com/office/drawing/2014/main" id="{7A2DDC7F-6043-4988-8B01-C22BD33E3D6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405" name="Line 64">
            <a:extLst>
              <a:ext uri="{FF2B5EF4-FFF2-40B4-BE49-F238E27FC236}">
                <a16:creationId xmlns:a16="http://schemas.microsoft.com/office/drawing/2014/main" id="{6C4D2577-D47D-4C03-9B31-CBDEB95553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406" name="Text Box 65">
            <a:extLst>
              <a:ext uri="{FF2B5EF4-FFF2-40B4-BE49-F238E27FC236}">
                <a16:creationId xmlns:a16="http://schemas.microsoft.com/office/drawing/2014/main" id="{AA7B7530-0CC8-4BA5-936D-3BBC9F41E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9013" y="6137275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time</a:t>
            </a:r>
          </a:p>
        </p:txBody>
      </p:sp>
      <p:grpSp>
        <p:nvGrpSpPr>
          <p:cNvPr id="57407" name="Group 66">
            <a:extLst>
              <a:ext uri="{FF2B5EF4-FFF2-40B4-BE49-F238E27FC236}">
                <a16:creationId xmlns:a16="http://schemas.microsoft.com/office/drawing/2014/main" id="{1CAA9E88-CE69-421B-9D1A-C1EBA1D500CE}"/>
              </a:ext>
            </a:extLst>
          </p:cNvPr>
          <p:cNvGrpSpPr>
            <a:grpSpLocks/>
          </p:cNvGrpSpPr>
          <p:nvPr/>
        </p:nvGrpSpPr>
        <p:grpSpPr bwMode="auto">
          <a:xfrm>
            <a:off x="6632575" y="2911475"/>
            <a:ext cx="2184400" cy="1212850"/>
            <a:chOff x="2352" y="0"/>
            <a:chExt cx="1376" cy="764"/>
          </a:xfrm>
        </p:grpSpPr>
        <p:sp>
          <p:nvSpPr>
            <p:cNvPr id="57425" name="Freeform 67">
              <a:extLst>
                <a:ext uri="{FF2B5EF4-FFF2-40B4-BE49-F238E27FC236}">
                  <a16:creationId xmlns:a16="http://schemas.microsoft.com/office/drawing/2014/main" id="{0441C2A5-DECA-48FA-9D62-B16EB1796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7426" name="Group 68">
              <a:extLst>
                <a:ext uri="{FF2B5EF4-FFF2-40B4-BE49-F238E27FC236}">
                  <a16:creationId xmlns:a16="http://schemas.microsoft.com/office/drawing/2014/main" id="{C35F0FA4-8655-49C8-8759-8616781BD0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70"/>
              <a:ext cx="1161" cy="676"/>
              <a:chOff x="-17" y="1282"/>
              <a:chExt cx="1161" cy="676"/>
            </a:xfrm>
          </p:grpSpPr>
          <p:sp>
            <p:nvSpPr>
              <p:cNvPr id="57427" name="Freeform 69">
                <a:extLst>
                  <a:ext uri="{FF2B5EF4-FFF2-40B4-BE49-F238E27FC236}">
                    <a16:creationId xmlns:a16="http://schemas.microsoft.com/office/drawing/2014/main" id="{8F2022D6-5759-4A22-B794-470EB5F7F8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428" name="Oval 70">
                <a:extLst>
                  <a:ext uri="{FF2B5EF4-FFF2-40B4-BE49-F238E27FC236}">
                    <a16:creationId xmlns:a16="http://schemas.microsoft.com/office/drawing/2014/main" id="{C59F05CF-C139-4A52-8CF1-DE2813D3A6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7429" name="Line 71">
                <a:extLst>
                  <a:ext uri="{FF2B5EF4-FFF2-40B4-BE49-F238E27FC236}">
                    <a16:creationId xmlns:a16="http://schemas.microsoft.com/office/drawing/2014/main" id="{0AE83036-6E36-4F24-AD76-FCBDD3EE5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430" name="Line 72">
                <a:extLst>
                  <a:ext uri="{FF2B5EF4-FFF2-40B4-BE49-F238E27FC236}">
                    <a16:creationId xmlns:a16="http://schemas.microsoft.com/office/drawing/2014/main" id="{283D3C7F-DCA3-4DEA-AE7E-0A7EE27495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431" name="Rectangle 73">
                <a:extLst>
                  <a:ext uri="{FF2B5EF4-FFF2-40B4-BE49-F238E27FC236}">
                    <a16:creationId xmlns:a16="http://schemas.microsoft.com/office/drawing/2014/main" id="{1F5C1485-6B8C-4F84-A150-883F3DF9A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7432" name="Oval 74">
                <a:extLst>
                  <a:ext uri="{FF2B5EF4-FFF2-40B4-BE49-F238E27FC236}">
                    <a16:creationId xmlns:a16="http://schemas.microsoft.com/office/drawing/2014/main" id="{6CE2744C-A67C-4323-90D1-A78C0E6C7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7433" name="Freeform 75">
                <a:extLst>
                  <a:ext uri="{FF2B5EF4-FFF2-40B4-BE49-F238E27FC236}">
                    <a16:creationId xmlns:a16="http://schemas.microsoft.com/office/drawing/2014/main" id="{F259CF9C-E96B-4B0E-AE64-32CC8C570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434" name="Freeform 76">
                <a:extLst>
                  <a:ext uri="{FF2B5EF4-FFF2-40B4-BE49-F238E27FC236}">
                    <a16:creationId xmlns:a16="http://schemas.microsoft.com/office/drawing/2014/main" id="{5743DC04-9DD3-4713-B59A-53921B419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7435" name="Group 77">
                <a:extLst>
                  <a:ext uri="{FF2B5EF4-FFF2-40B4-BE49-F238E27FC236}">
                    <a16:creationId xmlns:a16="http://schemas.microsoft.com/office/drawing/2014/main" id="{29DDD063-BF29-4681-9679-F3AAD1EDC6B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" y="1594"/>
                <a:ext cx="196" cy="250"/>
                <a:chOff x="2959" y="2425"/>
                <a:chExt cx="197" cy="250"/>
              </a:xfrm>
            </p:grpSpPr>
            <p:sp>
              <p:nvSpPr>
                <p:cNvPr id="57457" name="Rectangle 78">
                  <a:extLst>
                    <a:ext uri="{FF2B5EF4-FFF2-40B4-BE49-F238E27FC236}">
                      <a16:creationId xmlns:a16="http://schemas.microsoft.com/office/drawing/2014/main" id="{D5097E78-2D16-4FCC-8CDB-C7A3CE1BE8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458" name="Text Box 79">
                  <a:extLst>
                    <a:ext uri="{FF2B5EF4-FFF2-40B4-BE49-F238E27FC236}">
                      <a16:creationId xmlns:a16="http://schemas.microsoft.com/office/drawing/2014/main" id="{1220183F-501E-4060-8170-86FB194A845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9" y="2425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x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57436" name="Group 80">
                <a:extLst>
                  <a:ext uri="{FF2B5EF4-FFF2-40B4-BE49-F238E27FC236}">
                    <a16:creationId xmlns:a16="http://schemas.microsoft.com/office/drawing/2014/main" id="{55F992BA-6A8A-4F0A-B266-080F4DC6A2D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8" y="1576"/>
                <a:ext cx="316" cy="288"/>
                <a:chOff x="1740" y="2272"/>
                <a:chExt cx="316" cy="288"/>
              </a:xfrm>
            </p:grpSpPr>
            <p:sp>
              <p:nvSpPr>
                <p:cNvPr id="57449" name="Oval 81">
                  <a:extLst>
                    <a:ext uri="{FF2B5EF4-FFF2-40B4-BE49-F238E27FC236}">
                      <a16:creationId xmlns:a16="http://schemas.microsoft.com/office/drawing/2014/main" id="{F2CE9206-E7D2-4150-907C-09DE12A94C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450" name="Line 82">
                  <a:extLst>
                    <a:ext uri="{FF2B5EF4-FFF2-40B4-BE49-F238E27FC236}">
                      <a16:creationId xmlns:a16="http://schemas.microsoft.com/office/drawing/2014/main" id="{4224C111-22A9-4E24-AB79-D1A5CF5268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451" name="Line 83">
                  <a:extLst>
                    <a:ext uri="{FF2B5EF4-FFF2-40B4-BE49-F238E27FC236}">
                      <a16:creationId xmlns:a16="http://schemas.microsoft.com/office/drawing/2014/main" id="{A8D2407A-176C-4BFA-A7B2-A98DF8D36D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452" name="Rectangle 84">
                  <a:extLst>
                    <a:ext uri="{FF2B5EF4-FFF2-40B4-BE49-F238E27FC236}">
                      <a16:creationId xmlns:a16="http://schemas.microsoft.com/office/drawing/2014/main" id="{7F059DDD-3937-4C09-A8DA-D9F7805E62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453" name="Oval 85">
                  <a:extLst>
                    <a:ext uri="{FF2B5EF4-FFF2-40B4-BE49-F238E27FC236}">
                      <a16:creationId xmlns:a16="http://schemas.microsoft.com/office/drawing/2014/main" id="{83682D91-B602-4550-ABBC-B1D0D854C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7454" name="Group 86">
                  <a:extLst>
                    <a:ext uri="{FF2B5EF4-FFF2-40B4-BE49-F238E27FC236}">
                      <a16:creationId xmlns:a16="http://schemas.microsoft.com/office/drawing/2014/main" id="{F28BD8E1-F75D-456B-BF86-0800A1CADD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95" y="2272"/>
                  <a:ext cx="212" cy="288"/>
                  <a:chOff x="2951" y="2395"/>
                  <a:chExt cx="213" cy="288"/>
                </a:xfrm>
              </p:grpSpPr>
              <p:sp>
                <p:nvSpPr>
                  <p:cNvPr id="57455" name="Rectangle 87">
                    <a:extLst>
                      <a:ext uri="{FF2B5EF4-FFF2-40B4-BE49-F238E27FC236}">
                        <a16:creationId xmlns:a16="http://schemas.microsoft.com/office/drawing/2014/main" id="{E75BD2B2-4CB2-48BA-B6B5-02668AADF71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zh-CN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7456" name="Text Box 88">
                    <a:extLst>
                      <a:ext uri="{FF2B5EF4-FFF2-40B4-BE49-F238E27FC236}">
                        <a16:creationId xmlns:a16="http://schemas.microsoft.com/office/drawing/2014/main" id="{4D959DA1-2AE4-489E-804B-71A81858FA22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395"/>
                    <a:ext cx="21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400">
                        <a:latin typeface="Arial" panose="020B0604020202020204" pitchFamily="34" charset="0"/>
                        <a:ea typeface="MS PGothic" panose="020B0600070205080204" pitchFamily="34" charset="-128"/>
                      </a:rPr>
                      <a:t>z</a:t>
                    </a:r>
                  </a:p>
                </p:txBody>
              </p:sp>
            </p:grpSp>
          </p:grpSp>
          <p:sp>
            <p:nvSpPr>
              <p:cNvPr id="57437" name="Text Box 89">
                <a:extLst>
                  <a:ext uri="{FF2B5EF4-FFF2-40B4-BE49-F238E27FC236}">
                    <a16:creationId xmlns:a16="http://schemas.microsoft.com/office/drawing/2014/main" id="{B655DE75-23D9-4CD9-B857-63F58EC6758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" y="139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1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7438" name="Text Box 90">
                <a:extLst>
                  <a:ext uri="{FF2B5EF4-FFF2-40B4-BE49-F238E27FC236}">
                    <a16:creationId xmlns:a16="http://schemas.microsoft.com/office/drawing/2014/main" id="{EE0405BC-6CFE-4D07-885B-F47990133F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" y="139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2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7439" name="Text Box 91">
                <a:extLst>
                  <a:ext uri="{FF2B5EF4-FFF2-40B4-BE49-F238E27FC236}">
                    <a16:creationId xmlns:a16="http://schemas.microsoft.com/office/drawing/2014/main" id="{2D854642-03C1-451B-A1E2-2C2DAE6DFD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" y="172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7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57440" name="Group 92">
                <a:extLst>
                  <a:ext uri="{FF2B5EF4-FFF2-40B4-BE49-F238E27FC236}">
                    <a16:creationId xmlns:a16="http://schemas.microsoft.com/office/drawing/2014/main" id="{6E5E32B3-C4B7-42B6-9F75-5F996F57BE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" y="1282"/>
                <a:ext cx="316" cy="250"/>
                <a:chOff x="1740" y="2302"/>
                <a:chExt cx="316" cy="250"/>
              </a:xfrm>
            </p:grpSpPr>
            <p:sp>
              <p:nvSpPr>
                <p:cNvPr id="57441" name="Oval 93">
                  <a:extLst>
                    <a:ext uri="{FF2B5EF4-FFF2-40B4-BE49-F238E27FC236}">
                      <a16:creationId xmlns:a16="http://schemas.microsoft.com/office/drawing/2014/main" id="{58CB1C91-D8DC-41B8-AD61-327C128B1F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442" name="Line 94">
                  <a:extLst>
                    <a:ext uri="{FF2B5EF4-FFF2-40B4-BE49-F238E27FC236}">
                      <a16:creationId xmlns:a16="http://schemas.microsoft.com/office/drawing/2014/main" id="{0BA140D8-6C53-4A1D-8321-D282DC2AD3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443" name="Line 95">
                  <a:extLst>
                    <a:ext uri="{FF2B5EF4-FFF2-40B4-BE49-F238E27FC236}">
                      <a16:creationId xmlns:a16="http://schemas.microsoft.com/office/drawing/2014/main" id="{362AADCF-D5AD-4466-A49F-862DB5A3593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7444" name="Rectangle 96">
                  <a:extLst>
                    <a:ext uri="{FF2B5EF4-FFF2-40B4-BE49-F238E27FC236}">
                      <a16:creationId xmlns:a16="http://schemas.microsoft.com/office/drawing/2014/main" id="{6AD5FCAC-3011-4753-A662-AE7863D8C0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7445" name="Oval 97">
                  <a:extLst>
                    <a:ext uri="{FF2B5EF4-FFF2-40B4-BE49-F238E27FC236}">
                      <a16:creationId xmlns:a16="http://schemas.microsoft.com/office/drawing/2014/main" id="{20126658-2576-4476-877B-B64A6CF82E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7446" name="Group 98">
                  <a:extLst>
                    <a:ext uri="{FF2B5EF4-FFF2-40B4-BE49-F238E27FC236}">
                      <a16:creationId xmlns:a16="http://schemas.microsoft.com/office/drawing/2014/main" id="{9E84A80C-9178-47EF-8007-6BADAC1E4AA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03" y="2302"/>
                  <a:ext cx="196" cy="250"/>
                  <a:chOff x="2958" y="2425"/>
                  <a:chExt cx="198" cy="250"/>
                </a:xfrm>
              </p:grpSpPr>
              <p:sp>
                <p:nvSpPr>
                  <p:cNvPr id="57447" name="Rectangle 99">
                    <a:extLst>
                      <a:ext uri="{FF2B5EF4-FFF2-40B4-BE49-F238E27FC236}">
                        <a16:creationId xmlns:a16="http://schemas.microsoft.com/office/drawing/2014/main" id="{D86F8A5E-2838-4B35-8C18-C0F05A4698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2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zh-CN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7448" name="Text Box 100">
                    <a:extLst>
                      <a:ext uri="{FF2B5EF4-FFF2-40B4-BE49-F238E27FC236}">
                        <a16:creationId xmlns:a16="http://schemas.microsoft.com/office/drawing/2014/main" id="{0C3A7134-42A6-4366-9BA9-3F1F08268E56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5"/>
                    <a:ext cx="19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>
                        <a:latin typeface="Arial" panose="020B0604020202020204" pitchFamily="34" charset="0"/>
                        <a:ea typeface="MS PGothic" panose="020B0600070205080204" pitchFamily="34" charset="-128"/>
                      </a:rPr>
                      <a:t>y</a:t>
                    </a:r>
                    <a:endParaRPr lang="en-US" altLang="zh-CN" sz="2400"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</p:grpSp>
      <p:sp>
        <p:nvSpPr>
          <p:cNvPr id="57408" name="Text Box 101">
            <a:extLst>
              <a:ext uri="{FF2B5EF4-FFF2-40B4-BE49-F238E27FC236}">
                <a16:creationId xmlns:a16="http://schemas.microsoft.com/office/drawing/2014/main" id="{2D55ED4E-3691-4224-96D3-796E44C68E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" y="1104900"/>
            <a:ext cx="920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node x</a:t>
            </a:r>
          </a:p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table</a:t>
            </a:r>
          </a:p>
        </p:txBody>
      </p:sp>
      <p:sp>
        <p:nvSpPr>
          <p:cNvPr id="57409" name="Oval 104">
            <a:extLst>
              <a:ext uri="{FF2B5EF4-FFF2-40B4-BE49-F238E27FC236}">
                <a16:creationId xmlns:a16="http://schemas.microsoft.com/office/drawing/2014/main" id="{7D333B73-A26C-4B77-8F70-C1A71333A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7410" name="Oval 105">
            <a:extLst>
              <a:ext uri="{FF2B5EF4-FFF2-40B4-BE49-F238E27FC236}">
                <a16:creationId xmlns:a16="http://schemas.microsoft.com/office/drawing/2014/main" id="{48BE7526-4545-4F97-86B9-F0DCDC189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7338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7411" name="Oval 106">
            <a:extLst>
              <a:ext uri="{FF2B5EF4-FFF2-40B4-BE49-F238E27FC236}">
                <a16:creationId xmlns:a16="http://schemas.microsoft.com/office/drawing/2014/main" id="{2191DF25-308D-4B79-AD41-4507B35B49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9436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7412" name="Oval 107">
            <a:extLst>
              <a:ext uri="{FF2B5EF4-FFF2-40B4-BE49-F238E27FC236}">
                <a16:creationId xmlns:a16="http://schemas.microsoft.com/office/drawing/2014/main" id="{E9877E24-6040-4229-9D5D-6A1E78954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28172" name="Rectangle 108">
            <a:extLst>
              <a:ext uri="{FF2B5EF4-FFF2-40B4-BE49-F238E27FC236}">
                <a16:creationId xmlns:a16="http://schemas.microsoft.com/office/drawing/2014/main" id="{BC3FE158-0976-46E3-BB89-05490022C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675" y="187325"/>
            <a:ext cx="431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fr-FR" altLang="zh-CN" sz="1800" baseline="-250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(y) = min{c(x,y) + D</a:t>
            </a:r>
            <a:r>
              <a:rPr lang="fr-FR" altLang="zh-CN" sz="1800" baseline="-250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(y), c(x,z) + D</a:t>
            </a:r>
            <a:r>
              <a:rPr lang="fr-FR" altLang="zh-CN" sz="1800" baseline="-250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(y)} </a:t>
            </a:r>
            <a:b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            = min{2+0 , 7+1} = 2</a:t>
            </a:r>
          </a:p>
        </p:txBody>
      </p:sp>
      <p:sp>
        <p:nvSpPr>
          <p:cNvPr id="728173" name="Line 109">
            <a:extLst>
              <a:ext uri="{FF2B5EF4-FFF2-40B4-BE49-F238E27FC236}">
                <a16:creationId xmlns:a16="http://schemas.microsoft.com/office/drawing/2014/main" id="{3D3D88E7-0A47-475F-A93C-30C1D44F24F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0788" y="809625"/>
            <a:ext cx="809625" cy="96678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8174" name="Rectangle 110">
            <a:extLst>
              <a:ext uri="{FF2B5EF4-FFF2-40B4-BE49-F238E27FC236}">
                <a16:creationId xmlns:a16="http://schemas.microsoft.com/office/drawing/2014/main" id="{637B1881-6C39-437E-BA89-3CC56198E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28575"/>
            <a:ext cx="2667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 i="1">
                <a:ea typeface="宋体" panose="02010600030101010101" pitchFamily="2" charset="-122"/>
              </a:rPr>
              <a:t>D</a:t>
            </a:r>
            <a:r>
              <a:rPr lang="fr-FR" altLang="zh-CN" sz="1800" i="1" baseline="-25000">
                <a:ea typeface="宋体" panose="02010600030101010101" pitchFamily="2" charset="-122"/>
              </a:rPr>
              <a:t>x</a:t>
            </a:r>
            <a:r>
              <a:rPr lang="fr-FR" altLang="zh-CN" sz="1800" i="1">
                <a:ea typeface="宋体" panose="02010600030101010101" pitchFamily="2" charset="-122"/>
              </a:rPr>
              <a:t>(z) = </a:t>
            </a:r>
            <a:r>
              <a:rPr lang="fr-FR" altLang="zh-CN" sz="1800">
                <a:ea typeface="宋体" panose="02010600030101010101" pitchFamily="2" charset="-122"/>
              </a:rPr>
              <a:t>min{</a:t>
            </a:r>
            <a:r>
              <a:rPr lang="fr-FR" altLang="zh-CN" sz="1800" i="1">
                <a:ea typeface="宋体" panose="02010600030101010101" pitchFamily="2" charset="-122"/>
              </a:rPr>
              <a:t>c(x,y) + </a:t>
            </a:r>
            <a:br>
              <a:rPr lang="fr-FR" altLang="zh-CN" sz="1800" i="1">
                <a:ea typeface="宋体" panose="02010600030101010101" pitchFamily="2" charset="-122"/>
              </a:rPr>
            </a:br>
            <a:r>
              <a:rPr lang="fr-FR" altLang="zh-CN" sz="1800" i="1">
                <a:ea typeface="宋体" panose="02010600030101010101" pitchFamily="2" charset="-122"/>
              </a:rPr>
              <a:t>      D</a:t>
            </a:r>
            <a:r>
              <a:rPr lang="fr-FR" altLang="zh-CN" sz="1800" i="1" baseline="-25000">
                <a:ea typeface="宋体" panose="02010600030101010101" pitchFamily="2" charset="-122"/>
              </a:rPr>
              <a:t>y</a:t>
            </a:r>
            <a:r>
              <a:rPr lang="fr-FR" altLang="zh-CN" sz="1800" i="1">
                <a:ea typeface="宋体" panose="02010600030101010101" pitchFamily="2" charset="-122"/>
              </a:rPr>
              <a:t>(z), c(x,z) + D</a:t>
            </a:r>
            <a:r>
              <a:rPr lang="fr-FR" altLang="zh-CN" sz="1800" i="1" baseline="-25000">
                <a:ea typeface="宋体" panose="02010600030101010101" pitchFamily="2" charset="-122"/>
              </a:rPr>
              <a:t>z</a:t>
            </a:r>
            <a:r>
              <a:rPr lang="fr-FR" altLang="zh-CN" sz="1800" i="1">
                <a:ea typeface="宋体" panose="02010600030101010101" pitchFamily="2" charset="-122"/>
              </a:rPr>
              <a:t>(z)</a:t>
            </a:r>
            <a:r>
              <a:rPr lang="fr-FR" altLang="zh-CN" sz="1800">
                <a:ea typeface="宋体" panose="02010600030101010101" pitchFamily="2" charset="-122"/>
              </a:rPr>
              <a:t>} 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>
                <a:ea typeface="宋体" panose="02010600030101010101" pitchFamily="2" charset="-122"/>
              </a:rPr>
              <a:t>= min{2+1 , 7+0} = 3</a:t>
            </a:r>
          </a:p>
        </p:txBody>
      </p:sp>
      <p:sp>
        <p:nvSpPr>
          <p:cNvPr id="728175" name="Line 111">
            <a:extLst>
              <a:ext uri="{FF2B5EF4-FFF2-40B4-BE49-F238E27FC236}">
                <a16:creationId xmlns:a16="http://schemas.microsoft.com/office/drawing/2014/main" id="{4835681B-A560-4272-9896-B862122368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79888" y="482600"/>
            <a:ext cx="2586037" cy="1333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28176" name="Text Box 112">
            <a:extLst>
              <a:ext uri="{FF2B5EF4-FFF2-40B4-BE49-F238E27FC236}">
                <a16:creationId xmlns:a16="http://schemas.microsoft.com/office/drawing/2014/main" id="{D0DF48F7-12AB-49F8-9DB5-FE5F06D38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713" y="16748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728177" name="Text Box 113">
            <a:extLst>
              <a:ext uri="{FF2B5EF4-FFF2-40B4-BE49-F238E27FC236}">
                <a16:creationId xmlns:a16="http://schemas.microsoft.com/office/drawing/2014/main" id="{86C466F5-8494-44CD-9B24-9F5C3D4C0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813" y="1679575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</a:t>
            </a:r>
          </a:p>
        </p:txBody>
      </p:sp>
      <p:sp>
        <p:nvSpPr>
          <p:cNvPr id="57419" name="Text Box 114">
            <a:extLst>
              <a:ext uri="{FF2B5EF4-FFF2-40B4-BE49-F238E27FC236}">
                <a16:creationId xmlns:a16="http://schemas.microsoft.com/office/drawing/2014/main" id="{E872DB6D-A208-4D3F-9BD1-F8F6410B1A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2851150"/>
            <a:ext cx="920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node y</a:t>
            </a:r>
          </a:p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table</a:t>
            </a:r>
          </a:p>
        </p:txBody>
      </p:sp>
      <p:sp>
        <p:nvSpPr>
          <p:cNvPr id="57420" name="Text Box 115">
            <a:extLst>
              <a:ext uri="{FF2B5EF4-FFF2-40B4-BE49-F238E27FC236}">
                <a16:creationId xmlns:a16="http://schemas.microsoft.com/office/drawing/2014/main" id="{369E989C-C06B-4ABF-BBAC-1ADFE210B0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4699000"/>
            <a:ext cx="908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node z</a:t>
            </a:r>
          </a:p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table</a:t>
            </a:r>
          </a:p>
        </p:txBody>
      </p:sp>
      <p:sp>
        <p:nvSpPr>
          <p:cNvPr id="57421" name="Text Box 117">
            <a:extLst>
              <a:ext uri="{FF2B5EF4-FFF2-40B4-BE49-F238E27FC236}">
                <a16:creationId xmlns:a16="http://schemas.microsoft.com/office/drawing/2014/main" id="{AE693376-0601-4E8E-BCC3-BC430D4F0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25" y="114300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7422" name="Text Box 118">
            <a:extLst>
              <a:ext uri="{FF2B5EF4-FFF2-40B4-BE49-F238E27FC236}">
                <a16:creationId xmlns:a16="http://schemas.microsoft.com/office/drawing/2014/main" id="{4C513551-DCF6-4DA2-923F-34D4F3F71EEF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61182" y="2067719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7423" name="页脚占位符 5">
            <a:extLst>
              <a:ext uri="{FF2B5EF4-FFF2-40B4-BE49-F238E27FC236}">
                <a16:creationId xmlns:a16="http://schemas.microsoft.com/office/drawing/2014/main" id="{1E941B73-430D-4958-BBF8-C9324D4A3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7424" name="灯片编号占位符 6">
            <a:extLst>
              <a:ext uri="{FF2B5EF4-FFF2-40B4-BE49-F238E27FC236}">
                <a16:creationId xmlns:a16="http://schemas.microsoft.com/office/drawing/2014/main" id="{EFCDD230-92F3-486D-8D79-2D0ABFA76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A156F27-10F6-4244-B04F-C6327FDE80C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8172" grpId="0"/>
      <p:bldP spid="728174" grpId="0"/>
      <p:bldP spid="728176" grpId="0"/>
      <p:bldP spid="72817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Line 20">
            <a:extLst>
              <a:ext uri="{FF2B5EF4-FFF2-40B4-BE49-F238E27FC236}">
                <a16:creationId xmlns:a16="http://schemas.microsoft.com/office/drawing/2014/main" id="{95DF7076-3F21-4C28-82FF-C48DA2EBE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1524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371" name="Line 21">
            <a:extLst>
              <a:ext uri="{FF2B5EF4-FFF2-40B4-BE49-F238E27FC236}">
                <a16:creationId xmlns:a16="http://schemas.microsoft.com/office/drawing/2014/main" id="{52B8CE68-71FB-4574-BE6A-568AE91468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1752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372" name="Text Box 22">
            <a:extLst>
              <a:ext uri="{FF2B5EF4-FFF2-40B4-BE49-F238E27FC236}">
                <a16:creationId xmlns:a16="http://schemas.microsoft.com/office/drawing/2014/main" id="{C0427E57-2AA5-4639-B57B-CE9195EA6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3668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8373" name="Text Box 23">
            <a:extLst>
              <a:ext uri="{FF2B5EF4-FFF2-40B4-BE49-F238E27FC236}">
                <a16:creationId xmlns:a16="http://schemas.microsoft.com/office/drawing/2014/main" id="{73C61D8D-BE56-4878-AE21-9B761F44E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747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8374" name="Text Box 24">
            <a:extLst>
              <a:ext uri="{FF2B5EF4-FFF2-40B4-BE49-F238E27FC236}">
                <a16:creationId xmlns:a16="http://schemas.microsoft.com/office/drawing/2014/main" id="{D6B9FD46-69CA-4A45-BA37-E834EF931B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052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8375" name="Text Box 25">
            <a:extLst>
              <a:ext uri="{FF2B5EF4-FFF2-40B4-BE49-F238E27FC236}">
                <a16:creationId xmlns:a16="http://schemas.microsoft.com/office/drawing/2014/main" id="{9FD43B61-0EEE-468A-A731-956F06BA2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357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8376" name="Text Box 26">
            <a:extLst>
              <a:ext uri="{FF2B5EF4-FFF2-40B4-BE49-F238E27FC236}">
                <a16:creationId xmlns:a16="http://schemas.microsoft.com/office/drawing/2014/main" id="{4FE0E7E8-7D3E-4B91-B1C7-B545205B50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17478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0  2   3</a:t>
            </a:r>
          </a:p>
        </p:txBody>
      </p:sp>
      <p:sp>
        <p:nvSpPr>
          <p:cNvPr id="58377" name="Text Box 27">
            <a:extLst>
              <a:ext uri="{FF2B5EF4-FFF2-40B4-BE49-F238E27FC236}">
                <a16:creationId xmlns:a16="http://schemas.microsoft.com/office/drawing/2014/main" id="{77B1D93A-4D16-4528-98DA-395CF2DB5EC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820443" y="2167732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8378" name="Text Box 28">
            <a:extLst>
              <a:ext uri="{FF2B5EF4-FFF2-40B4-BE49-F238E27FC236}">
                <a16:creationId xmlns:a16="http://schemas.microsoft.com/office/drawing/2014/main" id="{D50A70AF-5FE5-4EFA-BC11-0259AD8D4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1223963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8379" name="Line 50">
            <a:extLst>
              <a:ext uri="{FF2B5EF4-FFF2-40B4-BE49-F238E27FC236}">
                <a16:creationId xmlns:a16="http://schemas.microsoft.com/office/drawing/2014/main" id="{30039FB1-4D4D-446C-8592-DBCD1E0B1B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380" name="Line 51">
            <a:extLst>
              <a:ext uri="{FF2B5EF4-FFF2-40B4-BE49-F238E27FC236}">
                <a16:creationId xmlns:a16="http://schemas.microsoft.com/office/drawing/2014/main" id="{14076DEA-8F72-4A75-818B-8C8D31FD27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381" name="Text Box 52">
            <a:extLst>
              <a:ext uri="{FF2B5EF4-FFF2-40B4-BE49-F238E27FC236}">
                <a16:creationId xmlns:a16="http://schemas.microsoft.com/office/drawing/2014/main" id="{9F02DC41-3772-46DC-8644-566136124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0432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8382" name="Text Box 53">
            <a:extLst>
              <a:ext uri="{FF2B5EF4-FFF2-40B4-BE49-F238E27FC236}">
                <a16:creationId xmlns:a16="http://schemas.microsoft.com/office/drawing/2014/main" id="{9B1119A4-829F-40F2-87FD-EC5855205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424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8383" name="Text Box 54">
            <a:extLst>
              <a:ext uri="{FF2B5EF4-FFF2-40B4-BE49-F238E27FC236}">
                <a16:creationId xmlns:a16="http://schemas.microsoft.com/office/drawing/2014/main" id="{CF82B1F4-7DC5-4CB2-92B3-A3DE209F2B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3729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8384" name="Text Box 55">
            <a:extLst>
              <a:ext uri="{FF2B5EF4-FFF2-40B4-BE49-F238E27FC236}">
                <a16:creationId xmlns:a16="http://schemas.microsoft.com/office/drawing/2014/main" id="{1544E76F-4EA7-4CF5-9C83-93039EB39B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4033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8385" name="Text Box 56">
            <a:extLst>
              <a:ext uri="{FF2B5EF4-FFF2-40B4-BE49-F238E27FC236}">
                <a16:creationId xmlns:a16="http://schemas.microsoft.com/office/drawing/2014/main" id="{45EDFCDA-E11A-4DAC-A9C4-ACDCA3CD4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4242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0  2   7</a:t>
            </a:r>
          </a:p>
        </p:txBody>
      </p:sp>
      <p:sp>
        <p:nvSpPr>
          <p:cNvPr id="58386" name="Text Box 57">
            <a:extLst>
              <a:ext uri="{FF2B5EF4-FFF2-40B4-BE49-F238E27FC236}">
                <a16:creationId xmlns:a16="http://schemas.microsoft.com/office/drawing/2014/main" id="{C07B04D1-E7C0-4D9E-9FF3-6A2DA707251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643981" y="3821907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8387" name="Text Box 58">
            <a:extLst>
              <a:ext uri="{FF2B5EF4-FFF2-40B4-BE49-F238E27FC236}">
                <a16:creationId xmlns:a16="http://schemas.microsoft.com/office/drawing/2014/main" id="{4A84E7E2-091C-4C11-AE44-76C12AC47C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63" y="2900363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8388" name="Line 59">
            <a:extLst>
              <a:ext uri="{FF2B5EF4-FFF2-40B4-BE49-F238E27FC236}">
                <a16:creationId xmlns:a16="http://schemas.microsoft.com/office/drawing/2014/main" id="{77A9DFC3-5287-4730-AE78-2532870861FA}"/>
              </a:ext>
            </a:extLst>
          </p:cNvPr>
          <p:cNvSpPr>
            <a:spLocks noChangeShapeType="1"/>
          </p:cNvSpPr>
          <p:nvPr/>
        </p:nvSpPr>
        <p:spPr bwMode="auto">
          <a:xfrm>
            <a:off x="5486400" y="32766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389" name="Line 60">
            <a:extLst>
              <a:ext uri="{FF2B5EF4-FFF2-40B4-BE49-F238E27FC236}">
                <a16:creationId xmlns:a16="http://schemas.microsoft.com/office/drawing/2014/main" id="{DA3DD06E-A352-41A4-9B26-C0569F76A9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35052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390" name="Text Box 61">
            <a:extLst>
              <a:ext uri="{FF2B5EF4-FFF2-40B4-BE49-F238E27FC236}">
                <a16:creationId xmlns:a16="http://schemas.microsoft.com/office/drawing/2014/main" id="{37C6C84A-0E50-4B89-A2C1-6E12F3FB3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1194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8391" name="Text Box 62">
            <a:extLst>
              <a:ext uri="{FF2B5EF4-FFF2-40B4-BE49-F238E27FC236}">
                <a16:creationId xmlns:a16="http://schemas.microsoft.com/office/drawing/2014/main" id="{7EB3530C-F565-47D1-B331-7CD3CBB3D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500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8392" name="Text Box 63">
            <a:extLst>
              <a:ext uri="{FF2B5EF4-FFF2-40B4-BE49-F238E27FC236}">
                <a16:creationId xmlns:a16="http://schemas.microsoft.com/office/drawing/2014/main" id="{C2F8FD14-28E3-45EC-B59F-C30773143D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3805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8393" name="Text Box 64">
            <a:extLst>
              <a:ext uri="{FF2B5EF4-FFF2-40B4-BE49-F238E27FC236}">
                <a16:creationId xmlns:a16="http://schemas.microsoft.com/office/drawing/2014/main" id="{5D2AD5A5-A30F-481A-9F38-CD6079571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110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8394" name="Text Box 65">
            <a:extLst>
              <a:ext uri="{FF2B5EF4-FFF2-40B4-BE49-F238E27FC236}">
                <a16:creationId xmlns:a16="http://schemas.microsoft.com/office/drawing/2014/main" id="{E6AC4B4D-0A1C-43C9-83D3-C571777B9E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5004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0  2   3</a:t>
            </a:r>
          </a:p>
        </p:txBody>
      </p:sp>
      <p:sp>
        <p:nvSpPr>
          <p:cNvPr id="58395" name="Text Box 66">
            <a:extLst>
              <a:ext uri="{FF2B5EF4-FFF2-40B4-BE49-F238E27FC236}">
                <a16:creationId xmlns:a16="http://schemas.microsoft.com/office/drawing/2014/main" id="{39EF104F-3ACA-43C0-BA17-FACE4129DDF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820443" y="3898107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8396" name="Text Box 67">
            <a:extLst>
              <a:ext uri="{FF2B5EF4-FFF2-40B4-BE49-F238E27FC236}">
                <a16:creationId xmlns:a16="http://schemas.microsoft.com/office/drawing/2014/main" id="{1D8E1800-67D7-4A43-8AFC-7C6D66608E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525" y="296545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8397" name="Line 68">
            <a:extLst>
              <a:ext uri="{FF2B5EF4-FFF2-40B4-BE49-F238E27FC236}">
                <a16:creationId xmlns:a16="http://schemas.microsoft.com/office/drawing/2014/main" id="{DB3A0BEB-2352-490D-8BA6-DDF44CAF8616}"/>
              </a:ext>
            </a:extLst>
          </p:cNvPr>
          <p:cNvSpPr>
            <a:spLocks noChangeShapeType="1"/>
          </p:cNvSpPr>
          <p:nvPr/>
        </p:nvSpPr>
        <p:spPr bwMode="auto">
          <a:xfrm>
            <a:off x="5410200" y="4953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398" name="Line 69">
            <a:extLst>
              <a:ext uri="{FF2B5EF4-FFF2-40B4-BE49-F238E27FC236}">
                <a16:creationId xmlns:a16="http://schemas.microsoft.com/office/drawing/2014/main" id="{C25365A8-581A-4986-9E72-2DB74248F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5181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399" name="Text Box 70">
            <a:extLst>
              <a:ext uri="{FF2B5EF4-FFF2-40B4-BE49-F238E27FC236}">
                <a16:creationId xmlns:a16="http://schemas.microsoft.com/office/drawing/2014/main" id="{B2415801-9A77-49F6-8430-85180ACC2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47958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8400" name="Text Box 71">
            <a:extLst>
              <a:ext uri="{FF2B5EF4-FFF2-40B4-BE49-F238E27FC236}">
                <a16:creationId xmlns:a16="http://schemas.microsoft.com/office/drawing/2014/main" id="{AD0F0F7F-6AC0-4233-911F-9E03DF8D7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176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8401" name="Text Box 72">
            <a:extLst>
              <a:ext uri="{FF2B5EF4-FFF2-40B4-BE49-F238E27FC236}">
                <a16:creationId xmlns:a16="http://schemas.microsoft.com/office/drawing/2014/main" id="{7D860BBF-F7BB-4BA7-9E94-CC56B6A60C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48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8402" name="Text Box 73">
            <a:extLst>
              <a:ext uri="{FF2B5EF4-FFF2-40B4-BE49-F238E27FC236}">
                <a16:creationId xmlns:a16="http://schemas.microsoft.com/office/drawing/2014/main" id="{5AA554D5-D5FB-4B27-A02F-71D3648CC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578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8403" name="Text Box 74">
            <a:extLst>
              <a:ext uri="{FF2B5EF4-FFF2-40B4-BE49-F238E27FC236}">
                <a16:creationId xmlns:a16="http://schemas.microsoft.com/office/drawing/2014/main" id="{D43EAEB7-9E42-4693-AA27-40809FA0D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1768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0  2   3</a:t>
            </a:r>
          </a:p>
        </p:txBody>
      </p:sp>
      <p:sp>
        <p:nvSpPr>
          <p:cNvPr id="58404" name="Text Box 75">
            <a:extLst>
              <a:ext uri="{FF2B5EF4-FFF2-40B4-BE49-F238E27FC236}">
                <a16:creationId xmlns:a16="http://schemas.microsoft.com/office/drawing/2014/main" id="{605189D2-699F-44EE-97FE-EEF82D51194A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755357" y="556339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8405" name="Text Box 76">
            <a:extLst>
              <a:ext uri="{FF2B5EF4-FFF2-40B4-BE49-F238E27FC236}">
                <a16:creationId xmlns:a16="http://schemas.microsoft.com/office/drawing/2014/main" id="{972CCD1E-CE44-410E-B554-4CCB2DD3B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1325" y="4664075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8406" name="Line 77">
            <a:extLst>
              <a:ext uri="{FF2B5EF4-FFF2-40B4-BE49-F238E27FC236}">
                <a16:creationId xmlns:a16="http://schemas.microsoft.com/office/drawing/2014/main" id="{586FA9F6-B4F3-4F72-8022-AF746E6DFC6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49530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07" name="Line 78">
            <a:extLst>
              <a:ext uri="{FF2B5EF4-FFF2-40B4-BE49-F238E27FC236}">
                <a16:creationId xmlns:a16="http://schemas.microsoft.com/office/drawing/2014/main" id="{06BD7F2B-65D1-4605-9577-96A1A202BA4C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51816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08" name="Text Box 79">
            <a:extLst>
              <a:ext uri="{FF2B5EF4-FFF2-40B4-BE49-F238E27FC236}">
                <a16:creationId xmlns:a16="http://schemas.microsoft.com/office/drawing/2014/main" id="{F8D4B91F-EE4A-4F8F-8E24-8541FF91C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7958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8409" name="Text Box 80">
            <a:extLst>
              <a:ext uri="{FF2B5EF4-FFF2-40B4-BE49-F238E27FC236}">
                <a16:creationId xmlns:a16="http://schemas.microsoft.com/office/drawing/2014/main" id="{6B533D81-A40A-4C22-B3B1-11A7CC88ED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176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8410" name="Text Box 81">
            <a:extLst>
              <a:ext uri="{FF2B5EF4-FFF2-40B4-BE49-F238E27FC236}">
                <a16:creationId xmlns:a16="http://schemas.microsoft.com/office/drawing/2014/main" id="{821B680D-5ABC-4864-B0FA-A38217C5A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48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8411" name="Text Box 82">
            <a:extLst>
              <a:ext uri="{FF2B5EF4-FFF2-40B4-BE49-F238E27FC236}">
                <a16:creationId xmlns:a16="http://schemas.microsoft.com/office/drawing/2014/main" id="{DBF7D1DA-2E79-4400-8733-FD89BCA5E1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578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8412" name="Text Box 83">
            <a:extLst>
              <a:ext uri="{FF2B5EF4-FFF2-40B4-BE49-F238E27FC236}">
                <a16:creationId xmlns:a16="http://schemas.microsoft.com/office/drawing/2014/main" id="{23FC7851-9139-446B-AE64-56582018F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1768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0  2   7</a:t>
            </a:r>
          </a:p>
        </p:txBody>
      </p:sp>
      <p:sp>
        <p:nvSpPr>
          <p:cNvPr id="58413" name="Text Box 84">
            <a:extLst>
              <a:ext uri="{FF2B5EF4-FFF2-40B4-BE49-F238E27FC236}">
                <a16:creationId xmlns:a16="http://schemas.microsoft.com/office/drawing/2014/main" id="{2C29E3D2-7E63-4C0D-90D4-165D4956C97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643982" y="553164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8414" name="Text Box 85">
            <a:extLst>
              <a:ext uri="{FF2B5EF4-FFF2-40B4-BE49-F238E27FC236}">
                <a16:creationId xmlns:a16="http://schemas.microsoft.com/office/drawing/2014/main" id="{C03E0C3F-FAFF-4AAD-B15D-A04DEA2EE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9950" y="4664075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8415" name="Text Box 103">
            <a:extLst>
              <a:ext uri="{FF2B5EF4-FFF2-40B4-BE49-F238E27FC236}">
                <a16:creationId xmlns:a16="http://schemas.microsoft.com/office/drawing/2014/main" id="{33BD989E-7478-44BC-81BD-8DAAECCD1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3771900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2  0   1</a:t>
            </a:r>
          </a:p>
        </p:txBody>
      </p:sp>
      <p:sp>
        <p:nvSpPr>
          <p:cNvPr id="58416" name="Text Box 104">
            <a:extLst>
              <a:ext uri="{FF2B5EF4-FFF2-40B4-BE49-F238E27FC236}">
                <a16:creationId xmlns:a16="http://schemas.microsoft.com/office/drawing/2014/main" id="{ED2E22CD-73DD-4F87-9BC6-8913F36240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4110038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7   1   0</a:t>
            </a:r>
          </a:p>
        </p:txBody>
      </p:sp>
      <p:sp>
        <p:nvSpPr>
          <p:cNvPr id="58417" name="Text Box 105">
            <a:extLst>
              <a:ext uri="{FF2B5EF4-FFF2-40B4-BE49-F238E27FC236}">
                <a16:creationId xmlns:a16="http://schemas.microsoft.com/office/drawing/2014/main" id="{0C1D432C-94B6-4453-95C2-D27F21DB0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5578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2  0   1</a:t>
            </a:r>
          </a:p>
        </p:txBody>
      </p:sp>
      <p:sp>
        <p:nvSpPr>
          <p:cNvPr id="58418" name="Text Box 106">
            <a:extLst>
              <a:ext uri="{FF2B5EF4-FFF2-40B4-BE49-F238E27FC236}">
                <a16:creationId xmlns:a16="http://schemas.microsoft.com/office/drawing/2014/main" id="{BB095340-F73E-44E8-BA35-F5A737173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5862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3  1   0</a:t>
            </a:r>
          </a:p>
        </p:txBody>
      </p:sp>
      <p:sp>
        <p:nvSpPr>
          <p:cNvPr id="58419" name="Text Box 107">
            <a:extLst>
              <a:ext uri="{FF2B5EF4-FFF2-40B4-BE49-F238E27FC236}">
                <a16:creationId xmlns:a16="http://schemas.microsoft.com/office/drawing/2014/main" id="{3CEE1838-044E-438A-B5C3-3E8D4785E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0955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2   0   1</a:t>
            </a:r>
          </a:p>
        </p:txBody>
      </p:sp>
      <p:sp>
        <p:nvSpPr>
          <p:cNvPr id="58420" name="Text Box 108">
            <a:extLst>
              <a:ext uri="{FF2B5EF4-FFF2-40B4-BE49-F238E27FC236}">
                <a16:creationId xmlns:a16="http://schemas.microsoft.com/office/drawing/2014/main" id="{E82E4EDB-49CD-4217-A7C1-E1B401AD7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433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3  1   0</a:t>
            </a:r>
          </a:p>
        </p:txBody>
      </p:sp>
      <p:sp>
        <p:nvSpPr>
          <p:cNvPr id="58421" name="Text Box 109">
            <a:extLst>
              <a:ext uri="{FF2B5EF4-FFF2-40B4-BE49-F238E27FC236}">
                <a16:creationId xmlns:a16="http://schemas.microsoft.com/office/drawing/2014/main" id="{38EBCC37-111F-47C2-8A39-517C68987F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825875"/>
            <a:ext cx="882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2  0   1</a:t>
            </a:r>
          </a:p>
        </p:txBody>
      </p:sp>
      <p:sp>
        <p:nvSpPr>
          <p:cNvPr id="58422" name="Text Box 110">
            <a:extLst>
              <a:ext uri="{FF2B5EF4-FFF2-40B4-BE49-F238E27FC236}">
                <a16:creationId xmlns:a16="http://schemas.microsoft.com/office/drawing/2014/main" id="{B12D3C27-26F7-4374-9A8A-481DF11608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862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3  1   0</a:t>
            </a:r>
          </a:p>
        </p:txBody>
      </p:sp>
      <p:sp>
        <p:nvSpPr>
          <p:cNvPr id="58423" name="Text Box 111">
            <a:extLst>
              <a:ext uri="{FF2B5EF4-FFF2-40B4-BE49-F238E27FC236}">
                <a16:creationId xmlns:a16="http://schemas.microsoft.com/office/drawing/2014/main" id="{4E03234A-D1DB-4A5C-B249-723446E43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0200" y="5481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2  0   1</a:t>
            </a:r>
          </a:p>
        </p:txBody>
      </p:sp>
      <p:sp>
        <p:nvSpPr>
          <p:cNvPr id="58424" name="Text Box 112">
            <a:extLst>
              <a:ext uri="{FF2B5EF4-FFF2-40B4-BE49-F238E27FC236}">
                <a16:creationId xmlns:a16="http://schemas.microsoft.com/office/drawing/2014/main" id="{BA691619-B998-41F8-A615-4925532D7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41100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3  1   0</a:t>
            </a:r>
          </a:p>
        </p:txBody>
      </p:sp>
      <p:sp>
        <p:nvSpPr>
          <p:cNvPr id="58425" name="Line 113">
            <a:extLst>
              <a:ext uri="{FF2B5EF4-FFF2-40B4-BE49-F238E27FC236}">
                <a16:creationId xmlns:a16="http://schemas.microsoft.com/office/drawing/2014/main" id="{BBF1C145-955C-414E-A932-96C42198883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26" name="Line 114">
            <a:extLst>
              <a:ext uri="{FF2B5EF4-FFF2-40B4-BE49-F238E27FC236}">
                <a16:creationId xmlns:a16="http://schemas.microsoft.com/office/drawing/2014/main" id="{5C0A7F30-C4A3-424B-8D8D-0C2031CBE621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27" name="Line 116">
            <a:extLst>
              <a:ext uri="{FF2B5EF4-FFF2-40B4-BE49-F238E27FC236}">
                <a16:creationId xmlns:a16="http://schemas.microsoft.com/office/drawing/2014/main" id="{B8C7EBEE-7F39-44BD-8AAA-C80948E2CA9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28" name="Line 118">
            <a:extLst>
              <a:ext uri="{FF2B5EF4-FFF2-40B4-BE49-F238E27FC236}">
                <a16:creationId xmlns:a16="http://schemas.microsoft.com/office/drawing/2014/main" id="{83D6FDE9-BB56-400E-AB20-84A869F6993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29" name="Line 119">
            <a:extLst>
              <a:ext uri="{FF2B5EF4-FFF2-40B4-BE49-F238E27FC236}">
                <a16:creationId xmlns:a16="http://schemas.microsoft.com/office/drawing/2014/main" id="{DDBE8E0F-5593-4FB1-B00C-EF5B5D1A2F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67200" y="1981200"/>
            <a:ext cx="762000" cy="160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30" name="Line 120">
            <a:extLst>
              <a:ext uri="{FF2B5EF4-FFF2-40B4-BE49-F238E27FC236}">
                <a16:creationId xmlns:a16="http://schemas.microsoft.com/office/drawing/2014/main" id="{35F72375-3019-42E4-899D-D4538979755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2057400"/>
            <a:ext cx="83820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31" name="Line 121">
            <a:extLst>
              <a:ext uri="{FF2B5EF4-FFF2-40B4-BE49-F238E27FC236}">
                <a16:creationId xmlns:a16="http://schemas.microsoft.com/office/drawing/2014/main" id="{836F4DF3-0E2D-4BA0-9EF8-BDE0A15021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2743200"/>
            <a:ext cx="1143000" cy="3200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32" name="Line 122">
            <a:extLst>
              <a:ext uri="{FF2B5EF4-FFF2-40B4-BE49-F238E27FC236}">
                <a16:creationId xmlns:a16="http://schemas.microsoft.com/office/drawing/2014/main" id="{B13D9045-2B81-4C43-B992-2C0FCD3C36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14800" y="4419600"/>
            <a:ext cx="1066800" cy="1676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33" name="Line 123">
            <a:extLst>
              <a:ext uri="{FF2B5EF4-FFF2-40B4-BE49-F238E27FC236}">
                <a16:creationId xmlns:a16="http://schemas.microsoft.com/office/drawing/2014/main" id="{E15180A1-7E6D-416E-BA3B-751FA4946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34" name="Text Box 124">
            <a:extLst>
              <a:ext uri="{FF2B5EF4-FFF2-40B4-BE49-F238E27FC236}">
                <a16:creationId xmlns:a16="http://schemas.microsoft.com/office/drawing/2014/main" id="{0086CE6D-85FB-4EE5-A40C-07CA4196B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9013" y="6137275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time</a:t>
            </a:r>
          </a:p>
        </p:txBody>
      </p:sp>
      <p:sp>
        <p:nvSpPr>
          <p:cNvPr id="58435" name="Oval 167">
            <a:extLst>
              <a:ext uri="{FF2B5EF4-FFF2-40B4-BE49-F238E27FC236}">
                <a16:creationId xmlns:a16="http://schemas.microsoft.com/office/drawing/2014/main" id="{E085A885-49D9-428D-9A4F-88AB8463E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5867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8436" name="Line 174">
            <a:extLst>
              <a:ext uri="{FF2B5EF4-FFF2-40B4-BE49-F238E27FC236}">
                <a16:creationId xmlns:a16="http://schemas.microsoft.com/office/drawing/2014/main" id="{5F5D83A6-8E38-4449-8801-2D9C9C9DFD5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37" name="Line 175">
            <a:extLst>
              <a:ext uri="{FF2B5EF4-FFF2-40B4-BE49-F238E27FC236}">
                <a16:creationId xmlns:a16="http://schemas.microsoft.com/office/drawing/2014/main" id="{D01CEAF9-FBA0-4053-BFA8-FAA1501413B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38" name="Text Box 176">
            <a:extLst>
              <a:ext uri="{FF2B5EF4-FFF2-40B4-BE49-F238E27FC236}">
                <a16:creationId xmlns:a16="http://schemas.microsoft.com/office/drawing/2014/main" id="{E77E896C-4B79-4F74-9463-8BE8B1E7D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2906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8439" name="Text Box 177">
            <a:extLst>
              <a:ext uri="{FF2B5EF4-FFF2-40B4-BE49-F238E27FC236}">
                <a16:creationId xmlns:a16="http://schemas.microsoft.com/office/drawing/2014/main" id="{C07BF563-B1D9-401B-961D-7FAA347D2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7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8440" name="Text Box 178">
            <a:extLst>
              <a:ext uri="{FF2B5EF4-FFF2-40B4-BE49-F238E27FC236}">
                <a16:creationId xmlns:a16="http://schemas.microsoft.com/office/drawing/2014/main" id="{D400F205-5241-474F-8A53-11F45615D2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7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8441" name="Text Box 179">
            <a:extLst>
              <a:ext uri="{FF2B5EF4-FFF2-40B4-BE49-F238E27FC236}">
                <a16:creationId xmlns:a16="http://schemas.microsoft.com/office/drawing/2014/main" id="{FF96FB0E-C3BD-4E8B-8D1B-5A51FEA04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2281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8442" name="Text Box 180">
            <a:extLst>
              <a:ext uri="{FF2B5EF4-FFF2-40B4-BE49-F238E27FC236}">
                <a16:creationId xmlns:a16="http://schemas.microsoft.com/office/drawing/2014/main" id="{0A1C7E1C-D544-4425-81E2-55A114BD10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671638"/>
            <a:ext cx="882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0  2   7</a:t>
            </a:r>
          </a:p>
        </p:txBody>
      </p:sp>
      <p:sp>
        <p:nvSpPr>
          <p:cNvPr id="58443" name="Text Box 181">
            <a:extLst>
              <a:ext uri="{FF2B5EF4-FFF2-40B4-BE49-F238E27FC236}">
                <a16:creationId xmlns:a16="http://schemas.microsoft.com/office/drawing/2014/main" id="{0F6CE263-3DE4-4AD2-86D4-8F1EF7915E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44" name="Text Box 182">
            <a:extLst>
              <a:ext uri="{FF2B5EF4-FFF2-40B4-BE49-F238E27FC236}">
                <a16:creationId xmlns:a16="http://schemas.microsoft.com/office/drawing/2014/main" id="{7789ACBB-5C27-4AFE-8A9A-5B0B64550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45" name="Text Box 183">
            <a:extLst>
              <a:ext uri="{FF2B5EF4-FFF2-40B4-BE49-F238E27FC236}">
                <a16:creationId xmlns:a16="http://schemas.microsoft.com/office/drawing/2014/main" id="{F449B3CB-9FE9-4C38-99EB-139CC41C2D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0526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46" name="Text Box 184">
            <a:extLst>
              <a:ext uri="{FF2B5EF4-FFF2-40B4-BE49-F238E27FC236}">
                <a16:creationId xmlns:a16="http://schemas.microsoft.com/office/drawing/2014/main" id="{AC297AA1-EC18-40B4-BED5-FFDC5480C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47" name="Text Box 185">
            <a:extLst>
              <a:ext uri="{FF2B5EF4-FFF2-40B4-BE49-F238E27FC236}">
                <a16:creationId xmlns:a16="http://schemas.microsoft.com/office/drawing/2014/main" id="{8DB8F9C9-1AF1-4784-AB9C-345FF9559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48" name="Text Box 186">
            <a:extLst>
              <a:ext uri="{FF2B5EF4-FFF2-40B4-BE49-F238E27FC236}">
                <a16:creationId xmlns:a16="http://schemas.microsoft.com/office/drawing/2014/main" id="{85972DEA-6769-4E10-B4CD-4ED7E3161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23574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49" name="Text Box 187">
            <a:extLst>
              <a:ext uri="{FF2B5EF4-FFF2-40B4-BE49-F238E27FC236}">
                <a16:creationId xmlns:a16="http://schemas.microsoft.com/office/drawing/2014/main" id="{334A6B2E-AAD0-4385-8660-B5D02FC2B43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2650332" y="202644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8450" name="Text Box 188">
            <a:extLst>
              <a:ext uri="{FF2B5EF4-FFF2-40B4-BE49-F238E27FC236}">
                <a16:creationId xmlns:a16="http://schemas.microsoft.com/office/drawing/2014/main" id="{A1B6A619-8DF0-4A93-B54A-885F5B5316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2550" y="1158875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8451" name="Text Box 189">
            <a:extLst>
              <a:ext uri="{FF2B5EF4-FFF2-40B4-BE49-F238E27FC236}">
                <a16:creationId xmlns:a16="http://schemas.microsoft.com/office/drawing/2014/main" id="{C34ACB47-474C-4BCD-A94E-952AFA89D2D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18319" y="3810794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8452" name="Text Box 190">
            <a:extLst>
              <a:ext uri="{FF2B5EF4-FFF2-40B4-BE49-F238E27FC236}">
                <a16:creationId xmlns:a16="http://schemas.microsoft.com/office/drawing/2014/main" id="{0EAF8ACD-63CB-453D-930E-A4133F92392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18318" y="5618957"/>
            <a:ext cx="5381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8453" name="Line 191">
            <a:extLst>
              <a:ext uri="{FF2B5EF4-FFF2-40B4-BE49-F238E27FC236}">
                <a16:creationId xmlns:a16="http://schemas.microsoft.com/office/drawing/2014/main" id="{4482D567-7495-465A-8110-5EEF095AEA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14478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54" name="Line 192">
            <a:extLst>
              <a:ext uri="{FF2B5EF4-FFF2-40B4-BE49-F238E27FC236}">
                <a16:creationId xmlns:a16="http://schemas.microsoft.com/office/drawing/2014/main" id="{26EB251B-2197-4304-9C3F-AFEA9BF1ED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71800" y="16764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55" name="Text Box 193">
            <a:extLst>
              <a:ext uri="{FF2B5EF4-FFF2-40B4-BE49-F238E27FC236}">
                <a16:creationId xmlns:a16="http://schemas.microsoft.com/office/drawing/2014/main" id="{7CE5750F-23CB-483E-B9E9-4E7A44B6D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6600" y="12906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8456" name="Text Box 194">
            <a:extLst>
              <a:ext uri="{FF2B5EF4-FFF2-40B4-BE49-F238E27FC236}">
                <a16:creationId xmlns:a16="http://schemas.microsoft.com/office/drawing/2014/main" id="{1053E145-FD85-4130-88DB-887126E66D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671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8457" name="Text Box 195">
            <a:extLst>
              <a:ext uri="{FF2B5EF4-FFF2-40B4-BE49-F238E27FC236}">
                <a16:creationId xmlns:a16="http://schemas.microsoft.com/office/drawing/2014/main" id="{8697176B-0EF4-47DE-9FEB-26F01D271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19764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8458" name="Text Box 196">
            <a:extLst>
              <a:ext uri="{FF2B5EF4-FFF2-40B4-BE49-F238E27FC236}">
                <a16:creationId xmlns:a16="http://schemas.microsoft.com/office/drawing/2014/main" id="{6A48973B-6514-45C5-9D88-6C5D58039F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1800" y="2281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8459" name="Text Box 197">
            <a:extLst>
              <a:ext uri="{FF2B5EF4-FFF2-40B4-BE49-F238E27FC236}">
                <a16:creationId xmlns:a16="http://schemas.microsoft.com/office/drawing/2014/main" id="{B857EA47-1315-459F-90CB-377BE77CCB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7238" y="16716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8460" name="Line 198">
            <a:extLst>
              <a:ext uri="{FF2B5EF4-FFF2-40B4-BE49-F238E27FC236}">
                <a16:creationId xmlns:a16="http://schemas.microsoft.com/office/drawing/2014/main" id="{75DBE743-9B88-4021-B788-533DE7A1F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32004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61" name="Line 199">
            <a:extLst>
              <a:ext uri="{FF2B5EF4-FFF2-40B4-BE49-F238E27FC236}">
                <a16:creationId xmlns:a16="http://schemas.microsoft.com/office/drawing/2014/main" id="{34CE6DF5-01E6-481F-95DA-7B4E10071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34290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62" name="Text Box 200">
            <a:extLst>
              <a:ext uri="{FF2B5EF4-FFF2-40B4-BE49-F238E27FC236}">
                <a16:creationId xmlns:a16="http://schemas.microsoft.com/office/drawing/2014/main" id="{F6E6C3BD-80B0-4BAA-920F-0735511B85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0432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8463" name="Text Box 201">
            <a:extLst>
              <a:ext uri="{FF2B5EF4-FFF2-40B4-BE49-F238E27FC236}">
                <a16:creationId xmlns:a16="http://schemas.microsoft.com/office/drawing/2014/main" id="{F4D23C9D-24FF-4F00-9BF5-4357E563C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4242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8464" name="Text Box 202">
            <a:extLst>
              <a:ext uri="{FF2B5EF4-FFF2-40B4-BE49-F238E27FC236}">
                <a16:creationId xmlns:a16="http://schemas.microsoft.com/office/drawing/2014/main" id="{B2B44EB0-5D26-4454-B750-4A1096524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3729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8465" name="Text Box 203">
            <a:extLst>
              <a:ext uri="{FF2B5EF4-FFF2-40B4-BE49-F238E27FC236}">
                <a16:creationId xmlns:a16="http://schemas.microsoft.com/office/drawing/2014/main" id="{29C39FE4-FA9D-484B-827A-53F319A39A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033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8466" name="Text Box 204">
            <a:extLst>
              <a:ext uri="{FF2B5EF4-FFF2-40B4-BE49-F238E27FC236}">
                <a16:creationId xmlns:a16="http://schemas.microsoft.com/office/drawing/2014/main" id="{932FAA0B-0738-4704-A827-06850B7A8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34242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67" name="Text Box 205">
            <a:extLst>
              <a:ext uri="{FF2B5EF4-FFF2-40B4-BE49-F238E27FC236}">
                <a16:creationId xmlns:a16="http://schemas.microsoft.com/office/drawing/2014/main" id="{EAC4F014-CAC5-43CD-A6C0-D615CEDE8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34242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68" name="Text Box 206">
            <a:extLst>
              <a:ext uri="{FF2B5EF4-FFF2-40B4-BE49-F238E27FC236}">
                <a16:creationId xmlns:a16="http://schemas.microsoft.com/office/drawing/2014/main" id="{A51297A7-FB20-4138-B4A2-CF568D06A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69" name="Text Box 207">
            <a:extLst>
              <a:ext uri="{FF2B5EF4-FFF2-40B4-BE49-F238E27FC236}">
                <a16:creationId xmlns:a16="http://schemas.microsoft.com/office/drawing/2014/main" id="{A16A8655-515D-49B6-B119-ADD9507767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70" name="Text Box 208">
            <a:extLst>
              <a:ext uri="{FF2B5EF4-FFF2-40B4-BE49-F238E27FC236}">
                <a16:creationId xmlns:a16="http://schemas.microsoft.com/office/drawing/2014/main" id="{699FDF35-9672-4A8C-93F4-CC660C368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4110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71" name="Text Box 209">
            <a:extLst>
              <a:ext uri="{FF2B5EF4-FFF2-40B4-BE49-F238E27FC236}">
                <a16:creationId xmlns:a16="http://schemas.microsoft.com/office/drawing/2014/main" id="{14822118-9A93-4B1D-8D91-37D5D2FB65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1438" y="2933700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8472" name="Line 210">
            <a:extLst>
              <a:ext uri="{FF2B5EF4-FFF2-40B4-BE49-F238E27FC236}">
                <a16:creationId xmlns:a16="http://schemas.microsoft.com/office/drawing/2014/main" id="{2544BC41-5AAB-481E-9D79-DC3C908C3F65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5029200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73" name="Line 211">
            <a:extLst>
              <a:ext uri="{FF2B5EF4-FFF2-40B4-BE49-F238E27FC236}">
                <a16:creationId xmlns:a16="http://schemas.microsoft.com/office/drawing/2014/main" id="{4B700ABD-B206-4939-BCA4-3452170E69E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257800"/>
            <a:ext cx="137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74" name="Text Box 212">
            <a:extLst>
              <a:ext uri="{FF2B5EF4-FFF2-40B4-BE49-F238E27FC236}">
                <a16:creationId xmlns:a16="http://schemas.microsoft.com/office/drawing/2014/main" id="{F417AA61-B8FB-4E0F-B3B4-07DE6C87A1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4872038"/>
            <a:ext cx="908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   y   z</a:t>
            </a:r>
          </a:p>
        </p:txBody>
      </p:sp>
      <p:sp>
        <p:nvSpPr>
          <p:cNvPr id="58475" name="Text Box 213">
            <a:extLst>
              <a:ext uri="{FF2B5EF4-FFF2-40B4-BE49-F238E27FC236}">
                <a16:creationId xmlns:a16="http://schemas.microsoft.com/office/drawing/2014/main" id="{078AD9A4-5A42-407E-A657-5267465C8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2530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x</a:t>
            </a:r>
          </a:p>
        </p:txBody>
      </p:sp>
      <p:sp>
        <p:nvSpPr>
          <p:cNvPr id="58476" name="Text Box 214">
            <a:extLst>
              <a:ext uri="{FF2B5EF4-FFF2-40B4-BE49-F238E27FC236}">
                <a16:creationId xmlns:a16="http://schemas.microsoft.com/office/drawing/2014/main" id="{2E72DC01-9BC1-412C-AFA6-E6F24060D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5578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y</a:t>
            </a:r>
          </a:p>
        </p:txBody>
      </p:sp>
      <p:sp>
        <p:nvSpPr>
          <p:cNvPr id="58477" name="Text Box 215">
            <a:extLst>
              <a:ext uri="{FF2B5EF4-FFF2-40B4-BE49-F238E27FC236}">
                <a16:creationId xmlns:a16="http://schemas.microsoft.com/office/drawing/2014/main" id="{6F5913FB-9655-4842-A954-285E90F3E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5862638"/>
            <a:ext cx="298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z</a:t>
            </a:r>
          </a:p>
        </p:txBody>
      </p:sp>
      <p:sp>
        <p:nvSpPr>
          <p:cNvPr id="58478" name="Text Box 216">
            <a:extLst>
              <a:ext uri="{FF2B5EF4-FFF2-40B4-BE49-F238E27FC236}">
                <a16:creationId xmlns:a16="http://schemas.microsoft.com/office/drawing/2014/main" id="{94C2754C-DC55-463E-993B-F7601C234E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638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79" name="Text Box 217">
            <a:extLst>
              <a:ext uri="{FF2B5EF4-FFF2-40B4-BE49-F238E27FC236}">
                <a16:creationId xmlns:a16="http://schemas.microsoft.com/office/drawing/2014/main" id="{AE041AD7-1950-4777-ACDA-767294287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634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80" name="Text Box 218">
            <a:extLst>
              <a:ext uri="{FF2B5EF4-FFF2-40B4-BE49-F238E27FC236}">
                <a16:creationId xmlns:a16="http://schemas.microsoft.com/office/drawing/2014/main" id="{1546B123-3422-4E69-9EFD-62C712D1A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634038"/>
            <a:ext cx="3476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</p:txBody>
      </p:sp>
      <p:sp>
        <p:nvSpPr>
          <p:cNvPr id="58481" name="Text Box 219">
            <a:extLst>
              <a:ext uri="{FF2B5EF4-FFF2-40B4-BE49-F238E27FC236}">
                <a16:creationId xmlns:a16="http://schemas.microsoft.com/office/drawing/2014/main" id="{9CEE09B2-170F-4A62-8C12-3FC8AC67F7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7</a:t>
            </a:r>
          </a:p>
        </p:txBody>
      </p:sp>
      <p:sp>
        <p:nvSpPr>
          <p:cNvPr id="58482" name="Text Box 220">
            <a:extLst>
              <a:ext uri="{FF2B5EF4-FFF2-40B4-BE49-F238E27FC236}">
                <a16:creationId xmlns:a16="http://schemas.microsoft.com/office/drawing/2014/main" id="{FBC34CEE-37CD-44F9-8C44-6B289CD5D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78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1</a:t>
            </a:r>
          </a:p>
        </p:txBody>
      </p:sp>
      <p:sp>
        <p:nvSpPr>
          <p:cNvPr id="58483" name="Text Box 221">
            <a:extLst>
              <a:ext uri="{FF2B5EF4-FFF2-40B4-BE49-F238E27FC236}">
                <a16:creationId xmlns:a16="http://schemas.microsoft.com/office/drawing/2014/main" id="{EBB5DEB2-1239-43CC-A8EE-F1DAA6D63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0" y="593883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0</a:t>
            </a:r>
          </a:p>
        </p:txBody>
      </p:sp>
      <p:sp>
        <p:nvSpPr>
          <p:cNvPr id="58484" name="Text Box 222">
            <a:extLst>
              <a:ext uri="{FF2B5EF4-FFF2-40B4-BE49-F238E27FC236}">
                <a16:creationId xmlns:a16="http://schemas.microsoft.com/office/drawing/2014/main" id="{1D3F7023-588E-4718-BEF0-E0D2C082EC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4740275"/>
            <a:ext cx="7064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8485" name="Text Box 223">
            <a:extLst>
              <a:ext uri="{FF2B5EF4-FFF2-40B4-BE49-F238E27FC236}">
                <a16:creationId xmlns:a16="http://schemas.microsoft.com/office/drawing/2014/main" id="{993B3CE7-E524-4209-BEEA-939291E5A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3467100"/>
            <a:ext cx="946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2   0   1</a:t>
            </a:r>
          </a:p>
        </p:txBody>
      </p:sp>
      <p:sp>
        <p:nvSpPr>
          <p:cNvPr id="58486" name="Text Box 224">
            <a:extLst>
              <a:ext uri="{FF2B5EF4-FFF2-40B4-BE49-F238E27FC236}">
                <a16:creationId xmlns:a16="http://schemas.microsoft.com/office/drawing/2014/main" id="{ADA67982-CC1A-4454-A81B-ABBD32B7A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5257800"/>
            <a:ext cx="990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∞ ∞  ∞</a:t>
            </a:r>
          </a:p>
        </p:txBody>
      </p:sp>
      <p:sp>
        <p:nvSpPr>
          <p:cNvPr id="58487" name="Text Box 225">
            <a:extLst>
              <a:ext uri="{FF2B5EF4-FFF2-40B4-BE49-F238E27FC236}">
                <a16:creationId xmlns:a16="http://schemas.microsoft.com/office/drawing/2014/main" id="{16BE39B9-FA0F-4435-A9A1-A78194827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006600"/>
            <a:ext cx="946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2   0   1</a:t>
            </a:r>
          </a:p>
        </p:txBody>
      </p:sp>
      <p:sp>
        <p:nvSpPr>
          <p:cNvPr id="58488" name="Text Box 226">
            <a:extLst>
              <a:ext uri="{FF2B5EF4-FFF2-40B4-BE49-F238E27FC236}">
                <a16:creationId xmlns:a16="http://schemas.microsoft.com/office/drawing/2014/main" id="{DCBFFE73-DD0A-42E0-BEE4-D4B9AE3C8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0725" y="2322513"/>
            <a:ext cx="946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7   1   0</a:t>
            </a:r>
          </a:p>
        </p:txBody>
      </p:sp>
      <p:sp>
        <p:nvSpPr>
          <p:cNvPr id="58489" name="Line 227">
            <a:extLst>
              <a:ext uri="{FF2B5EF4-FFF2-40B4-BE49-F238E27FC236}">
                <a16:creationId xmlns:a16="http://schemas.microsoft.com/office/drawing/2014/main" id="{8C9CF0D4-5899-4AD7-9AB8-528E9A83E9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209800" y="1981200"/>
            <a:ext cx="6858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90" name="Line 228">
            <a:extLst>
              <a:ext uri="{FF2B5EF4-FFF2-40B4-BE49-F238E27FC236}">
                <a16:creationId xmlns:a16="http://schemas.microsoft.com/office/drawing/2014/main" id="{17158E25-760D-4647-A2E6-8F3ED2EEC3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2057400"/>
            <a:ext cx="68580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91" name="Line 229">
            <a:extLst>
              <a:ext uri="{FF2B5EF4-FFF2-40B4-BE49-F238E27FC236}">
                <a16:creationId xmlns:a16="http://schemas.microsoft.com/office/drawing/2014/main" id="{45C2D480-FFEF-49FC-A8DB-D6E61FF596A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2514600"/>
            <a:ext cx="76200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92" name="Line 230">
            <a:extLst>
              <a:ext uri="{FF2B5EF4-FFF2-40B4-BE49-F238E27FC236}">
                <a16:creationId xmlns:a16="http://schemas.microsoft.com/office/drawing/2014/main" id="{8AFAF2C1-B390-4822-B925-E29ED81E3CD3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3600" y="4114800"/>
            <a:ext cx="609600" cy="1143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93" name="Line 231">
            <a:extLst>
              <a:ext uri="{FF2B5EF4-FFF2-40B4-BE49-F238E27FC236}">
                <a16:creationId xmlns:a16="http://schemas.microsoft.com/office/drawing/2014/main" id="{DF04BDB7-5CF9-4B3B-88D4-A1F2122894B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33600" y="2590800"/>
            <a:ext cx="838200" cy="3429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94" name="Line 232">
            <a:extLst>
              <a:ext uri="{FF2B5EF4-FFF2-40B4-BE49-F238E27FC236}">
                <a16:creationId xmlns:a16="http://schemas.microsoft.com/office/drawing/2014/main" id="{518A9DBA-A356-441A-89AD-A52AAB085D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9800" y="4343400"/>
            <a:ext cx="76200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95" name="Line 233">
            <a:extLst>
              <a:ext uri="{FF2B5EF4-FFF2-40B4-BE49-F238E27FC236}">
                <a16:creationId xmlns:a16="http://schemas.microsoft.com/office/drawing/2014/main" id="{8A51559F-D268-4A84-AF9D-981015B3172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600" y="6345238"/>
            <a:ext cx="5410200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496" name="Text Box 234">
            <a:extLst>
              <a:ext uri="{FF2B5EF4-FFF2-40B4-BE49-F238E27FC236}">
                <a16:creationId xmlns:a16="http://schemas.microsoft.com/office/drawing/2014/main" id="{2B56364E-33BB-4AFE-AE3D-0431B52A58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9013" y="6137275"/>
            <a:ext cx="615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time</a:t>
            </a:r>
          </a:p>
        </p:txBody>
      </p:sp>
      <p:grpSp>
        <p:nvGrpSpPr>
          <p:cNvPr id="58497" name="Group 235">
            <a:extLst>
              <a:ext uri="{FF2B5EF4-FFF2-40B4-BE49-F238E27FC236}">
                <a16:creationId xmlns:a16="http://schemas.microsoft.com/office/drawing/2014/main" id="{0D5C5919-C0A4-4C6F-A359-095DFE167851}"/>
              </a:ext>
            </a:extLst>
          </p:cNvPr>
          <p:cNvGrpSpPr>
            <a:grpSpLocks/>
          </p:cNvGrpSpPr>
          <p:nvPr/>
        </p:nvGrpSpPr>
        <p:grpSpPr bwMode="auto">
          <a:xfrm>
            <a:off x="6632575" y="2911475"/>
            <a:ext cx="2184400" cy="1212850"/>
            <a:chOff x="2352" y="0"/>
            <a:chExt cx="1376" cy="764"/>
          </a:xfrm>
        </p:grpSpPr>
        <p:sp>
          <p:nvSpPr>
            <p:cNvPr id="58515" name="Freeform 236">
              <a:extLst>
                <a:ext uri="{FF2B5EF4-FFF2-40B4-BE49-F238E27FC236}">
                  <a16:creationId xmlns:a16="http://schemas.microsoft.com/office/drawing/2014/main" id="{4C17637E-4CDE-4628-AF63-439A406E8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2" y="0"/>
              <a:ext cx="1376" cy="764"/>
            </a:xfrm>
            <a:custGeom>
              <a:avLst/>
              <a:gdLst>
                <a:gd name="T0" fmla="*/ 113 w 1376"/>
                <a:gd name="T1" fmla="*/ 348 h 764"/>
                <a:gd name="T2" fmla="*/ 395 w 1376"/>
                <a:gd name="T3" fmla="*/ 162 h 764"/>
                <a:gd name="T4" fmla="*/ 710 w 1376"/>
                <a:gd name="T5" fmla="*/ 9 h 764"/>
                <a:gd name="T6" fmla="*/ 1160 w 1376"/>
                <a:gd name="T7" fmla="*/ 219 h 764"/>
                <a:gd name="T8" fmla="*/ 1367 w 1376"/>
                <a:gd name="T9" fmla="*/ 510 h 764"/>
                <a:gd name="T10" fmla="*/ 1103 w 1376"/>
                <a:gd name="T11" fmla="*/ 726 h 764"/>
                <a:gd name="T12" fmla="*/ 578 w 1376"/>
                <a:gd name="T13" fmla="*/ 738 h 764"/>
                <a:gd name="T14" fmla="*/ 77 w 1376"/>
                <a:gd name="T15" fmla="*/ 630 h 764"/>
                <a:gd name="T16" fmla="*/ 113 w 1376"/>
                <a:gd name="T17" fmla="*/ 348 h 76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76"/>
                <a:gd name="T28" fmla="*/ 0 h 764"/>
                <a:gd name="T29" fmla="*/ 1376 w 1376"/>
                <a:gd name="T30" fmla="*/ 764 h 76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76" h="764">
                  <a:moveTo>
                    <a:pt x="113" y="348"/>
                  </a:moveTo>
                  <a:cubicBezTo>
                    <a:pt x="166" y="270"/>
                    <a:pt x="296" y="218"/>
                    <a:pt x="395" y="162"/>
                  </a:cubicBezTo>
                  <a:cubicBezTo>
                    <a:pt x="494" y="106"/>
                    <a:pt x="583" y="0"/>
                    <a:pt x="710" y="9"/>
                  </a:cubicBezTo>
                  <a:cubicBezTo>
                    <a:pt x="837" y="18"/>
                    <a:pt x="1051" y="136"/>
                    <a:pt x="1160" y="219"/>
                  </a:cubicBezTo>
                  <a:cubicBezTo>
                    <a:pt x="1269" y="302"/>
                    <a:pt x="1376" y="426"/>
                    <a:pt x="1367" y="510"/>
                  </a:cubicBezTo>
                  <a:cubicBezTo>
                    <a:pt x="1358" y="594"/>
                    <a:pt x="1234" y="688"/>
                    <a:pt x="1103" y="726"/>
                  </a:cubicBezTo>
                  <a:cubicBezTo>
                    <a:pt x="972" y="764"/>
                    <a:pt x="749" y="754"/>
                    <a:pt x="578" y="738"/>
                  </a:cubicBezTo>
                  <a:cubicBezTo>
                    <a:pt x="407" y="722"/>
                    <a:pt x="154" y="695"/>
                    <a:pt x="77" y="630"/>
                  </a:cubicBezTo>
                  <a:cubicBezTo>
                    <a:pt x="0" y="565"/>
                    <a:pt x="60" y="426"/>
                    <a:pt x="113" y="348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8516" name="Group 237">
              <a:extLst>
                <a:ext uri="{FF2B5EF4-FFF2-40B4-BE49-F238E27FC236}">
                  <a16:creationId xmlns:a16="http://schemas.microsoft.com/office/drawing/2014/main" id="{0B202A80-EDF4-49DA-88E1-515B8A043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48" y="70"/>
              <a:ext cx="1161" cy="676"/>
              <a:chOff x="-17" y="1282"/>
              <a:chExt cx="1161" cy="676"/>
            </a:xfrm>
          </p:grpSpPr>
          <p:sp>
            <p:nvSpPr>
              <p:cNvPr id="58517" name="Freeform 238">
                <a:extLst>
                  <a:ext uri="{FF2B5EF4-FFF2-40B4-BE49-F238E27FC236}">
                    <a16:creationId xmlns:a16="http://schemas.microsoft.com/office/drawing/2014/main" id="{69F316B5-270A-4715-B95A-842EA2F37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" y="1476"/>
                <a:ext cx="222" cy="180"/>
              </a:xfrm>
              <a:custGeom>
                <a:avLst/>
                <a:gdLst>
                  <a:gd name="T0" fmla="*/ 0 w 222"/>
                  <a:gd name="T1" fmla="*/ 180 h 180"/>
                  <a:gd name="T2" fmla="*/ 222 w 222"/>
                  <a:gd name="T3" fmla="*/ 0 h 180"/>
                  <a:gd name="T4" fmla="*/ 0 60000 65536"/>
                  <a:gd name="T5" fmla="*/ 0 60000 65536"/>
                  <a:gd name="T6" fmla="*/ 0 w 222"/>
                  <a:gd name="T7" fmla="*/ 0 h 180"/>
                  <a:gd name="T8" fmla="*/ 222 w 222"/>
                  <a:gd name="T9" fmla="*/ 180 h 18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22" h="180">
                    <a:moveTo>
                      <a:pt x="0" y="180"/>
                    </a:moveTo>
                    <a:lnTo>
                      <a:pt x="222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518" name="Oval 239">
                <a:extLst>
                  <a:ext uri="{FF2B5EF4-FFF2-40B4-BE49-F238E27FC236}">
                    <a16:creationId xmlns:a16="http://schemas.microsoft.com/office/drawing/2014/main" id="{773D5935-C0B4-4679-9F53-0FEE42FEFB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" y="1712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8519" name="Line 240">
                <a:extLst>
                  <a:ext uri="{FF2B5EF4-FFF2-40B4-BE49-F238E27FC236}">
                    <a16:creationId xmlns:a16="http://schemas.microsoft.com/office/drawing/2014/main" id="{9DAC8E3C-0822-4CF3-8B6D-5815CE5B1F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4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520" name="Line 241">
                <a:extLst>
                  <a:ext uri="{FF2B5EF4-FFF2-40B4-BE49-F238E27FC236}">
                    <a16:creationId xmlns:a16="http://schemas.microsoft.com/office/drawing/2014/main" id="{066F8075-A301-49A5-8431-C4C666720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" y="1705"/>
                <a:ext cx="1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521" name="Rectangle 242">
                <a:extLst>
                  <a:ext uri="{FF2B5EF4-FFF2-40B4-BE49-F238E27FC236}">
                    <a16:creationId xmlns:a16="http://schemas.microsoft.com/office/drawing/2014/main" id="{A4D096E8-17A4-4E6F-A1DB-98E554D52A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4" y="1705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2400">
                  <a:ea typeface="宋体" panose="02010600030101010101" pitchFamily="2" charset="-122"/>
                </a:endParaRPr>
              </a:p>
            </p:txBody>
          </p:sp>
          <p:sp>
            <p:nvSpPr>
              <p:cNvPr id="58522" name="Oval 243">
                <a:extLst>
                  <a:ext uri="{FF2B5EF4-FFF2-40B4-BE49-F238E27FC236}">
                    <a16:creationId xmlns:a16="http://schemas.microsoft.com/office/drawing/2014/main" id="{5F671398-D93B-41D6-8F21-3224B3CBC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17" y="1646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en-US" altLang="zh-CN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58523" name="Freeform 244">
                <a:extLst>
                  <a:ext uri="{FF2B5EF4-FFF2-40B4-BE49-F238E27FC236}">
                    <a16:creationId xmlns:a16="http://schemas.microsoft.com/office/drawing/2014/main" id="{B59FAB3E-FD3D-41BE-B7BC-0A1C67558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" y="1476"/>
                <a:ext cx="216" cy="189"/>
              </a:xfrm>
              <a:custGeom>
                <a:avLst/>
                <a:gdLst>
                  <a:gd name="T0" fmla="*/ 0 w 216"/>
                  <a:gd name="T1" fmla="*/ 0 h 189"/>
                  <a:gd name="T2" fmla="*/ 216 w 216"/>
                  <a:gd name="T3" fmla="*/ 189 h 189"/>
                  <a:gd name="T4" fmla="*/ 0 60000 65536"/>
                  <a:gd name="T5" fmla="*/ 0 60000 65536"/>
                  <a:gd name="T6" fmla="*/ 0 w 216"/>
                  <a:gd name="T7" fmla="*/ 0 h 189"/>
                  <a:gd name="T8" fmla="*/ 216 w 216"/>
                  <a:gd name="T9" fmla="*/ 189 h 189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216" h="189">
                    <a:moveTo>
                      <a:pt x="0" y="0"/>
                    </a:moveTo>
                    <a:lnTo>
                      <a:pt x="216" y="189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8524" name="Freeform 245">
                <a:extLst>
                  <a:ext uri="{FF2B5EF4-FFF2-40B4-BE49-F238E27FC236}">
                    <a16:creationId xmlns:a16="http://schemas.microsoft.com/office/drawing/2014/main" id="{8EFF0238-21E5-426D-8FAC-461D85557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" y="1740"/>
                <a:ext cx="540" cy="3"/>
              </a:xfrm>
              <a:custGeom>
                <a:avLst/>
                <a:gdLst>
                  <a:gd name="T0" fmla="*/ 540 w 540"/>
                  <a:gd name="T1" fmla="*/ 3 h 3"/>
                  <a:gd name="T2" fmla="*/ 0 w 540"/>
                  <a:gd name="T3" fmla="*/ 0 h 3"/>
                  <a:gd name="T4" fmla="*/ 0 60000 65536"/>
                  <a:gd name="T5" fmla="*/ 0 60000 65536"/>
                  <a:gd name="T6" fmla="*/ 0 w 540"/>
                  <a:gd name="T7" fmla="*/ 0 h 3"/>
                  <a:gd name="T8" fmla="*/ 540 w 540"/>
                  <a:gd name="T9" fmla="*/ 3 h 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540" h="3">
                    <a:moveTo>
                      <a:pt x="540" y="3"/>
                    </a:move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58525" name="Group 246">
                <a:extLst>
                  <a:ext uri="{FF2B5EF4-FFF2-40B4-BE49-F238E27FC236}">
                    <a16:creationId xmlns:a16="http://schemas.microsoft.com/office/drawing/2014/main" id="{C5C32C58-B208-4BAA-BD1D-8BC9C5AEA1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" y="1594"/>
                <a:ext cx="196" cy="250"/>
                <a:chOff x="2959" y="2425"/>
                <a:chExt cx="197" cy="250"/>
              </a:xfrm>
            </p:grpSpPr>
            <p:sp>
              <p:nvSpPr>
                <p:cNvPr id="58547" name="Rectangle 247">
                  <a:extLst>
                    <a:ext uri="{FF2B5EF4-FFF2-40B4-BE49-F238E27FC236}">
                      <a16:creationId xmlns:a16="http://schemas.microsoft.com/office/drawing/2014/main" id="{AFB35D16-DE4A-43C6-BDC5-F35BE1CE89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2" y="2490"/>
                  <a:ext cx="144" cy="132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548" name="Text Box 248">
                  <a:extLst>
                    <a:ext uri="{FF2B5EF4-FFF2-40B4-BE49-F238E27FC236}">
                      <a16:creationId xmlns:a16="http://schemas.microsoft.com/office/drawing/2014/main" id="{F08235B2-04C1-4AA4-9CA7-44421D2FD20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959" y="2425"/>
                  <a:ext cx="19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latin typeface="Arial" panose="020B0604020202020204" pitchFamily="34" charset="0"/>
                      <a:ea typeface="MS PGothic" panose="020B0600070205080204" pitchFamily="34" charset="-128"/>
                    </a:rPr>
                    <a:t>x</a:t>
                  </a:r>
                  <a:endParaRPr lang="en-US" altLang="zh-CN" sz="2400">
                    <a:latin typeface="Arial" panose="020B0604020202020204" pitchFamily="34" charset="0"/>
                    <a:ea typeface="MS PGothic" panose="020B0600070205080204" pitchFamily="34" charset="-128"/>
                  </a:endParaRPr>
                </a:p>
              </p:txBody>
            </p:sp>
          </p:grpSp>
          <p:grpSp>
            <p:nvGrpSpPr>
              <p:cNvPr id="58526" name="Group 249">
                <a:extLst>
                  <a:ext uri="{FF2B5EF4-FFF2-40B4-BE49-F238E27FC236}">
                    <a16:creationId xmlns:a16="http://schemas.microsoft.com/office/drawing/2014/main" id="{079DAE45-5A50-468C-9B36-96DCCBD76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8" y="1576"/>
                <a:ext cx="316" cy="288"/>
                <a:chOff x="1740" y="2272"/>
                <a:chExt cx="316" cy="288"/>
              </a:xfrm>
            </p:grpSpPr>
            <p:sp>
              <p:nvSpPr>
                <p:cNvPr id="58539" name="Oval 250">
                  <a:extLst>
                    <a:ext uri="{FF2B5EF4-FFF2-40B4-BE49-F238E27FC236}">
                      <a16:creationId xmlns:a16="http://schemas.microsoft.com/office/drawing/2014/main" id="{E90C4665-64CF-4712-9188-5F700793A31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540" name="Line 251">
                  <a:extLst>
                    <a:ext uri="{FF2B5EF4-FFF2-40B4-BE49-F238E27FC236}">
                      <a16:creationId xmlns:a16="http://schemas.microsoft.com/office/drawing/2014/main" id="{9175BB6D-44DC-41FD-AD60-7692C0F833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541" name="Line 252">
                  <a:extLst>
                    <a:ext uri="{FF2B5EF4-FFF2-40B4-BE49-F238E27FC236}">
                      <a16:creationId xmlns:a16="http://schemas.microsoft.com/office/drawing/2014/main" id="{AF4CF5A3-9EB1-452D-B716-45F45E6355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542" name="Rectangle 253">
                  <a:extLst>
                    <a:ext uri="{FF2B5EF4-FFF2-40B4-BE49-F238E27FC236}">
                      <a16:creationId xmlns:a16="http://schemas.microsoft.com/office/drawing/2014/main" id="{9BDD18F9-1799-4614-9F19-B210D5E2AB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543" name="Oval 254">
                  <a:extLst>
                    <a:ext uri="{FF2B5EF4-FFF2-40B4-BE49-F238E27FC236}">
                      <a16:creationId xmlns:a16="http://schemas.microsoft.com/office/drawing/2014/main" id="{8E8CC298-DBDB-4D99-B181-2F55FA45C8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8544" name="Group 255">
                  <a:extLst>
                    <a:ext uri="{FF2B5EF4-FFF2-40B4-BE49-F238E27FC236}">
                      <a16:creationId xmlns:a16="http://schemas.microsoft.com/office/drawing/2014/main" id="{6B351058-B8A5-48D5-A0CF-1EB46734FCF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795" y="2272"/>
                  <a:ext cx="212" cy="288"/>
                  <a:chOff x="2951" y="2395"/>
                  <a:chExt cx="213" cy="288"/>
                </a:xfrm>
              </p:grpSpPr>
              <p:sp>
                <p:nvSpPr>
                  <p:cNvPr id="58545" name="Rectangle 256">
                    <a:extLst>
                      <a:ext uri="{FF2B5EF4-FFF2-40B4-BE49-F238E27FC236}">
                        <a16:creationId xmlns:a16="http://schemas.microsoft.com/office/drawing/2014/main" id="{F7CB8341-544F-4CB0-ADD6-AA6E3DD1C4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4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zh-CN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8546" name="Text Box 257">
                    <a:extLst>
                      <a:ext uri="{FF2B5EF4-FFF2-40B4-BE49-F238E27FC236}">
                        <a16:creationId xmlns:a16="http://schemas.microsoft.com/office/drawing/2014/main" id="{EC460721-3F54-4A86-9074-8B4CA8896DA9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1" y="2395"/>
                    <a:ext cx="213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400">
                        <a:latin typeface="Arial" panose="020B0604020202020204" pitchFamily="34" charset="0"/>
                        <a:ea typeface="MS PGothic" panose="020B0600070205080204" pitchFamily="34" charset="-128"/>
                      </a:rPr>
                      <a:t>z</a:t>
                    </a:r>
                  </a:p>
                </p:txBody>
              </p:sp>
            </p:grpSp>
          </p:grpSp>
          <p:sp>
            <p:nvSpPr>
              <p:cNvPr id="58527" name="Text Box 258">
                <a:extLst>
                  <a:ext uri="{FF2B5EF4-FFF2-40B4-BE49-F238E27FC236}">
                    <a16:creationId xmlns:a16="http://schemas.microsoft.com/office/drawing/2014/main" id="{E7C5C4AD-C0F2-4DAE-93BE-483EE4FA162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24" y="139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1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8528" name="Text Box 259">
                <a:extLst>
                  <a:ext uri="{FF2B5EF4-FFF2-40B4-BE49-F238E27FC236}">
                    <a16:creationId xmlns:a16="http://schemas.microsoft.com/office/drawing/2014/main" id="{C995A0F2-4F12-4C7B-9824-65F747E9F1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6" y="1394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2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sp>
            <p:nvSpPr>
              <p:cNvPr id="58529" name="Text Box 260">
                <a:extLst>
                  <a:ext uri="{FF2B5EF4-FFF2-40B4-BE49-F238E27FC236}">
                    <a16:creationId xmlns:a16="http://schemas.microsoft.com/office/drawing/2014/main" id="{60423000-C1CB-47ED-9EA3-8D89D29AE2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1" y="1727"/>
                <a:ext cx="196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>
                    <a:latin typeface="Arial" panose="020B0604020202020204" pitchFamily="34" charset="0"/>
                    <a:ea typeface="MS PGothic" panose="020B0600070205080204" pitchFamily="34" charset="-128"/>
                  </a:rPr>
                  <a:t>7</a:t>
                </a:r>
                <a:endParaRPr lang="en-US" altLang="zh-CN" sz="2400">
                  <a:latin typeface="Arial" panose="020B0604020202020204" pitchFamily="34" charset="0"/>
                  <a:ea typeface="MS PGothic" panose="020B0600070205080204" pitchFamily="34" charset="-128"/>
                </a:endParaRPr>
              </a:p>
            </p:txBody>
          </p:sp>
          <p:grpSp>
            <p:nvGrpSpPr>
              <p:cNvPr id="58530" name="Group 261">
                <a:extLst>
                  <a:ext uri="{FF2B5EF4-FFF2-40B4-BE49-F238E27FC236}">
                    <a16:creationId xmlns:a16="http://schemas.microsoft.com/office/drawing/2014/main" id="{97BA41F5-D917-46DA-9D3C-BBB5FE4EF1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8" y="1282"/>
                <a:ext cx="316" cy="250"/>
                <a:chOff x="1740" y="2302"/>
                <a:chExt cx="316" cy="250"/>
              </a:xfrm>
            </p:grpSpPr>
            <p:sp>
              <p:nvSpPr>
                <p:cNvPr id="58531" name="Oval 262">
                  <a:extLst>
                    <a:ext uri="{FF2B5EF4-FFF2-40B4-BE49-F238E27FC236}">
                      <a16:creationId xmlns:a16="http://schemas.microsoft.com/office/drawing/2014/main" id="{F3141BCA-9DC3-47FB-A0E9-F8637263A8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20"/>
                  <a:ext cx="313" cy="81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532" name="Line 263">
                  <a:extLst>
                    <a:ext uri="{FF2B5EF4-FFF2-40B4-BE49-F238E27FC236}">
                      <a16:creationId xmlns:a16="http://schemas.microsoft.com/office/drawing/2014/main" id="{43670F7F-70BE-451A-8EF4-AAF0B41B4FB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743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533" name="Line 264">
                  <a:extLst>
                    <a:ext uri="{FF2B5EF4-FFF2-40B4-BE49-F238E27FC236}">
                      <a16:creationId xmlns:a16="http://schemas.microsoft.com/office/drawing/2014/main" id="{E9CE4266-6207-493A-8877-A10C5C3B24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056" y="2413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58534" name="Rectangle 265">
                  <a:extLst>
                    <a:ext uri="{FF2B5EF4-FFF2-40B4-BE49-F238E27FC236}">
                      <a16:creationId xmlns:a16="http://schemas.microsoft.com/office/drawing/2014/main" id="{558C8EA9-FBAD-4FBF-B377-485F660E26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3" y="2413"/>
                  <a:ext cx="310" cy="49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24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58535" name="Oval 266">
                  <a:extLst>
                    <a:ext uri="{FF2B5EF4-FFF2-40B4-BE49-F238E27FC236}">
                      <a16:creationId xmlns:a16="http://schemas.microsoft.com/office/drawing/2014/main" id="{C63BF4C6-2E46-47D9-A1F3-BD5DCB9D58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40" y="2354"/>
                  <a:ext cx="313" cy="95"/>
                </a:xfrm>
                <a:prstGeom prst="ellipse">
                  <a:avLst/>
                </a:prstGeom>
                <a:solidFill>
                  <a:schemeClr val="hlink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en-US" altLang="zh-CN" sz="1800">
                    <a:ea typeface="宋体" panose="02010600030101010101" pitchFamily="2" charset="-122"/>
                  </a:endParaRPr>
                </a:p>
              </p:txBody>
            </p:sp>
            <p:grpSp>
              <p:nvGrpSpPr>
                <p:cNvPr id="58536" name="Group 267">
                  <a:extLst>
                    <a:ext uri="{FF2B5EF4-FFF2-40B4-BE49-F238E27FC236}">
                      <a16:creationId xmlns:a16="http://schemas.microsoft.com/office/drawing/2014/main" id="{33C37ED9-DEA2-47FA-B74F-9755B820F7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03" y="2302"/>
                  <a:ext cx="196" cy="250"/>
                  <a:chOff x="2958" y="2425"/>
                  <a:chExt cx="198" cy="250"/>
                </a:xfrm>
              </p:grpSpPr>
              <p:sp>
                <p:nvSpPr>
                  <p:cNvPr id="58537" name="Rectangle 268">
                    <a:extLst>
                      <a:ext uri="{FF2B5EF4-FFF2-40B4-BE49-F238E27FC236}">
                        <a16:creationId xmlns:a16="http://schemas.microsoft.com/office/drawing/2014/main" id="{CC105F75-9117-4F86-8C43-6251E9D5E3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82" y="2490"/>
                    <a:ext cx="142" cy="132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en-US" altLang="zh-CN" sz="1800"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58538" name="Text Box 269">
                    <a:extLst>
                      <a:ext uri="{FF2B5EF4-FFF2-40B4-BE49-F238E27FC236}">
                        <a16:creationId xmlns:a16="http://schemas.microsoft.com/office/drawing/2014/main" id="{B42A6B00-D5C2-4619-978B-BA3537D4DC4F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958" y="2425"/>
                    <a:ext cx="198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accent2"/>
                      </a:buClr>
                      <a:buSzPct val="85000"/>
                      <a:buFont typeface="ZapfDingbats" pitchFamily="82" charset="2"/>
                      <a:buChar char="r"/>
                      <a:defRPr sz="28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1pPr>
                    <a:lvl2pPr marL="742950" indent="-285750">
                      <a:spcBef>
                        <a:spcPct val="20000"/>
                      </a:spcBef>
                      <a:buClr>
                        <a:schemeClr val="accent2"/>
                      </a:buClr>
                      <a:buSzPct val="75000"/>
                      <a:buFont typeface="ZapfDingbats" pitchFamily="82" charset="2"/>
                      <a:buChar char="m"/>
                      <a:defRPr sz="24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sz="2000">
                        <a:solidFill>
                          <a:schemeClr val="tx1"/>
                        </a:solidFill>
                        <a:latin typeface="Comic Sans MS" panose="030F0702030302020204" pitchFamily="66" charset="0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spcBef>
                        <a:spcPct val="20000"/>
                      </a:spcBef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har char="»"/>
                      <a:defRPr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algn="ctr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r>
                      <a:rPr lang="en-US" altLang="zh-CN" sz="2000">
                        <a:latin typeface="Arial" panose="020B0604020202020204" pitchFamily="34" charset="0"/>
                        <a:ea typeface="MS PGothic" panose="020B0600070205080204" pitchFamily="34" charset="-128"/>
                      </a:rPr>
                      <a:t>y</a:t>
                    </a:r>
                    <a:endParaRPr lang="en-US" altLang="zh-CN" sz="2400">
                      <a:latin typeface="Arial" panose="020B0604020202020204" pitchFamily="34" charset="0"/>
                      <a:ea typeface="MS PGothic" panose="020B0600070205080204" pitchFamily="34" charset="-128"/>
                    </a:endParaRPr>
                  </a:p>
                </p:txBody>
              </p:sp>
            </p:grpSp>
          </p:grpSp>
        </p:grpSp>
      </p:grpSp>
      <p:sp>
        <p:nvSpPr>
          <p:cNvPr id="58498" name="Text Box 270">
            <a:extLst>
              <a:ext uri="{FF2B5EF4-FFF2-40B4-BE49-F238E27FC236}">
                <a16:creationId xmlns:a16="http://schemas.microsoft.com/office/drawing/2014/main" id="{46714E55-07BA-43C0-927E-4268BFCE9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5" y="1104900"/>
            <a:ext cx="920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node x</a:t>
            </a:r>
          </a:p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table</a:t>
            </a:r>
          </a:p>
        </p:txBody>
      </p:sp>
      <p:sp>
        <p:nvSpPr>
          <p:cNvPr id="58499" name="Oval 271">
            <a:extLst>
              <a:ext uri="{FF2B5EF4-FFF2-40B4-BE49-F238E27FC236}">
                <a16:creationId xmlns:a16="http://schemas.microsoft.com/office/drawing/2014/main" id="{7F157AC6-A0D2-4F29-AE42-A8C64C804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8500" name="Oval 272">
            <a:extLst>
              <a:ext uri="{FF2B5EF4-FFF2-40B4-BE49-F238E27FC236}">
                <a16:creationId xmlns:a16="http://schemas.microsoft.com/office/drawing/2014/main" id="{D5AD8A20-E10A-4F17-94EA-4BC0CBA3F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37338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8501" name="Oval 273">
            <a:extLst>
              <a:ext uri="{FF2B5EF4-FFF2-40B4-BE49-F238E27FC236}">
                <a16:creationId xmlns:a16="http://schemas.microsoft.com/office/drawing/2014/main" id="{65C05B5F-1D83-401E-A8F4-4D6B9EBB1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59436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8502" name="Oval 274">
            <a:extLst>
              <a:ext uri="{FF2B5EF4-FFF2-40B4-BE49-F238E27FC236}">
                <a16:creationId xmlns:a16="http://schemas.microsoft.com/office/drawing/2014/main" id="{2A516142-04AA-485E-BBC2-0BED4F28E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7238" y="1676400"/>
            <a:ext cx="1066800" cy="381000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58503" name="Rectangle 275">
            <a:extLst>
              <a:ext uri="{FF2B5EF4-FFF2-40B4-BE49-F238E27FC236}">
                <a16:creationId xmlns:a16="http://schemas.microsoft.com/office/drawing/2014/main" id="{1893F170-516D-4B62-8CB0-F0EE9744F0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0675" y="187325"/>
            <a:ext cx="4318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lang="fr-FR" altLang="zh-CN" sz="1800" baseline="-250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(y) = min{c(x,y) + D</a:t>
            </a:r>
            <a:r>
              <a:rPr lang="fr-FR" altLang="zh-CN" sz="1800" baseline="-250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(y), c(x,z) + D</a:t>
            </a:r>
            <a:r>
              <a:rPr lang="fr-FR" altLang="zh-CN" sz="1800" baseline="-250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z</a:t>
            </a: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(y)} </a:t>
            </a:r>
            <a:b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fr-FR" altLang="zh-CN" sz="180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            = min{2+0 , 7+1} = 2</a:t>
            </a:r>
          </a:p>
        </p:txBody>
      </p:sp>
      <p:sp>
        <p:nvSpPr>
          <p:cNvPr id="58504" name="Line 276">
            <a:extLst>
              <a:ext uri="{FF2B5EF4-FFF2-40B4-BE49-F238E27FC236}">
                <a16:creationId xmlns:a16="http://schemas.microsoft.com/office/drawing/2014/main" id="{3D6E69B0-0BA2-4DA9-A1AF-123EEA4DEF1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60788" y="809625"/>
            <a:ext cx="809625" cy="966788"/>
          </a:xfrm>
          <a:prstGeom prst="line">
            <a:avLst/>
          </a:prstGeom>
          <a:noFill/>
          <a:ln w="1270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505" name="Rectangle 277">
            <a:extLst>
              <a:ext uri="{FF2B5EF4-FFF2-40B4-BE49-F238E27FC236}">
                <a16:creationId xmlns:a16="http://schemas.microsoft.com/office/drawing/2014/main" id="{A8B58EF0-8BFE-4EAB-AAA8-72B18FD7C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28575"/>
            <a:ext cx="2667000" cy="108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 i="1">
                <a:ea typeface="宋体" panose="02010600030101010101" pitchFamily="2" charset="-122"/>
              </a:rPr>
              <a:t>D</a:t>
            </a:r>
            <a:r>
              <a:rPr lang="fr-FR" altLang="zh-CN" sz="1800" i="1" baseline="-25000">
                <a:ea typeface="宋体" panose="02010600030101010101" pitchFamily="2" charset="-122"/>
              </a:rPr>
              <a:t>x</a:t>
            </a:r>
            <a:r>
              <a:rPr lang="fr-FR" altLang="zh-CN" sz="1800" i="1">
                <a:ea typeface="宋体" panose="02010600030101010101" pitchFamily="2" charset="-122"/>
              </a:rPr>
              <a:t>(z) = </a:t>
            </a:r>
            <a:r>
              <a:rPr lang="fr-FR" altLang="zh-CN" sz="1800">
                <a:ea typeface="宋体" panose="02010600030101010101" pitchFamily="2" charset="-122"/>
              </a:rPr>
              <a:t>min{</a:t>
            </a:r>
            <a:r>
              <a:rPr lang="fr-FR" altLang="zh-CN" sz="1800" i="1">
                <a:ea typeface="宋体" panose="02010600030101010101" pitchFamily="2" charset="-122"/>
              </a:rPr>
              <a:t>c(x,y) + </a:t>
            </a:r>
            <a:br>
              <a:rPr lang="fr-FR" altLang="zh-CN" sz="1800" i="1">
                <a:ea typeface="宋体" panose="02010600030101010101" pitchFamily="2" charset="-122"/>
              </a:rPr>
            </a:br>
            <a:r>
              <a:rPr lang="fr-FR" altLang="zh-CN" sz="1800" i="1">
                <a:ea typeface="宋体" panose="02010600030101010101" pitchFamily="2" charset="-122"/>
              </a:rPr>
              <a:t>      D</a:t>
            </a:r>
            <a:r>
              <a:rPr lang="fr-FR" altLang="zh-CN" sz="1800" i="1" baseline="-25000">
                <a:ea typeface="宋体" panose="02010600030101010101" pitchFamily="2" charset="-122"/>
              </a:rPr>
              <a:t>y</a:t>
            </a:r>
            <a:r>
              <a:rPr lang="fr-FR" altLang="zh-CN" sz="1800" i="1">
                <a:ea typeface="宋体" panose="02010600030101010101" pitchFamily="2" charset="-122"/>
              </a:rPr>
              <a:t>(z), c(x,z) + D</a:t>
            </a:r>
            <a:r>
              <a:rPr lang="fr-FR" altLang="zh-CN" sz="1800" i="1" baseline="-25000">
                <a:ea typeface="宋体" panose="02010600030101010101" pitchFamily="2" charset="-122"/>
              </a:rPr>
              <a:t>z</a:t>
            </a:r>
            <a:r>
              <a:rPr lang="fr-FR" altLang="zh-CN" sz="1800" i="1">
                <a:ea typeface="宋体" panose="02010600030101010101" pitchFamily="2" charset="-122"/>
              </a:rPr>
              <a:t>(z)</a:t>
            </a:r>
            <a:r>
              <a:rPr lang="fr-FR" altLang="zh-CN" sz="1800">
                <a:ea typeface="宋体" panose="02010600030101010101" pitchFamily="2" charset="-122"/>
              </a:rPr>
              <a:t>} </a:t>
            </a:r>
          </a:p>
          <a:p>
            <a:pPr algn="just">
              <a:lnSpc>
                <a:spcPct val="12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zh-CN" sz="1800">
                <a:ea typeface="宋体" panose="02010600030101010101" pitchFamily="2" charset="-122"/>
              </a:rPr>
              <a:t>= min{2+1 , 7+0} = 3</a:t>
            </a:r>
          </a:p>
        </p:txBody>
      </p:sp>
      <p:sp>
        <p:nvSpPr>
          <p:cNvPr id="58506" name="Line 278">
            <a:extLst>
              <a:ext uri="{FF2B5EF4-FFF2-40B4-BE49-F238E27FC236}">
                <a16:creationId xmlns:a16="http://schemas.microsoft.com/office/drawing/2014/main" id="{C40759BB-7376-4997-A1B4-431724D009F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79888" y="482600"/>
            <a:ext cx="2586037" cy="13335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507" name="Text Box 279">
            <a:extLst>
              <a:ext uri="{FF2B5EF4-FFF2-40B4-BE49-F238E27FC236}">
                <a16:creationId xmlns:a16="http://schemas.microsoft.com/office/drawing/2014/main" id="{E7D9E952-E395-4B4F-BF93-22DAFEE5E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713" y="1674813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3</a:t>
            </a:r>
          </a:p>
        </p:txBody>
      </p:sp>
      <p:sp>
        <p:nvSpPr>
          <p:cNvPr id="58508" name="Text Box 280">
            <a:extLst>
              <a:ext uri="{FF2B5EF4-FFF2-40B4-BE49-F238E27FC236}">
                <a16:creationId xmlns:a16="http://schemas.microsoft.com/office/drawing/2014/main" id="{10EF1683-3FA0-4DB6-810A-1665E53123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9813" y="1679575"/>
            <a:ext cx="3429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2 </a:t>
            </a:r>
          </a:p>
        </p:txBody>
      </p:sp>
      <p:sp>
        <p:nvSpPr>
          <p:cNvPr id="58509" name="Text Box 281">
            <a:extLst>
              <a:ext uri="{FF2B5EF4-FFF2-40B4-BE49-F238E27FC236}">
                <a16:creationId xmlns:a16="http://schemas.microsoft.com/office/drawing/2014/main" id="{E87AC4A5-434D-4280-9EFE-9020BB3A07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2851150"/>
            <a:ext cx="920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node y</a:t>
            </a:r>
          </a:p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table</a:t>
            </a:r>
          </a:p>
        </p:txBody>
      </p:sp>
      <p:sp>
        <p:nvSpPr>
          <p:cNvPr id="58510" name="Text Box 282">
            <a:extLst>
              <a:ext uri="{FF2B5EF4-FFF2-40B4-BE49-F238E27FC236}">
                <a16:creationId xmlns:a16="http://schemas.microsoft.com/office/drawing/2014/main" id="{4473E321-180D-4DFA-8769-4797CB7EF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150" y="4699000"/>
            <a:ext cx="9080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node z</a:t>
            </a:r>
          </a:p>
          <a:p>
            <a:pPr algn="r" eaLnBrk="1" hangingPunct="1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table</a:t>
            </a:r>
          </a:p>
        </p:txBody>
      </p:sp>
      <p:sp>
        <p:nvSpPr>
          <p:cNvPr id="58511" name="Text Box 283">
            <a:extLst>
              <a:ext uri="{FF2B5EF4-FFF2-40B4-BE49-F238E27FC236}">
                <a16:creationId xmlns:a16="http://schemas.microsoft.com/office/drawing/2014/main" id="{FCF81266-DB12-4009-A325-C4D337920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125" y="114300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cost to</a:t>
            </a:r>
          </a:p>
        </p:txBody>
      </p:sp>
      <p:sp>
        <p:nvSpPr>
          <p:cNvPr id="58512" name="Text Box 284">
            <a:extLst>
              <a:ext uri="{FF2B5EF4-FFF2-40B4-BE49-F238E27FC236}">
                <a16:creationId xmlns:a16="http://schemas.microsoft.com/office/drawing/2014/main" id="{A2B079FF-C1C9-4479-9A89-BACB696D563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61182" y="2067719"/>
            <a:ext cx="5381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i="1">
                <a:latin typeface="Arial" panose="020B0604020202020204" pitchFamily="34" charset="0"/>
                <a:ea typeface="MS PGothic" panose="020B0600070205080204" pitchFamily="34" charset="-128"/>
              </a:rPr>
              <a:t>from</a:t>
            </a:r>
          </a:p>
        </p:txBody>
      </p:sp>
      <p:sp>
        <p:nvSpPr>
          <p:cNvPr id="58513" name="页脚占位符 5">
            <a:extLst>
              <a:ext uri="{FF2B5EF4-FFF2-40B4-BE49-F238E27FC236}">
                <a16:creationId xmlns:a16="http://schemas.microsoft.com/office/drawing/2014/main" id="{D0BAEF20-C8E7-449C-AD49-1F057110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8514" name="灯片编号占位符 6">
            <a:extLst>
              <a:ext uri="{FF2B5EF4-FFF2-40B4-BE49-F238E27FC236}">
                <a16:creationId xmlns:a16="http://schemas.microsoft.com/office/drawing/2014/main" id="{B008C72D-5ADB-493D-8825-D783BCF5A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3D5131B-A013-4B8F-BC98-3FF0641AE294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>
            <a:extLst>
              <a:ext uri="{FF2B5EF4-FFF2-40B4-BE49-F238E27FC236}">
                <a16:creationId xmlns:a16="http://schemas.microsoft.com/office/drawing/2014/main" id="{10DE3B3A-C223-4126-B0A8-809C332E6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378825" cy="11430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Distance vector: link cost changes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9395" name="Picture 2">
            <a:extLst>
              <a:ext uri="{FF2B5EF4-FFF2-40B4-BE49-F238E27FC236}">
                <a16:creationId xmlns:a16="http://schemas.microsoft.com/office/drawing/2014/main" id="{178651A6-B187-4167-A705-699F7BFFF469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95825" y="1325563"/>
            <a:ext cx="3752850" cy="4856162"/>
          </a:xfrm>
          <a:noFill/>
        </p:spPr>
      </p:pic>
      <p:sp>
        <p:nvSpPr>
          <p:cNvPr id="59396" name="内容占位符 8">
            <a:extLst>
              <a:ext uri="{FF2B5EF4-FFF2-40B4-BE49-F238E27FC236}">
                <a16:creationId xmlns:a16="http://schemas.microsoft.com/office/drawing/2014/main" id="{BFD91053-72FF-4F64-8B52-0ECFE0758EF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619125" y="1517650"/>
            <a:ext cx="3810000" cy="463708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Link cost changes: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Node detects local link cost change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Updates routing info, recalculates distance vector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If DV changes, notigy neighbors</a:t>
            </a:r>
          </a:p>
          <a:p>
            <a:endParaRPr lang="en-US" altLang="zh-CN" sz="2400">
              <a:ea typeface="宋体" panose="02010600030101010101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“good news travels fast, bad news travels slow”</a:t>
            </a:r>
            <a:endParaRPr lang="zh-CN" altLang="en-US" sz="24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59397" name="页脚占位符 5">
            <a:extLst>
              <a:ext uri="{FF2B5EF4-FFF2-40B4-BE49-F238E27FC236}">
                <a16:creationId xmlns:a16="http://schemas.microsoft.com/office/drawing/2014/main" id="{065D91D2-E7BC-476C-B90D-32F6C0361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59398" name="灯片编号占位符 6">
            <a:extLst>
              <a:ext uri="{FF2B5EF4-FFF2-40B4-BE49-F238E27FC236}">
                <a16:creationId xmlns:a16="http://schemas.microsoft.com/office/drawing/2014/main" id="{830597AA-69F8-4A31-9B50-DA952DFCA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CDE82A8-DBF4-45BB-98AE-EC623F7DFC4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>
            <a:extLst>
              <a:ext uri="{FF2B5EF4-FFF2-40B4-BE49-F238E27FC236}">
                <a16:creationId xmlns:a16="http://schemas.microsoft.com/office/drawing/2014/main" id="{6CAA1B78-BEFE-4E95-ADC5-FEFEF5316A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0419" name="内容占位符 2">
            <a:extLst>
              <a:ext uri="{FF2B5EF4-FFF2-40B4-BE49-F238E27FC236}">
                <a16:creationId xmlns:a16="http://schemas.microsoft.com/office/drawing/2014/main" id="{29C03CC5-C034-4AD0-9DD0-7DBCC1D99CB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0420" name="内容占位符 3">
            <a:extLst>
              <a:ext uri="{FF2B5EF4-FFF2-40B4-BE49-F238E27FC236}">
                <a16:creationId xmlns:a16="http://schemas.microsoft.com/office/drawing/2014/main" id="{BF547069-13BE-4EAB-839D-6A767FB9FDF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0421" name="Picture 2">
            <a:extLst>
              <a:ext uri="{FF2B5EF4-FFF2-40B4-BE49-F238E27FC236}">
                <a16:creationId xmlns:a16="http://schemas.microsoft.com/office/drawing/2014/main" id="{B2FE8786-E81C-40E9-AFCE-A9468FB79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95313"/>
            <a:ext cx="9144000" cy="566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2" name="页脚占位符 5">
            <a:extLst>
              <a:ext uri="{FF2B5EF4-FFF2-40B4-BE49-F238E27FC236}">
                <a16:creationId xmlns:a16="http://schemas.microsoft.com/office/drawing/2014/main" id="{6A80226B-F2AB-4534-AFD0-721261397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0423" name="灯片编号占位符 6">
            <a:extLst>
              <a:ext uri="{FF2B5EF4-FFF2-40B4-BE49-F238E27FC236}">
                <a16:creationId xmlns:a16="http://schemas.microsoft.com/office/drawing/2014/main" id="{24A3FDB2-0E0B-4FD4-858C-4FCD8F421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AAD04F0-9CD7-4B7B-99BD-5AD29A86A21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>
            <a:extLst>
              <a:ext uri="{FF2B5EF4-FFF2-40B4-BE49-F238E27FC236}">
                <a16:creationId xmlns:a16="http://schemas.microsoft.com/office/drawing/2014/main" id="{8A7049EE-6724-43C8-BB97-B3052ED727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443" name="内容占位符 3">
            <a:extLst>
              <a:ext uri="{FF2B5EF4-FFF2-40B4-BE49-F238E27FC236}">
                <a16:creationId xmlns:a16="http://schemas.microsoft.com/office/drawing/2014/main" id="{F01AF21E-FBE0-4955-94FB-52B9281C088C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1444" name="Picture 2">
            <a:extLst>
              <a:ext uri="{FF2B5EF4-FFF2-40B4-BE49-F238E27FC236}">
                <a16:creationId xmlns:a16="http://schemas.microsoft.com/office/drawing/2014/main" id="{90700BA7-0095-4EF3-A3A9-7429D420F0E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68338" y="549275"/>
            <a:ext cx="7534275" cy="5622925"/>
          </a:xfrm>
          <a:noFill/>
        </p:spPr>
      </p:pic>
      <p:sp>
        <p:nvSpPr>
          <p:cNvPr id="61445" name="页脚占位符 5">
            <a:extLst>
              <a:ext uri="{FF2B5EF4-FFF2-40B4-BE49-F238E27FC236}">
                <a16:creationId xmlns:a16="http://schemas.microsoft.com/office/drawing/2014/main" id="{0914CC50-B88F-48D2-93D6-EA3E3AF2E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1446" name="灯片编号占位符 6">
            <a:extLst>
              <a:ext uri="{FF2B5EF4-FFF2-40B4-BE49-F238E27FC236}">
                <a16:creationId xmlns:a16="http://schemas.microsoft.com/office/drawing/2014/main" id="{BF52F476-7CA5-4339-AD16-DEE5EDC2F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2309D233-1E3A-4210-88B4-9B3BC5840BF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>
            <a:extLst>
              <a:ext uri="{FF2B5EF4-FFF2-40B4-BE49-F238E27FC236}">
                <a16:creationId xmlns:a16="http://schemas.microsoft.com/office/drawing/2014/main" id="{A053330D-6B38-47C3-9D39-84A229B7D5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Count to infinity problem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E1B40D-D767-4460-A5F8-62C0A97FBB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ZapfDingbats" pitchFamily="82" charset="2"/>
              <a:buNone/>
              <a:defRPr/>
            </a:pPr>
            <a:r>
              <a:rPr lang="en-US" altLang="zh-CN" sz="2400" dirty="0">
                <a:ea typeface="宋体" pitchFamily="2" charset="-122"/>
              </a:rPr>
              <a:t>Link cost changes:</a:t>
            </a:r>
          </a:p>
          <a:p>
            <a:pPr>
              <a:defRPr/>
            </a:pPr>
            <a:r>
              <a:rPr lang="en-US" altLang="zh-CN" sz="2400" dirty="0">
                <a:ea typeface="宋体" pitchFamily="2" charset="-122"/>
              </a:rPr>
              <a:t>good news travels fast</a:t>
            </a:r>
          </a:p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Bad news </a:t>
            </a:r>
            <a:r>
              <a:rPr lang="en-US" altLang="zh-CN" sz="2400" dirty="0">
                <a:ea typeface="宋体" pitchFamily="2" charset="-122"/>
              </a:rPr>
              <a:t>travels slow – “</a:t>
            </a:r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count to infinity</a:t>
            </a:r>
            <a:r>
              <a:rPr lang="en-US" altLang="zh-CN" sz="2400" dirty="0">
                <a:ea typeface="宋体" pitchFamily="2" charset="-122"/>
              </a:rPr>
              <a:t>” problem!</a:t>
            </a:r>
          </a:p>
          <a:p>
            <a:pPr>
              <a:defRPr/>
            </a:pPr>
            <a:endParaRPr lang="en-US" altLang="zh-CN" sz="2400" dirty="0">
              <a:ea typeface="宋体" pitchFamily="2" charset="-122"/>
            </a:endParaRPr>
          </a:p>
          <a:p>
            <a:pPr>
              <a:defRPr/>
            </a:pPr>
            <a:r>
              <a:rPr lang="en-US" altLang="zh-CN" sz="2400" dirty="0">
                <a:ea typeface="宋体" pitchFamily="2" charset="-122"/>
              </a:rPr>
              <a:t> for example: </a:t>
            </a:r>
          </a:p>
          <a:p>
            <a:pPr indent="12700">
              <a:buFont typeface="ZapfDingbats" pitchFamily="82" charset="2"/>
              <a:buNone/>
              <a:defRPr/>
            </a:pPr>
            <a:r>
              <a:rPr lang="en-US" altLang="zh-CN" sz="2400" dirty="0">
                <a:ea typeface="宋体" pitchFamily="2" charset="-122"/>
              </a:rPr>
              <a:t>44 iterations before algorithm stabilizes</a:t>
            </a:r>
            <a:endParaRPr lang="zh-CN" altLang="en-US" sz="2400" dirty="0">
              <a:ea typeface="宋体" pitchFamily="2" charset="-122"/>
            </a:endParaRPr>
          </a:p>
        </p:txBody>
      </p:sp>
      <p:pic>
        <p:nvPicPr>
          <p:cNvPr id="62468" name="Picture 2">
            <a:extLst>
              <a:ext uri="{FF2B5EF4-FFF2-40B4-BE49-F238E27FC236}">
                <a16:creationId xmlns:a16="http://schemas.microsoft.com/office/drawing/2014/main" id="{945CFF82-2311-40BE-8235-552C7E56DA3F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62500" y="1276350"/>
            <a:ext cx="3998913" cy="4983163"/>
          </a:xfrm>
          <a:noFill/>
        </p:spPr>
      </p:pic>
      <p:sp>
        <p:nvSpPr>
          <p:cNvPr id="62469" name="页脚占位符 5">
            <a:extLst>
              <a:ext uri="{FF2B5EF4-FFF2-40B4-BE49-F238E27FC236}">
                <a16:creationId xmlns:a16="http://schemas.microsoft.com/office/drawing/2014/main" id="{8BEB72DF-1ABB-4110-A719-FDC1443FB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2470" name="灯片编号占位符 6">
            <a:extLst>
              <a:ext uri="{FF2B5EF4-FFF2-40B4-BE49-F238E27FC236}">
                <a16:creationId xmlns:a16="http://schemas.microsoft.com/office/drawing/2014/main" id="{862D85CB-0F3C-4E3E-AD55-485F585D6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C9E910AD-D251-481F-87B9-AD7BF323616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>
            <a:extLst>
              <a:ext uri="{FF2B5EF4-FFF2-40B4-BE49-F238E27FC236}">
                <a16:creationId xmlns:a16="http://schemas.microsoft.com/office/drawing/2014/main" id="{D41C737B-75AC-4B36-BED7-2801B4A8D5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491" name="内容占位符 3">
            <a:extLst>
              <a:ext uri="{FF2B5EF4-FFF2-40B4-BE49-F238E27FC236}">
                <a16:creationId xmlns:a16="http://schemas.microsoft.com/office/drawing/2014/main" id="{3460404A-482C-451A-92C2-1F7965AB1F0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3492" name="Picture 2">
            <a:extLst>
              <a:ext uri="{FF2B5EF4-FFF2-40B4-BE49-F238E27FC236}">
                <a16:creationId xmlns:a16="http://schemas.microsoft.com/office/drawing/2014/main" id="{9D40CAD9-4353-471C-B957-83F692323D9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75" y="430213"/>
            <a:ext cx="8945563" cy="5751512"/>
          </a:xfrm>
          <a:noFill/>
        </p:spPr>
      </p:pic>
      <p:sp>
        <p:nvSpPr>
          <p:cNvPr id="63493" name="页脚占位符 5">
            <a:extLst>
              <a:ext uri="{FF2B5EF4-FFF2-40B4-BE49-F238E27FC236}">
                <a16:creationId xmlns:a16="http://schemas.microsoft.com/office/drawing/2014/main" id="{54037667-57FF-447A-9C82-DB611D4A6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3494" name="灯片编号占位符 6">
            <a:extLst>
              <a:ext uri="{FF2B5EF4-FFF2-40B4-BE49-F238E27FC236}">
                <a16:creationId xmlns:a16="http://schemas.microsoft.com/office/drawing/2014/main" id="{930CF47E-1EE0-4F68-B08B-4CC1AF37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C98C363-1847-44A7-B487-E7E76155ADE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>
            <a:extLst>
              <a:ext uri="{FF2B5EF4-FFF2-40B4-BE49-F238E27FC236}">
                <a16:creationId xmlns:a16="http://schemas.microsoft.com/office/drawing/2014/main" id="{314E7FA1-65FD-40A5-BDD3-E3DFB7C751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4515" name="内容占位符 3">
            <a:extLst>
              <a:ext uri="{FF2B5EF4-FFF2-40B4-BE49-F238E27FC236}">
                <a16:creationId xmlns:a16="http://schemas.microsoft.com/office/drawing/2014/main" id="{B9A9EB7B-8296-46A2-9100-6B8C823853BD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4516" name="Picture 2">
            <a:extLst>
              <a:ext uri="{FF2B5EF4-FFF2-40B4-BE49-F238E27FC236}">
                <a16:creationId xmlns:a16="http://schemas.microsoft.com/office/drawing/2014/main" id="{A17A3E08-9A2B-4CFB-9556-C4ABC8AF3C8E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6388"/>
            <a:ext cx="8796338" cy="5684837"/>
          </a:xfrm>
          <a:noFill/>
        </p:spPr>
      </p:pic>
      <p:sp>
        <p:nvSpPr>
          <p:cNvPr id="64517" name="页脚占位符 5">
            <a:extLst>
              <a:ext uri="{FF2B5EF4-FFF2-40B4-BE49-F238E27FC236}">
                <a16:creationId xmlns:a16="http://schemas.microsoft.com/office/drawing/2014/main" id="{01CC2B4E-8909-40FF-ADAB-C82BBC71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4518" name="灯片编号占位符 6">
            <a:extLst>
              <a:ext uri="{FF2B5EF4-FFF2-40B4-BE49-F238E27FC236}">
                <a16:creationId xmlns:a16="http://schemas.microsoft.com/office/drawing/2014/main" id="{29F131CB-0C4F-4319-A9F4-FB476569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209B7050-42A5-4734-A219-FF6230EC489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>
            <a:extLst>
              <a:ext uri="{FF2B5EF4-FFF2-40B4-BE49-F238E27FC236}">
                <a16:creationId xmlns:a16="http://schemas.microsoft.com/office/drawing/2014/main" id="{CC7A3635-503F-49DB-ABB9-37B6C7A9BC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6063" y="0"/>
            <a:ext cx="8610600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How to solve count to infinity problem?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65539" name="内容占位符 2">
            <a:extLst>
              <a:ext uri="{FF2B5EF4-FFF2-40B4-BE49-F238E27FC236}">
                <a16:creationId xmlns:a16="http://schemas.microsoft.com/office/drawing/2014/main" id="{663F9696-AF78-4E71-8D42-9587C74AFCF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342900" y="1149350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Poisoned reverse: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If Z routes through Y to get to X: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 Z tells Y its (Z’s) distance to X is infinite (so Y won’t route to X via Z)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Will this completely solve count to infinity problem?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pic>
        <p:nvPicPr>
          <p:cNvPr id="65540" name="Picture 3">
            <a:extLst>
              <a:ext uri="{FF2B5EF4-FFF2-40B4-BE49-F238E27FC236}">
                <a16:creationId xmlns:a16="http://schemas.microsoft.com/office/drawing/2014/main" id="{22499793-9E5E-4537-9FEB-5800BCA5B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126038"/>
            <a:ext cx="2822575" cy="150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1" name="内容占位符 8">
            <a:extLst>
              <a:ext uri="{FF2B5EF4-FFF2-40B4-BE49-F238E27FC236}">
                <a16:creationId xmlns:a16="http://schemas.microsoft.com/office/drawing/2014/main" id="{49D81A1F-B2DC-4478-A6C9-67F389F2D9D3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5542" name="Picture 4">
            <a:extLst>
              <a:ext uri="{FF2B5EF4-FFF2-40B4-BE49-F238E27FC236}">
                <a16:creationId xmlns:a16="http://schemas.microsoft.com/office/drawing/2014/main" id="{DB6641D5-2094-4972-B490-3B6F040FF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822325"/>
            <a:ext cx="2674937" cy="587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3" name="页脚占位符 5">
            <a:extLst>
              <a:ext uri="{FF2B5EF4-FFF2-40B4-BE49-F238E27FC236}">
                <a16:creationId xmlns:a16="http://schemas.microsoft.com/office/drawing/2014/main" id="{84679060-D7BB-4D1F-8F8F-52FECE056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5544" name="灯片编号占位符 6">
            <a:extLst>
              <a:ext uri="{FF2B5EF4-FFF2-40B4-BE49-F238E27FC236}">
                <a16:creationId xmlns:a16="http://schemas.microsoft.com/office/drawing/2014/main" id="{B78A1B41-E885-41AC-B7EE-402923A0F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B2F887A0-A9F2-4207-83F0-ECFD4FF0983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>
            <a:extLst>
              <a:ext uri="{FF2B5EF4-FFF2-40B4-BE49-F238E27FC236}">
                <a16:creationId xmlns:a16="http://schemas.microsoft.com/office/drawing/2014/main" id="{3D91CEF2-D0A0-450E-8341-011D488CE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6563" name="内容占位符 3">
            <a:extLst>
              <a:ext uri="{FF2B5EF4-FFF2-40B4-BE49-F238E27FC236}">
                <a16:creationId xmlns:a16="http://schemas.microsoft.com/office/drawing/2014/main" id="{FAA629FA-4726-407B-B4FA-960ED85DF9D0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66564" name="Picture 2">
            <a:extLst>
              <a:ext uri="{FF2B5EF4-FFF2-40B4-BE49-F238E27FC236}">
                <a16:creationId xmlns:a16="http://schemas.microsoft.com/office/drawing/2014/main" id="{25EA6A27-3DFA-45B9-8C8F-73C087DB00F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2250" y="314325"/>
            <a:ext cx="8921750" cy="5730875"/>
          </a:xfrm>
          <a:noFill/>
        </p:spPr>
      </p:pic>
      <p:sp>
        <p:nvSpPr>
          <p:cNvPr id="66565" name="页脚占位符 5">
            <a:extLst>
              <a:ext uri="{FF2B5EF4-FFF2-40B4-BE49-F238E27FC236}">
                <a16:creationId xmlns:a16="http://schemas.microsoft.com/office/drawing/2014/main" id="{1E553327-6172-49DB-8AAE-B6A2993C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6566" name="灯片编号占位符 6">
            <a:extLst>
              <a:ext uri="{FF2B5EF4-FFF2-40B4-BE49-F238E27FC236}">
                <a16:creationId xmlns:a16="http://schemas.microsoft.com/office/drawing/2014/main" id="{E74107FF-5BDE-4F47-889B-BE5CFC3CC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4B6AF8A9-D7BD-4F94-8164-18381649BF0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64B4BF62-7183-4810-8A33-A5060642EE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7800" y="174625"/>
            <a:ext cx="8610600" cy="1143000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Interplay between routing and forwarding</a:t>
            </a:r>
            <a:endParaRPr lang="zh-CN" altLang="en-US" sz="3200">
              <a:ea typeface="宋体" panose="02010600030101010101" pitchFamily="2" charset="-122"/>
            </a:endParaRPr>
          </a:p>
        </p:txBody>
      </p:sp>
      <p:pic>
        <p:nvPicPr>
          <p:cNvPr id="14339" name="Picture 2">
            <a:extLst>
              <a:ext uri="{FF2B5EF4-FFF2-40B4-BE49-F238E27FC236}">
                <a16:creationId xmlns:a16="http://schemas.microsoft.com/office/drawing/2014/main" id="{EC98152E-DB9C-4B68-B8D4-4FCD4CC7BA2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4713" y="1460500"/>
            <a:ext cx="7985125" cy="4721225"/>
          </a:xfrm>
          <a:noFill/>
        </p:spPr>
      </p:pic>
      <p:sp>
        <p:nvSpPr>
          <p:cNvPr id="14340" name="页脚占位符 5">
            <a:extLst>
              <a:ext uri="{FF2B5EF4-FFF2-40B4-BE49-F238E27FC236}">
                <a16:creationId xmlns:a16="http://schemas.microsoft.com/office/drawing/2014/main" id="{F4CE5E8E-E4F9-431A-9867-557332001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4341" name="灯片编号占位符 6">
            <a:extLst>
              <a:ext uri="{FF2B5EF4-FFF2-40B4-BE49-F238E27FC236}">
                <a16:creationId xmlns:a16="http://schemas.microsoft.com/office/drawing/2014/main" id="{C95A7D42-5846-43B5-BECD-59D43678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03DAB29E-1BF6-406A-9CFC-7C9593A8973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>
            <a:extLst>
              <a:ext uri="{FF2B5EF4-FFF2-40B4-BE49-F238E27FC236}">
                <a16:creationId xmlns:a16="http://schemas.microsoft.com/office/drawing/2014/main" id="{5CAD5E52-3EDB-4F04-85E9-97837B49C0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42300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Comparison of LS and DV algorithms</a:t>
            </a:r>
            <a:endParaRPr lang="zh-CN" altLang="en-US" sz="3600">
              <a:ea typeface="宋体" panose="02010600030101010101" pitchFamily="2" charset="-122"/>
            </a:endParaRPr>
          </a:p>
        </p:txBody>
      </p:sp>
      <p:sp>
        <p:nvSpPr>
          <p:cNvPr id="63491" name="内容占位符 2">
            <a:extLst>
              <a:ext uri="{FF2B5EF4-FFF2-40B4-BE49-F238E27FC236}">
                <a16:creationId xmlns:a16="http://schemas.microsoft.com/office/drawing/2014/main" id="{11452FCA-8D42-4EFC-9688-6B435391F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7688" y="1395413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Message complexity</a:t>
            </a: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LS:</a:t>
            </a:r>
            <a:r>
              <a:rPr lang="en-US" altLang="zh-CN" sz="2000" dirty="0">
                <a:ea typeface="宋体" charset="-122"/>
              </a:rPr>
              <a:t> with n nodes, E links, O(</a:t>
            </a:r>
            <a:r>
              <a:rPr lang="en-US" altLang="zh-CN" sz="2000" dirty="0" err="1">
                <a:ea typeface="宋体" charset="-122"/>
              </a:rPr>
              <a:t>nE</a:t>
            </a:r>
            <a:r>
              <a:rPr lang="en-US" altLang="zh-CN" sz="2000" dirty="0">
                <a:ea typeface="宋体" charset="-122"/>
              </a:rPr>
              <a:t>) </a:t>
            </a:r>
            <a:r>
              <a:rPr lang="en-US" altLang="zh-CN" sz="2000" dirty="0" err="1">
                <a:ea typeface="宋体" charset="-122"/>
              </a:rPr>
              <a:t>msgs</a:t>
            </a:r>
            <a:r>
              <a:rPr lang="en-US" altLang="zh-CN" sz="2000" dirty="0">
                <a:ea typeface="宋体" charset="-122"/>
              </a:rPr>
              <a:t> sent</a:t>
            </a: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DV:</a:t>
            </a:r>
            <a:r>
              <a:rPr lang="en-US" altLang="zh-CN" sz="2000" dirty="0">
                <a:ea typeface="宋体" charset="-122"/>
              </a:rPr>
              <a:t> exchange between neighbors only</a:t>
            </a:r>
          </a:p>
          <a:p>
            <a:pPr indent="12700">
              <a:defRPr/>
            </a:pPr>
            <a:r>
              <a:rPr lang="en-US" altLang="zh-CN" sz="2000" dirty="0">
                <a:ea typeface="宋体" charset="-122"/>
              </a:rPr>
              <a:t> Convergence time varies</a:t>
            </a:r>
          </a:p>
          <a:p>
            <a:pPr>
              <a:buFont typeface="ZapfDingbats" pitchFamily="82" charset="2"/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Speed of convergence</a:t>
            </a:r>
          </a:p>
          <a:p>
            <a:pPr>
              <a:defRPr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LS: </a:t>
            </a:r>
            <a:r>
              <a:rPr lang="en-US" altLang="zh-CN" sz="2000" dirty="0">
                <a:ea typeface="宋体" charset="-122"/>
              </a:rPr>
              <a:t>O(n</a:t>
            </a:r>
            <a:r>
              <a:rPr lang="en-US" altLang="zh-CN" sz="2000" baseline="30000" dirty="0">
                <a:ea typeface="宋体" charset="-122"/>
              </a:rPr>
              <a:t>2</a:t>
            </a:r>
            <a:r>
              <a:rPr lang="en-US" altLang="zh-CN" sz="2000" dirty="0">
                <a:ea typeface="宋体" charset="-122"/>
              </a:rPr>
              <a:t>) algorithm requires O(</a:t>
            </a:r>
            <a:r>
              <a:rPr lang="en-US" altLang="zh-CN" sz="2000" dirty="0" err="1">
                <a:ea typeface="宋体" charset="-122"/>
              </a:rPr>
              <a:t>nE</a:t>
            </a:r>
            <a:r>
              <a:rPr lang="en-US" altLang="zh-CN" sz="2000" dirty="0">
                <a:ea typeface="宋体" charset="-122"/>
              </a:rPr>
              <a:t>) </a:t>
            </a:r>
            <a:r>
              <a:rPr lang="en-US" altLang="zh-CN" sz="2000" dirty="0" err="1">
                <a:ea typeface="宋体" charset="-122"/>
              </a:rPr>
              <a:t>msgs</a:t>
            </a:r>
            <a:r>
              <a:rPr lang="en-US" altLang="zh-CN" sz="2000" dirty="0">
                <a:ea typeface="宋体" charset="-122"/>
              </a:rPr>
              <a:t> </a:t>
            </a:r>
          </a:p>
          <a:p>
            <a:pPr indent="12700">
              <a:defRPr/>
            </a:pPr>
            <a:r>
              <a:rPr lang="en-US" altLang="zh-CN" sz="2000" dirty="0">
                <a:ea typeface="宋体" charset="-122"/>
              </a:rPr>
              <a:t> may have oscillations</a:t>
            </a:r>
          </a:p>
          <a:p>
            <a:pPr>
              <a:buFont typeface="Wingdings" pitchFamily="2" charset="2"/>
              <a:buChar char="p"/>
              <a:defRPr/>
            </a:pPr>
            <a:r>
              <a:rPr lang="en-US" altLang="zh-CN" sz="2000" dirty="0" err="1">
                <a:solidFill>
                  <a:srgbClr val="FF0000"/>
                </a:solidFill>
                <a:ea typeface="宋体" charset="-122"/>
              </a:rPr>
              <a:t>DV</a:t>
            </a:r>
            <a:r>
              <a:rPr lang="en-US" altLang="zh-CN" sz="2000" dirty="0" err="1">
                <a:ea typeface="宋体" charset="-122"/>
              </a:rPr>
              <a:t>:convergence</a:t>
            </a:r>
            <a:r>
              <a:rPr lang="en-US" altLang="zh-CN" sz="2000" dirty="0">
                <a:ea typeface="宋体" charset="-122"/>
              </a:rPr>
              <a:t> time varies</a:t>
            </a:r>
          </a:p>
          <a:p>
            <a:pPr indent="12700">
              <a:buFont typeface="Wingdings" pitchFamily="2" charset="2"/>
              <a:buChar char="p"/>
              <a:defRPr/>
            </a:pPr>
            <a:r>
              <a:rPr lang="en-US" altLang="zh-CN" sz="2000" dirty="0">
                <a:ea typeface="宋体" charset="-122"/>
              </a:rPr>
              <a:t> may be routing loops</a:t>
            </a:r>
          </a:p>
          <a:p>
            <a:pPr indent="12700">
              <a:defRPr/>
            </a:pPr>
            <a:r>
              <a:rPr lang="en-US" altLang="zh-CN" sz="2000" dirty="0">
                <a:ea typeface="宋体" charset="-122"/>
              </a:rPr>
              <a:t> count-to-infinity problem</a:t>
            </a:r>
            <a:endParaRPr lang="zh-CN" altLang="en-US" sz="2000" dirty="0">
              <a:ea typeface="宋体" charset="-122"/>
            </a:endParaRPr>
          </a:p>
        </p:txBody>
      </p:sp>
      <p:sp>
        <p:nvSpPr>
          <p:cNvPr id="67588" name="内容占位符 3">
            <a:extLst>
              <a:ext uri="{FF2B5EF4-FFF2-40B4-BE49-F238E27FC236}">
                <a16:creationId xmlns:a16="http://schemas.microsoft.com/office/drawing/2014/main" id="{AB2F798D-451E-4712-82B5-2C6138E4159F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4522788" y="1449388"/>
            <a:ext cx="38100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Robustness: </a:t>
            </a:r>
            <a:r>
              <a:rPr lang="en-US" altLang="zh-CN" sz="2000">
                <a:ea typeface="宋体" panose="02010600030101010101" pitchFamily="2" charset="-122"/>
              </a:rPr>
              <a:t>what happens if router malfunctions?</a:t>
            </a:r>
          </a:p>
          <a:p>
            <a:pPr>
              <a:buFont typeface="ZapfDingbats" pitchFamily="8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LS</a:t>
            </a:r>
            <a:r>
              <a:rPr lang="en-US" altLang="zh-CN" sz="2000">
                <a:ea typeface="宋体" panose="02010600030101010101" pitchFamily="2" charset="-122"/>
              </a:rPr>
              <a:t>: 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 Node can advertise incorrect </a:t>
            </a:r>
            <a:r>
              <a:rPr lang="en-US" altLang="zh-CN" sz="2000">
                <a:solidFill>
                  <a:srgbClr val="2D2DB9"/>
                </a:solidFill>
                <a:ea typeface="宋体" panose="02010600030101010101" pitchFamily="2" charset="-122"/>
              </a:rPr>
              <a:t>link</a:t>
            </a:r>
            <a:r>
              <a:rPr lang="en-US" altLang="zh-CN" sz="2000">
                <a:ea typeface="宋体" panose="02010600030101010101" pitchFamily="2" charset="-122"/>
              </a:rPr>
              <a:t> cost 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 Each node computes only its own table</a:t>
            </a:r>
          </a:p>
          <a:p>
            <a:pPr>
              <a:buFont typeface="ZapfDingbats" pitchFamily="82" charset="2"/>
              <a:buNone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DV: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 DV node can advertise incorrect </a:t>
            </a:r>
            <a:r>
              <a:rPr lang="en-US" altLang="zh-CN" sz="2000">
                <a:solidFill>
                  <a:srgbClr val="2D2DB9"/>
                </a:solidFill>
                <a:ea typeface="宋体" panose="02010600030101010101" pitchFamily="2" charset="-122"/>
              </a:rPr>
              <a:t>path </a:t>
            </a:r>
            <a:r>
              <a:rPr lang="en-US" altLang="zh-CN" sz="2000">
                <a:ea typeface="宋体" panose="02010600030101010101" pitchFamily="2" charset="-122"/>
              </a:rPr>
              <a:t>cost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 Each node’s table used by others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 Error propagate thru network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67589" name="页脚占位符 5">
            <a:extLst>
              <a:ext uri="{FF2B5EF4-FFF2-40B4-BE49-F238E27FC236}">
                <a16:creationId xmlns:a16="http://schemas.microsoft.com/office/drawing/2014/main" id="{FB8D9F7B-CDE9-4B9A-9C40-53B64CB67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7590" name="灯片编号占位符 6">
            <a:extLst>
              <a:ext uri="{FF2B5EF4-FFF2-40B4-BE49-F238E27FC236}">
                <a16:creationId xmlns:a16="http://schemas.microsoft.com/office/drawing/2014/main" id="{DD984B9C-CDC0-48EE-A003-10A54249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2E64B8F-F878-4EDF-91CE-54FCFCD8FA0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DB299D19-DB8A-4060-A083-BFAA36509C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Hierarchical Routing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8611" name="Rectangle 3">
            <a:extLst>
              <a:ext uri="{FF2B5EF4-FFF2-40B4-BE49-F238E27FC236}">
                <a16:creationId xmlns:a16="http://schemas.microsoft.com/office/drawing/2014/main" id="{592A5941-1501-419F-BD56-B11B37CBC8A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3467100"/>
            <a:ext cx="3810000" cy="22669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scale:</a:t>
            </a:r>
            <a:r>
              <a:rPr lang="en-US" altLang="zh-CN" sz="2400">
                <a:ea typeface="宋体" panose="02010600030101010101" pitchFamily="2" charset="-122"/>
              </a:rPr>
              <a:t> with billions of destinations: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can’t store all dest’s in routing tables!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routing table exchange would swamp links!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</a:p>
          <a:p>
            <a:endParaRPr lang="en-US" altLang="zh-CN" sz="2400">
              <a:ea typeface="宋体" panose="02010600030101010101" pitchFamily="2" charset="-122"/>
            </a:endParaRPr>
          </a:p>
          <a:p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68612" name="Rectangle 4">
            <a:extLst>
              <a:ext uri="{FF2B5EF4-FFF2-40B4-BE49-F238E27FC236}">
                <a16:creationId xmlns:a16="http://schemas.microsoft.com/office/drawing/2014/main" id="{D8853EE1-382B-4269-94B2-F5B42DF59FA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48175" y="3467100"/>
            <a:ext cx="4019550" cy="25146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administrative autonomy</a:t>
            </a:r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 sz="2000">
                <a:ea typeface="宋体" panose="02010600030101010101" pitchFamily="2" charset="-122"/>
              </a:rPr>
              <a:t>internet = network of networks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each network admin may want to control routing in its own network</a:t>
            </a:r>
          </a:p>
        </p:txBody>
      </p:sp>
      <p:sp>
        <p:nvSpPr>
          <p:cNvPr id="68613" name="Rectangle 5">
            <a:extLst>
              <a:ext uri="{FF2B5EF4-FFF2-40B4-BE49-F238E27FC236}">
                <a16:creationId xmlns:a16="http://schemas.microsoft.com/office/drawing/2014/main" id="{26832AEE-E72A-4705-8054-8DCF4689DC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8825" y="1419225"/>
            <a:ext cx="65436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Our routing study thus far - idealization 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all routers identical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network “flat”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 i="1">
                <a:ea typeface="宋体" panose="02010600030101010101" pitchFamily="2" charset="-122"/>
              </a:rPr>
              <a:t>… not</a:t>
            </a:r>
            <a:r>
              <a:rPr lang="en-US" altLang="zh-CN" sz="2400">
                <a:ea typeface="宋体" panose="02010600030101010101" pitchFamily="2" charset="-122"/>
              </a:rPr>
              <a:t> true in practice</a:t>
            </a:r>
          </a:p>
        </p:txBody>
      </p:sp>
      <p:sp>
        <p:nvSpPr>
          <p:cNvPr id="68614" name="页脚占位符 5">
            <a:extLst>
              <a:ext uri="{FF2B5EF4-FFF2-40B4-BE49-F238E27FC236}">
                <a16:creationId xmlns:a16="http://schemas.microsoft.com/office/drawing/2014/main" id="{1B84801A-A44C-4300-9812-17A01495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68615" name="灯片编号占位符 6">
            <a:extLst>
              <a:ext uri="{FF2B5EF4-FFF2-40B4-BE49-F238E27FC236}">
                <a16:creationId xmlns:a16="http://schemas.microsoft.com/office/drawing/2014/main" id="{A42723E4-7150-4066-A7D0-58404B493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A6EB0101-001C-4757-B3E9-FACC48ACD8C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2">
            <a:extLst>
              <a:ext uri="{FF2B5EF4-FFF2-40B4-BE49-F238E27FC236}">
                <a16:creationId xmlns:a16="http://schemas.microsoft.com/office/drawing/2014/main" id="{4B1F3CFE-A859-4A63-AAE4-5B0515E5AA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Hierarchical Routing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4757" name="Rectangle 3">
            <a:extLst>
              <a:ext uri="{FF2B5EF4-FFF2-40B4-BE49-F238E27FC236}">
                <a16:creationId xmlns:a16="http://schemas.microsoft.com/office/drawing/2014/main" id="{E80042E0-BB27-4986-A470-D09CED2D498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42925" y="1495425"/>
            <a:ext cx="3810000" cy="421005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aggregate routers into regions,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 “autonomous systems” (AS)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routers in same AS run same routing protocol</a:t>
            </a:r>
          </a:p>
          <a:p>
            <a:pPr lvl="1"/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“intra-AS” routing</a:t>
            </a:r>
            <a:r>
              <a:rPr lang="en-US" altLang="zh-CN" sz="2000">
                <a:ea typeface="宋体" panose="02010600030101010101" pitchFamily="2" charset="-122"/>
              </a:rPr>
              <a:t> protocol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routers in different AS can run different intra-AS routing protocol</a:t>
            </a:r>
          </a:p>
        </p:txBody>
      </p:sp>
      <p:sp>
        <p:nvSpPr>
          <p:cNvPr id="74758" name="Rectangle 4">
            <a:extLst>
              <a:ext uri="{FF2B5EF4-FFF2-40B4-BE49-F238E27FC236}">
                <a16:creationId xmlns:a16="http://schemas.microsoft.com/office/drawing/2014/main" id="{2D2BEA53-83B8-4C4E-A79B-CC8B3725650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5076825" y="1943100"/>
            <a:ext cx="3476625" cy="3514725"/>
          </a:xfrm>
        </p:spPr>
        <p:txBody>
          <a:bodyPr/>
          <a:lstStyle/>
          <a:p>
            <a:r>
              <a:rPr lang="en-US" altLang="zh-CN" sz="2000">
                <a:ea typeface="宋体" panose="02010600030101010101" pitchFamily="2" charset="-122"/>
              </a:rPr>
              <a:t>special routers in AS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run intra-AS routing protocol with all other routers in AS</a:t>
            </a:r>
          </a:p>
          <a:p>
            <a:r>
              <a:rPr lang="en-US" altLang="zh-CN" sz="2000" i="1">
                <a:ea typeface="宋体" panose="02010600030101010101" pitchFamily="2" charset="-122"/>
              </a:rPr>
              <a:t>also</a:t>
            </a:r>
            <a:r>
              <a:rPr lang="en-US" altLang="zh-CN" sz="2000">
                <a:ea typeface="宋体" panose="02010600030101010101" pitchFamily="2" charset="-122"/>
              </a:rPr>
              <a:t> responsible for routing to destinations outside AS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run </a:t>
            </a:r>
            <a:r>
              <a:rPr lang="en-US" altLang="zh-CN" sz="2000" i="1">
                <a:solidFill>
                  <a:srgbClr val="FF0000"/>
                </a:solidFill>
                <a:ea typeface="宋体" panose="02010600030101010101" pitchFamily="2" charset="-122"/>
              </a:rPr>
              <a:t>inter-AS routing</a:t>
            </a:r>
            <a:r>
              <a:rPr lang="en-US" altLang="zh-CN" sz="2000">
                <a:ea typeface="宋体" panose="02010600030101010101" pitchFamily="2" charset="-122"/>
              </a:rPr>
              <a:t> protocol with other gateway routers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4759" name="Rectangle 6">
            <a:extLst>
              <a:ext uri="{FF2B5EF4-FFF2-40B4-BE49-F238E27FC236}">
                <a16:creationId xmlns:a16="http://schemas.microsoft.com/office/drawing/2014/main" id="{CBFCF89B-C61E-458B-B14A-8B91DAF04D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1666875"/>
            <a:ext cx="3676650" cy="38957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74760" name="Group 9">
            <a:extLst>
              <a:ext uri="{FF2B5EF4-FFF2-40B4-BE49-F238E27FC236}">
                <a16:creationId xmlns:a16="http://schemas.microsoft.com/office/drawing/2014/main" id="{48949BA1-E162-4D58-9B44-4A1A9191E11C}"/>
              </a:ext>
            </a:extLst>
          </p:cNvPr>
          <p:cNvGrpSpPr>
            <a:grpSpLocks/>
          </p:cNvGrpSpPr>
          <p:nvPr/>
        </p:nvGrpSpPr>
        <p:grpSpPr bwMode="auto">
          <a:xfrm>
            <a:off x="5099050" y="1398588"/>
            <a:ext cx="2492375" cy="457200"/>
            <a:chOff x="1436" y="3785"/>
            <a:chExt cx="1570" cy="288"/>
          </a:xfrm>
        </p:grpSpPr>
        <p:sp>
          <p:nvSpPr>
            <p:cNvPr id="74761" name="Rectangle 8">
              <a:extLst>
                <a:ext uri="{FF2B5EF4-FFF2-40B4-BE49-F238E27FC236}">
                  <a16:creationId xmlns:a16="http://schemas.microsoft.com/office/drawing/2014/main" id="{7E484BD1-A8E8-4E1B-844F-07B642B5F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6" y="3846"/>
              <a:ext cx="1524" cy="1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4762" name="Text Box 7">
              <a:extLst>
                <a:ext uri="{FF2B5EF4-FFF2-40B4-BE49-F238E27FC236}">
                  <a16:creationId xmlns:a16="http://schemas.microsoft.com/office/drawing/2014/main" id="{6D44750D-0891-42EE-91E1-8B22BEE643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36" y="3785"/>
              <a:ext cx="157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ea typeface="宋体" panose="02010600030101010101" pitchFamily="2" charset="-122"/>
                </a:rPr>
                <a:t>gateway routers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11" name="页脚占位符 5">
            <a:extLst>
              <a:ext uri="{FF2B5EF4-FFF2-40B4-BE49-F238E27FC236}">
                <a16:creationId xmlns:a16="http://schemas.microsoft.com/office/drawing/2014/main" id="{844F8F27-1E9D-434C-85A6-CA52F51D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2" name="灯片编号占位符 6">
            <a:extLst>
              <a:ext uri="{FF2B5EF4-FFF2-40B4-BE49-F238E27FC236}">
                <a16:creationId xmlns:a16="http://schemas.microsoft.com/office/drawing/2014/main" id="{9FCAFDB9-A11D-4BB9-81C5-8AF6D5A1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7F6BA951-E1CB-43CB-B461-32AD50FFC4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1000" y="209550"/>
            <a:ext cx="7772400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Intra-AS and Inter-AS routing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70659" name="Picture 4" descr="C:\temp\gaterout.gif">
            <a:extLst>
              <a:ext uri="{FF2B5EF4-FFF2-40B4-BE49-F238E27FC236}">
                <a16:creationId xmlns:a16="http://schemas.microsoft.com/office/drawing/2014/main" id="{8171603A-41EF-4E28-B5F6-450A5F4EB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288" y="4076700"/>
            <a:ext cx="4244975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Text Box 5">
            <a:extLst>
              <a:ext uri="{FF2B5EF4-FFF2-40B4-BE49-F238E27FC236}">
                <a16:creationId xmlns:a16="http://schemas.microsoft.com/office/drawing/2014/main" id="{79938CAC-DA8A-48A4-BF06-0F75AA66A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0575" y="1308100"/>
            <a:ext cx="28733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chemeClr val="accent2"/>
                </a:solidFill>
                <a:ea typeface="宋体" panose="02010600030101010101" pitchFamily="2" charset="-122"/>
              </a:rPr>
              <a:t>Gateways:</a:t>
            </a:r>
            <a:endParaRPr lang="en-US" altLang="zh-CN" sz="2000">
              <a:ea typeface="宋体" panose="02010600030101010101" pitchFamily="2" charset="-122"/>
            </a:endParaRPr>
          </a:p>
          <a:p>
            <a:pPr lvl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perform inter-AS routing amongst themselves</a:t>
            </a:r>
          </a:p>
          <a:p>
            <a:pPr lvl="1">
              <a:spcBef>
                <a:spcPct val="0"/>
              </a:spcBef>
              <a:buClrTx/>
              <a:buSzTx/>
              <a:buFontTx/>
              <a:buChar char="•"/>
            </a:pPr>
            <a:r>
              <a:rPr lang="en-US" altLang="zh-CN" sz="2000">
                <a:ea typeface="宋体" panose="02010600030101010101" pitchFamily="2" charset="-122"/>
              </a:rPr>
              <a:t>perform intra-AS routers with other routers in their AS</a:t>
            </a:r>
          </a:p>
        </p:txBody>
      </p:sp>
      <p:sp>
        <p:nvSpPr>
          <p:cNvPr id="70661" name="Text Box 6">
            <a:extLst>
              <a:ext uri="{FF2B5EF4-FFF2-40B4-BE49-F238E27FC236}">
                <a16:creationId xmlns:a16="http://schemas.microsoft.com/office/drawing/2014/main" id="{ED6E2B98-B798-420B-95F6-52CEC540A3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4575175"/>
            <a:ext cx="26447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inter-AS, intra-AS routing in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gateway A.c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0662" name="Text Box 7">
            <a:extLst>
              <a:ext uri="{FF2B5EF4-FFF2-40B4-BE49-F238E27FC236}">
                <a16:creationId xmlns:a16="http://schemas.microsoft.com/office/drawing/2014/main" id="{B69675A6-A7F0-4E74-8F17-A74E5199BC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5900" y="4222750"/>
            <a:ext cx="18446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network layer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0663" name="Text Box 8">
            <a:extLst>
              <a:ext uri="{FF2B5EF4-FFF2-40B4-BE49-F238E27FC236}">
                <a16:creationId xmlns:a16="http://schemas.microsoft.com/office/drawing/2014/main" id="{EFB9213E-8F08-47F8-BA10-4831A09F1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1150" y="4622800"/>
            <a:ext cx="13493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link layer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70664" name="Text Box 9">
            <a:extLst>
              <a:ext uri="{FF2B5EF4-FFF2-40B4-BE49-F238E27FC236}">
                <a16:creationId xmlns:a16="http://schemas.microsoft.com/office/drawing/2014/main" id="{DE665967-C3AC-4465-BAB0-AB257CE52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5013325"/>
            <a:ext cx="2073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accent2"/>
                </a:solidFill>
                <a:ea typeface="宋体" panose="02010600030101010101" pitchFamily="2" charset="-122"/>
              </a:rPr>
              <a:t>physical layer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0665" name="Line 10">
            <a:extLst>
              <a:ext uri="{FF2B5EF4-FFF2-40B4-BE49-F238E27FC236}">
                <a16:creationId xmlns:a16="http://schemas.microsoft.com/office/drawing/2014/main" id="{4B0EF5DA-B6E0-4122-8300-C2D0C1E267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981700" y="4429125"/>
            <a:ext cx="552450" cy="3429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6" name="Line 11">
            <a:extLst>
              <a:ext uri="{FF2B5EF4-FFF2-40B4-BE49-F238E27FC236}">
                <a16:creationId xmlns:a16="http://schemas.microsoft.com/office/drawing/2014/main" id="{2C6C1597-AD91-43B0-993C-56D87CEF7A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38850" y="4867275"/>
            <a:ext cx="657225" cy="68580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7" name="Line 12">
            <a:extLst>
              <a:ext uri="{FF2B5EF4-FFF2-40B4-BE49-F238E27FC236}">
                <a16:creationId xmlns:a16="http://schemas.microsoft.com/office/drawing/2014/main" id="{6A7D46D0-4464-4CA1-BEF3-2DA258270D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67425" y="5238750"/>
            <a:ext cx="809625" cy="75247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8" name="Freeform 14">
            <a:extLst>
              <a:ext uri="{FF2B5EF4-FFF2-40B4-BE49-F238E27FC236}">
                <a16:creationId xmlns:a16="http://schemas.microsoft.com/office/drawing/2014/main" id="{36E4F5DA-86F4-475D-8DD3-17938921168E}"/>
              </a:ext>
            </a:extLst>
          </p:cNvPr>
          <p:cNvSpPr>
            <a:spLocks/>
          </p:cNvSpPr>
          <p:nvPr/>
        </p:nvSpPr>
        <p:spPr bwMode="auto">
          <a:xfrm>
            <a:off x="4537075" y="2179638"/>
            <a:ext cx="1844675" cy="862012"/>
          </a:xfrm>
          <a:custGeom>
            <a:avLst/>
            <a:gdLst>
              <a:gd name="T0" fmla="*/ 2147483646 w 1162"/>
              <a:gd name="T1" fmla="*/ 2147483646 h 543"/>
              <a:gd name="T2" fmla="*/ 2147483646 w 1162"/>
              <a:gd name="T3" fmla="*/ 2147483646 h 543"/>
              <a:gd name="T4" fmla="*/ 2147483646 w 1162"/>
              <a:gd name="T5" fmla="*/ 2147483646 h 543"/>
              <a:gd name="T6" fmla="*/ 2147483646 w 1162"/>
              <a:gd name="T7" fmla="*/ 2147483646 h 543"/>
              <a:gd name="T8" fmla="*/ 2147483646 w 1162"/>
              <a:gd name="T9" fmla="*/ 2147483646 h 543"/>
              <a:gd name="T10" fmla="*/ 2147483646 w 1162"/>
              <a:gd name="T11" fmla="*/ 2147483646 h 543"/>
              <a:gd name="T12" fmla="*/ 2147483646 w 1162"/>
              <a:gd name="T13" fmla="*/ 2147483646 h 543"/>
              <a:gd name="T14" fmla="*/ 2147483646 w 1162"/>
              <a:gd name="T15" fmla="*/ 2147483646 h 54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162"/>
              <a:gd name="T25" fmla="*/ 0 h 543"/>
              <a:gd name="T26" fmla="*/ 1162 w 1162"/>
              <a:gd name="T27" fmla="*/ 543 h 54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162" h="543">
                <a:moveTo>
                  <a:pt x="56" y="162"/>
                </a:moveTo>
                <a:cubicBezTo>
                  <a:pt x="115" y="100"/>
                  <a:pt x="221" y="28"/>
                  <a:pt x="368" y="14"/>
                </a:cubicBezTo>
                <a:cubicBezTo>
                  <a:pt x="515" y="0"/>
                  <a:pt x="811" y="42"/>
                  <a:pt x="940" y="79"/>
                </a:cubicBezTo>
                <a:cubicBezTo>
                  <a:pt x="1069" y="116"/>
                  <a:pt x="1126" y="177"/>
                  <a:pt x="1144" y="239"/>
                </a:cubicBezTo>
                <a:cubicBezTo>
                  <a:pt x="1162" y="301"/>
                  <a:pt x="1141" y="401"/>
                  <a:pt x="1048" y="451"/>
                </a:cubicBezTo>
                <a:cubicBezTo>
                  <a:pt x="955" y="501"/>
                  <a:pt x="746" y="543"/>
                  <a:pt x="586" y="541"/>
                </a:cubicBezTo>
                <a:cubicBezTo>
                  <a:pt x="426" y="539"/>
                  <a:pt x="176" y="502"/>
                  <a:pt x="88" y="439"/>
                </a:cubicBezTo>
                <a:cubicBezTo>
                  <a:pt x="0" y="376"/>
                  <a:pt x="63" y="220"/>
                  <a:pt x="56" y="162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69" name="Freeform 15">
            <a:extLst>
              <a:ext uri="{FF2B5EF4-FFF2-40B4-BE49-F238E27FC236}">
                <a16:creationId xmlns:a16="http://schemas.microsoft.com/office/drawing/2014/main" id="{3096BC9E-C40C-4B10-884B-4523BCD1DC13}"/>
              </a:ext>
            </a:extLst>
          </p:cNvPr>
          <p:cNvSpPr>
            <a:spLocks/>
          </p:cNvSpPr>
          <p:nvPr/>
        </p:nvSpPr>
        <p:spPr bwMode="auto">
          <a:xfrm>
            <a:off x="117475" y="2163763"/>
            <a:ext cx="1901825" cy="715962"/>
          </a:xfrm>
          <a:custGeom>
            <a:avLst/>
            <a:gdLst>
              <a:gd name="T0" fmla="*/ 2147483646 w 1198"/>
              <a:gd name="T1" fmla="*/ 2147483646 h 451"/>
              <a:gd name="T2" fmla="*/ 2147483646 w 1198"/>
              <a:gd name="T3" fmla="*/ 2147483646 h 451"/>
              <a:gd name="T4" fmla="*/ 2147483646 w 1198"/>
              <a:gd name="T5" fmla="*/ 2147483646 h 451"/>
              <a:gd name="T6" fmla="*/ 2147483646 w 1198"/>
              <a:gd name="T7" fmla="*/ 2147483646 h 451"/>
              <a:gd name="T8" fmla="*/ 2147483646 w 1198"/>
              <a:gd name="T9" fmla="*/ 2147483646 h 451"/>
              <a:gd name="T10" fmla="*/ 2147483646 w 1198"/>
              <a:gd name="T11" fmla="*/ 2147483646 h 451"/>
              <a:gd name="T12" fmla="*/ 2147483646 w 1198"/>
              <a:gd name="T13" fmla="*/ 2147483646 h 451"/>
              <a:gd name="T14" fmla="*/ 2147483646 w 1198"/>
              <a:gd name="T15" fmla="*/ 2147483646 h 451"/>
              <a:gd name="T16" fmla="*/ 2147483646 w 1198"/>
              <a:gd name="T17" fmla="*/ 2147483646 h 45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198"/>
              <a:gd name="T28" fmla="*/ 0 h 451"/>
              <a:gd name="T29" fmla="*/ 1198 w 1198"/>
              <a:gd name="T30" fmla="*/ 451 h 45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198" h="451">
                <a:moveTo>
                  <a:pt x="88" y="181"/>
                </a:moveTo>
                <a:cubicBezTo>
                  <a:pt x="159" y="143"/>
                  <a:pt x="120" y="111"/>
                  <a:pt x="180" y="89"/>
                </a:cubicBezTo>
                <a:cubicBezTo>
                  <a:pt x="240" y="67"/>
                  <a:pt x="313" y="60"/>
                  <a:pt x="448" y="49"/>
                </a:cubicBezTo>
                <a:cubicBezTo>
                  <a:pt x="583" y="38"/>
                  <a:pt x="866" y="0"/>
                  <a:pt x="988" y="25"/>
                </a:cubicBezTo>
                <a:cubicBezTo>
                  <a:pt x="1110" y="50"/>
                  <a:pt x="1198" y="132"/>
                  <a:pt x="1181" y="197"/>
                </a:cubicBezTo>
                <a:cubicBezTo>
                  <a:pt x="1164" y="262"/>
                  <a:pt x="1034" y="375"/>
                  <a:pt x="889" y="413"/>
                </a:cubicBezTo>
                <a:cubicBezTo>
                  <a:pt x="744" y="451"/>
                  <a:pt x="449" y="438"/>
                  <a:pt x="307" y="425"/>
                </a:cubicBezTo>
                <a:cubicBezTo>
                  <a:pt x="165" y="412"/>
                  <a:pt x="72" y="378"/>
                  <a:pt x="36" y="337"/>
                </a:cubicBezTo>
                <a:cubicBezTo>
                  <a:pt x="0" y="296"/>
                  <a:pt x="77" y="213"/>
                  <a:pt x="88" y="181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0" name="Line 16">
            <a:extLst>
              <a:ext uri="{FF2B5EF4-FFF2-40B4-BE49-F238E27FC236}">
                <a16:creationId xmlns:a16="http://schemas.microsoft.com/office/drawing/2014/main" id="{0960550A-EBB0-41C7-83B8-00E814F91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6575" y="2374900"/>
            <a:ext cx="2832100" cy="222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1" name="Freeform 17">
            <a:extLst>
              <a:ext uri="{FF2B5EF4-FFF2-40B4-BE49-F238E27FC236}">
                <a16:creationId xmlns:a16="http://schemas.microsoft.com/office/drawing/2014/main" id="{7006CC31-64F9-4BD9-ABC0-0732204E15D1}"/>
              </a:ext>
            </a:extLst>
          </p:cNvPr>
          <p:cNvSpPr>
            <a:spLocks/>
          </p:cNvSpPr>
          <p:nvPr/>
        </p:nvSpPr>
        <p:spPr bwMode="auto">
          <a:xfrm>
            <a:off x="1433513" y="2692400"/>
            <a:ext cx="2513012" cy="1082675"/>
          </a:xfrm>
          <a:custGeom>
            <a:avLst/>
            <a:gdLst>
              <a:gd name="T0" fmla="*/ 2147483646 w 1583"/>
              <a:gd name="T1" fmla="*/ 2147483646 h 682"/>
              <a:gd name="T2" fmla="*/ 2147483646 w 1583"/>
              <a:gd name="T3" fmla="*/ 2147483646 h 682"/>
              <a:gd name="T4" fmla="*/ 2147483646 w 1583"/>
              <a:gd name="T5" fmla="*/ 2147483646 h 682"/>
              <a:gd name="T6" fmla="*/ 2147483646 w 1583"/>
              <a:gd name="T7" fmla="*/ 2147483646 h 682"/>
              <a:gd name="T8" fmla="*/ 2147483646 w 1583"/>
              <a:gd name="T9" fmla="*/ 2147483646 h 682"/>
              <a:gd name="T10" fmla="*/ 2147483646 w 1583"/>
              <a:gd name="T11" fmla="*/ 2147483646 h 682"/>
              <a:gd name="T12" fmla="*/ 2147483646 w 1583"/>
              <a:gd name="T13" fmla="*/ 2147483646 h 682"/>
              <a:gd name="T14" fmla="*/ 2147483646 w 1583"/>
              <a:gd name="T15" fmla="*/ 2147483646 h 682"/>
              <a:gd name="T16" fmla="*/ 2147483646 w 1583"/>
              <a:gd name="T17" fmla="*/ 2147483646 h 68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583"/>
              <a:gd name="T28" fmla="*/ 0 h 682"/>
              <a:gd name="T29" fmla="*/ 1583 w 1583"/>
              <a:gd name="T30" fmla="*/ 682 h 68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583" h="682">
                <a:moveTo>
                  <a:pt x="155" y="224"/>
                </a:moveTo>
                <a:cubicBezTo>
                  <a:pt x="208" y="137"/>
                  <a:pt x="302" y="108"/>
                  <a:pt x="407" y="74"/>
                </a:cubicBezTo>
                <a:cubicBezTo>
                  <a:pt x="512" y="40"/>
                  <a:pt x="660" y="0"/>
                  <a:pt x="785" y="20"/>
                </a:cubicBezTo>
                <a:cubicBezTo>
                  <a:pt x="910" y="40"/>
                  <a:pt x="1027" y="126"/>
                  <a:pt x="1157" y="194"/>
                </a:cubicBezTo>
                <a:cubicBezTo>
                  <a:pt x="1287" y="262"/>
                  <a:pt x="1545" y="353"/>
                  <a:pt x="1564" y="428"/>
                </a:cubicBezTo>
                <a:cubicBezTo>
                  <a:pt x="1583" y="503"/>
                  <a:pt x="1417" y="606"/>
                  <a:pt x="1272" y="644"/>
                </a:cubicBezTo>
                <a:cubicBezTo>
                  <a:pt x="1127" y="682"/>
                  <a:pt x="887" y="664"/>
                  <a:pt x="690" y="656"/>
                </a:cubicBezTo>
                <a:cubicBezTo>
                  <a:pt x="493" y="648"/>
                  <a:pt x="178" y="668"/>
                  <a:pt x="89" y="596"/>
                </a:cubicBezTo>
                <a:cubicBezTo>
                  <a:pt x="0" y="524"/>
                  <a:pt x="102" y="311"/>
                  <a:pt x="155" y="224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2" name="Oval 18">
            <a:extLst>
              <a:ext uri="{FF2B5EF4-FFF2-40B4-BE49-F238E27FC236}">
                <a16:creationId xmlns:a16="http://schemas.microsoft.com/office/drawing/2014/main" id="{34DA89E9-E3BB-475E-8C59-F8CA6BC3D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8" y="2555875"/>
            <a:ext cx="496887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673" name="Line 19">
            <a:extLst>
              <a:ext uri="{FF2B5EF4-FFF2-40B4-BE49-F238E27FC236}">
                <a16:creationId xmlns:a16="http://schemas.microsoft.com/office/drawing/2014/main" id="{3E1C834E-1461-4121-945D-77CFFF00D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4338" y="2544763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4" name="Line 20">
            <a:extLst>
              <a:ext uri="{FF2B5EF4-FFF2-40B4-BE49-F238E27FC236}">
                <a16:creationId xmlns:a16="http://schemas.microsoft.com/office/drawing/2014/main" id="{11BB2553-F88C-40D0-9661-2930106A6236}"/>
              </a:ext>
            </a:extLst>
          </p:cNvPr>
          <p:cNvSpPr>
            <a:spLocks noChangeShapeType="1"/>
          </p:cNvSpPr>
          <p:nvPr/>
        </p:nvSpPr>
        <p:spPr bwMode="auto">
          <a:xfrm>
            <a:off x="911225" y="2544763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75" name="Rectangle 21">
            <a:extLst>
              <a:ext uri="{FF2B5EF4-FFF2-40B4-BE49-F238E27FC236}">
                <a16:creationId xmlns:a16="http://schemas.microsoft.com/office/drawing/2014/main" id="{04B3E8E4-D1D3-47BA-B18E-CFC7B85D0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8" y="2544763"/>
            <a:ext cx="492125" cy="7778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76" name="Oval 22">
            <a:extLst>
              <a:ext uri="{FF2B5EF4-FFF2-40B4-BE49-F238E27FC236}">
                <a16:creationId xmlns:a16="http://schemas.microsoft.com/office/drawing/2014/main" id="{E35B7879-289B-41EF-A93E-36F20A115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75" y="2451100"/>
            <a:ext cx="496888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677" name="Rectangle 23">
            <a:extLst>
              <a:ext uri="{FF2B5EF4-FFF2-40B4-BE49-F238E27FC236}">
                <a16:creationId xmlns:a16="http://schemas.microsoft.com/office/drawing/2014/main" id="{A3511724-08F0-4689-9401-4E201B42E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88" y="2471738"/>
            <a:ext cx="223837" cy="19685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678" name="Text Box 24">
            <a:extLst>
              <a:ext uri="{FF2B5EF4-FFF2-40B4-BE49-F238E27FC236}">
                <a16:creationId xmlns:a16="http://schemas.microsoft.com/office/drawing/2014/main" id="{4C714A8F-3EF3-4A62-8339-FDB2A94B8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000" y="2374900"/>
            <a:ext cx="314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a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79" name="Oval 25">
            <a:extLst>
              <a:ext uri="{FF2B5EF4-FFF2-40B4-BE49-F238E27FC236}">
                <a16:creationId xmlns:a16="http://schemas.microsoft.com/office/drawing/2014/main" id="{41189E19-DD9F-456C-967F-CAF19938B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913" y="3517900"/>
            <a:ext cx="496887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680" name="Line 26">
            <a:extLst>
              <a:ext uri="{FF2B5EF4-FFF2-40B4-BE49-F238E27FC236}">
                <a16:creationId xmlns:a16="http://schemas.microsoft.com/office/drawing/2014/main" id="{E621C4B3-B3BC-476F-8D2D-0A3DE67B5D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347913" y="3506788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1" name="Line 27">
            <a:extLst>
              <a:ext uri="{FF2B5EF4-FFF2-40B4-BE49-F238E27FC236}">
                <a16:creationId xmlns:a16="http://schemas.microsoft.com/office/drawing/2014/main" id="{319765FE-CEDD-4C00-957D-402CB327581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4800" y="3506788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2" name="Rectangle 28">
            <a:extLst>
              <a:ext uri="{FF2B5EF4-FFF2-40B4-BE49-F238E27FC236}">
                <a16:creationId xmlns:a16="http://schemas.microsoft.com/office/drawing/2014/main" id="{D9631B5E-FC15-444C-A0DD-C5E94A91E1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7913" y="3506788"/>
            <a:ext cx="492125" cy="7778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83" name="Oval 29">
            <a:extLst>
              <a:ext uri="{FF2B5EF4-FFF2-40B4-BE49-F238E27FC236}">
                <a16:creationId xmlns:a16="http://schemas.microsoft.com/office/drawing/2014/main" id="{DC6FBD6A-C123-4F68-8266-3FF0E07A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3150" y="3413125"/>
            <a:ext cx="496888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70684" name="Group 30">
            <a:extLst>
              <a:ext uri="{FF2B5EF4-FFF2-40B4-BE49-F238E27FC236}">
                <a16:creationId xmlns:a16="http://schemas.microsoft.com/office/drawing/2014/main" id="{576D41AC-F5D3-43E7-9C27-BF32B8B45893}"/>
              </a:ext>
            </a:extLst>
          </p:cNvPr>
          <p:cNvGrpSpPr>
            <a:grpSpLocks/>
          </p:cNvGrpSpPr>
          <p:nvPr/>
        </p:nvGrpSpPr>
        <p:grpSpPr bwMode="auto">
          <a:xfrm>
            <a:off x="2432050" y="3327400"/>
            <a:ext cx="334963" cy="396875"/>
            <a:chOff x="2951" y="2429"/>
            <a:chExt cx="214" cy="250"/>
          </a:xfrm>
        </p:grpSpPr>
        <p:sp>
          <p:nvSpPr>
            <p:cNvPr id="70799" name="Rectangle 31">
              <a:extLst>
                <a:ext uri="{FF2B5EF4-FFF2-40B4-BE49-F238E27FC236}">
                  <a16:creationId xmlns:a16="http://schemas.microsoft.com/office/drawing/2014/main" id="{F8E52112-0180-43D4-A203-F55C6AF69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800" name="Text Box 32">
              <a:extLst>
                <a:ext uri="{FF2B5EF4-FFF2-40B4-BE49-F238E27FC236}">
                  <a16:creationId xmlns:a16="http://schemas.microsoft.com/office/drawing/2014/main" id="{DD38C9D1-3325-4FDA-B7B3-5328E0D01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1" y="2429"/>
              <a:ext cx="2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b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0685" name="Freeform 33">
            <a:extLst>
              <a:ext uri="{FF2B5EF4-FFF2-40B4-BE49-F238E27FC236}">
                <a16:creationId xmlns:a16="http://schemas.microsoft.com/office/drawing/2014/main" id="{482772DA-74C6-4A6B-A5C1-A0CE573E27F1}"/>
              </a:ext>
            </a:extLst>
          </p:cNvPr>
          <p:cNvSpPr>
            <a:spLocks/>
          </p:cNvSpPr>
          <p:nvPr/>
        </p:nvSpPr>
        <p:spPr bwMode="auto">
          <a:xfrm>
            <a:off x="3071813" y="2519363"/>
            <a:ext cx="781050" cy="790575"/>
          </a:xfrm>
          <a:custGeom>
            <a:avLst/>
            <a:gdLst>
              <a:gd name="T0" fmla="*/ 2147483646 w 492"/>
              <a:gd name="T1" fmla="*/ 2147483646 h 498"/>
              <a:gd name="T2" fmla="*/ 0 w 492"/>
              <a:gd name="T3" fmla="*/ 0 h 498"/>
              <a:gd name="T4" fmla="*/ 2147483646 w 492"/>
              <a:gd name="T5" fmla="*/ 0 h 498"/>
              <a:gd name="T6" fmla="*/ 2147483646 w 492"/>
              <a:gd name="T7" fmla="*/ 2147483646 h 498"/>
              <a:gd name="T8" fmla="*/ 2147483646 w 492"/>
              <a:gd name="T9" fmla="*/ 2147483646 h 4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2"/>
              <a:gd name="T16" fmla="*/ 0 h 498"/>
              <a:gd name="T17" fmla="*/ 492 w 492"/>
              <a:gd name="T18" fmla="*/ 498 h 4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2" h="498">
                <a:moveTo>
                  <a:pt x="78" y="498"/>
                </a:moveTo>
                <a:lnTo>
                  <a:pt x="0" y="0"/>
                </a:lnTo>
                <a:lnTo>
                  <a:pt x="492" y="0"/>
                </a:lnTo>
                <a:lnTo>
                  <a:pt x="396" y="498"/>
                </a:lnTo>
                <a:lnTo>
                  <a:pt x="78" y="498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6" name="Freeform 34">
            <a:extLst>
              <a:ext uri="{FF2B5EF4-FFF2-40B4-BE49-F238E27FC236}">
                <a16:creationId xmlns:a16="http://schemas.microsoft.com/office/drawing/2014/main" id="{83C8B422-422F-4957-A0F1-327731CED690}"/>
              </a:ext>
            </a:extLst>
          </p:cNvPr>
          <p:cNvSpPr>
            <a:spLocks/>
          </p:cNvSpPr>
          <p:nvPr/>
        </p:nvSpPr>
        <p:spPr bwMode="auto">
          <a:xfrm>
            <a:off x="2152650" y="2076450"/>
            <a:ext cx="781050" cy="790575"/>
          </a:xfrm>
          <a:custGeom>
            <a:avLst/>
            <a:gdLst>
              <a:gd name="T0" fmla="*/ 2147483646 w 492"/>
              <a:gd name="T1" fmla="*/ 2147483646 h 498"/>
              <a:gd name="T2" fmla="*/ 0 w 492"/>
              <a:gd name="T3" fmla="*/ 0 h 498"/>
              <a:gd name="T4" fmla="*/ 2147483646 w 492"/>
              <a:gd name="T5" fmla="*/ 0 h 498"/>
              <a:gd name="T6" fmla="*/ 2147483646 w 492"/>
              <a:gd name="T7" fmla="*/ 2147483646 h 498"/>
              <a:gd name="T8" fmla="*/ 2147483646 w 492"/>
              <a:gd name="T9" fmla="*/ 2147483646 h 4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2"/>
              <a:gd name="T16" fmla="*/ 0 h 498"/>
              <a:gd name="T17" fmla="*/ 492 w 492"/>
              <a:gd name="T18" fmla="*/ 498 h 4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2" h="498">
                <a:moveTo>
                  <a:pt x="78" y="498"/>
                </a:moveTo>
                <a:lnTo>
                  <a:pt x="0" y="0"/>
                </a:lnTo>
                <a:lnTo>
                  <a:pt x="492" y="0"/>
                </a:lnTo>
                <a:lnTo>
                  <a:pt x="396" y="498"/>
                </a:lnTo>
                <a:lnTo>
                  <a:pt x="78" y="498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7" name="Freeform 35">
            <a:extLst>
              <a:ext uri="{FF2B5EF4-FFF2-40B4-BE49-F238E27FC236}">
                <a16:creationId xmlns:a16="http://schemas.microsoft.com/office/drawing/2014/main" id="{F033C86A-5623-44CB-AB18-21292304AFAD}"/>
              </a:ext>
            </a:extLst>
          </p:cNvPr>
          <p:cNvSpPr>
            <a:spLocks/>
          </p:cNvSpPr>
          <p:nvPr/>
        </p:nvSpPr>
        <p:spPr bwMode="auto">
          <a:xfrm>
            <a:off x="1162050" y="1549400"/>
            <a:ext cx="781050" cy="774700"/>
          </a:xfrm>
          <a:custGeom>
            <a:avLst/>
            <a:gdLst>
              <a:gd name="T0" fmla="*/ 2147483646 w 492"/>
              <a:gd name="T1" fmla="*/ 2147483646 h 488"/>
              <a:gd name="T2" fmla="*/ 0 w 492"/>
              <a:gd name="T3" fmla="*/ 0 h 488"/>
              <a:gd name="T4" fmla="*/ 2147483646 w 492"/>
              <a:gd name="T5" fmla="*/ 0 h 488"/>
              <a:gd name="T6" fmla="*/ 2147483646 w 492"/>
              <a:gd name="T7" fmla="*/ 2147483646 h 488"/>
              <a:gd name="T8" fmla="*/ 2147483646 w 492"/>
              <a:gd name="T9" fmla="*/ 2147483646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2"/>
              <a:gd name="T16" fmla="*/ 0 h 488"/>
              <a:gd name="T17" fmla="*/ 492 w 492"/>
              <a:gd name="T18" fmla="*/ 488 h 48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2" h="488">
                <a:moveTo>
                  <a:pt x="84" y="486"/>
                </a:moveTo>
                <a:lnTo>
                  <a:pt x="0" y="0"/>
                </a:lnTo>
                <a:lnTo>
                  <a:pt x="492" y="0"/>
                </a:lnTo>
                <a:lnTo>
                  <a:pt x="404" y="488"/>
                </a:lnTo>
                <a:lnTo>
                  <a:pt x="84" y="486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88" name="Oval 36">
            <a:extLst>
              <a:ext uri="{FF2B5EF4-FFF2-40B4-BE49-F238E27FC236}">
                <a16:creationId xmlns:a16="http://schemas.microsoft.com/office/drawing/2014/main" id="{8EC99AC3-9D56-40E4-A8C6-019CED66D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2346325"/>
            <a:ext cx="496888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689" name="Line 37">
            <a:extLst>
              <a:ext uri="{FF2B5EF4-FFF2-40B4-BE49-F238E27FC236}">
                <a16:creationId xmlns:a16="http://schemas.microsoft.com/office/drawing/2014/main" id="{27BFF94B-30F0-4FC1-A02B-3B76AE8A3E75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4925" y="2335213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90" name="Line 38">
            <a:extLst>
              <a:ext uri="{FF2B5EF4-FFF2-40B4-BE49-F238E27FC236}">
                <a16:creationId xmlns:a16="http://schemas.microsoft.com/office/drawing/2014/main" id="{F68E84CA-4153-4A16-ABC0-6B93A83F1686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1813" y="2335213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91" name="Rectangle 39">
            <a:extLst>
              <a:ext uri="{FF2B5EF4-FFF2-40B4-BE49-F238E27FC236}">
                <a16:creationId xmlns:a16="http://schemas.microsoft.com/office/drawing/2014/main" id="{A40025C4-7E6D-4D0A-BD16-E1F934FE8D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2335213"/>
            <a:ext cx="492125" cy="7778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92" name="Oval 40">
            <a:extLst>
              <a:ext uri="{FF2B5EF4-FFF2-40B4-BE49-F238E27FC236}">
                <a16:creationId xmlns:a16="http://schemas.microsoft.com/office/drawing/2014/main" id="{C84E11CD-8268-4709-A556-F7A53F7CE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0163" y="2241550"/>
            <a:ext cx="496887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693" name="Rectangle 41">
            <a:extLst>
              <a:ext uri="{FF2B5EF4-FFF2-40B4-BE49-F238E27FC236}">
                <a16:creationId xmlns:a16="http://schemas.microsoft.com/office/drawing/2014/main" id="{F4D40370-CDD9-4EE6-81BA-82B33BF3B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8275" y="2262188"/>
            <a:ext cx="225425" cy="1746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694" name="Text Box 42">
            <a:extLst>
              <a:ext uri="{FF2B5EF4-FFF2-40B4-BE49-F238E27FC236}">
                <a16:creationId xmlns:a16="http://schemas.microsoft.com/office/drawing/2014/main" id="{6FD7EAA2-0202-4096-80D6-7726F1C86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9063" y="2165350"/>
            <a:ext cx="3349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b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95" name="Oval 43">
            <a:extLst>
              <a:ext uri="{FF2B5EF4-FFF2-40B4-BE49-F238E27FC236}">
                <a16:creationId xmlns:a16="http://schemas.microsoft.com/office/drawing/2014/main" id="{7FB246DD-44EC-4697-8CC6-6C33C3ECBA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763" y="2889250"/>
            <a:ext cx="496887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696" name="Line 44">
            <a:extLst>
              <a:ext uri="{FF2B5EF4-FFF2-40B4-BE49-F238E27FC236}">
                <a16:creationId xmlns:a16="http://schemas.microsoft.com/office/drawing/2014/main" id="{29CD28E2-7B7E-4770-BDD6-90BFA0DE2696}"/>
              </a:ext>
            </a:extLst>
          </p:cNvPr>
          <p:cNvSpPr>
            <a:spLocks noChangeShapeType="1"/>
          </p:cNvSpPr>
          <p:nvPr/>
        </p:nvSpPr>
        <p:spPr bwMode="auto">
          <a:xfrm>
            <a:off x="2290763" y="2878138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97" name="Line 45">
            <a:extLst>
              <a:ext uri="{FF2B5EF4-FFF2-40B4-BE49-F238E27FC236}">
                <a16:creationId xmlns:a16="http://schemas.microsoft.com/office/drawing/2014/main" id="{8FB1631D-55ED-45A3-AE6B-179629EE94E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7650" y="2878138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698" name="Rectangle 46">
            <a:extLst>
              <a:ext uri="{FF2B5EF4-FFF2-40B4-BE49-F238E27FC236}">
                <a16:creationId xmlns:a16="http://schemas.microsoft.com/office/drawing/2014/main" id="{A8F18DE9-6C33-42F0-B7F9-B29BDD2D81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0763" y="2878138"/>
            <a:ext cx="492125" cy="7778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699" name="Oval 47">
            <a:extLst>
              <a:ext uri="{FF2B5EF4-FFF2-40B4-BE49-F238E27FC236}">
                <a16:creationId xmlns:a16="http://schemas.microsoft.com/office/drawing/2014/main" id="{8CE1F08D-84CB-49F5-8ECB-1A27DE6FA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784475"/>
            <a:ext cx="496888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grpSp>
        <p:nvGrpSpPr>
          <p:cNvPr id="70700" name="Group 48">
            <a:extLst>
              <a:ext uri="{FF2B5EF4-FFF2-40B4-BE49-F238E27FC236}">
                <a16:creationId xmlns:a16="http://schemas.microsoft.com/office/drawing/2014/main" id="{95FA6900-6C08-4848-BD2C-66C408358422}"/>
              </a:ext>
            </a:extLst>
          </p:cNvPr>
          <p:cNvGrpSpPr>
            <a:grpSpLocks/>
          </p:cNvGrpSpPr>
          <p:nvPr/>
        </p:nvGrpSpPr>
        <p:grpSpPr bwMode="auto">
          <a:xfrm>
            <a:off x="2381250" y="2698750"/>
            <a:ext cx="314325" cy="396875"/>
            <a:chOff x="2957" y="2429"/>
            <a:chExt cx="201" cy="250"/>
          </a:xfrm>
        </p:grpSpPr>
        <p:sp>
          <p:nvSpPr>
            <p:cNvPr id="70797" name="Rectangle 49">
              <a:extLst>
                <a:ext uri="{FF2B5EF4-FFF2-40B4-BE49-F238E27FC236}">
                  <a16:creationId xmlns:a16="http://schemas.microsoft.com/office/drawing/2014/main" id="{ED73FACD-2FF4-4415-8C52-787A57D818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2" y="2490"/>
              <a:ext cx="144" cy="132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98" name="Text Box 50">
              <a:extLst>
                <a:ext uri="{FF2B5EF4-FFF2-40B4-BE49-F238E27FC236}">
                  <a16:creationId xmlns:a16="http://schemas.microsoft.com/office/drawing/2014/main" id="{ADA0FEC4-DDCE-4049-9C3D-C088A0FF5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57" y="2429"/>
              <a:ext cx="2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0701" name="Freeform 51">
            <a:extLst>
              <a:ext uri="{FF2B5EF4-FFF2-40B4-BE49-F238E27FC236}">
                <a16:creationId xmlns:a16="http://schemas.microsoft.com/office/drawing/2014/main" id="{5AD05F26-038C-4746-A45F-E5A971EAAF92}"/>
              </a:ext>
            </a:extLst>
          </p:cNvPr>
          <p:cNvSpPr>
            <a:spLocks/>
          </p:cNvSpPr>
          <p:nvPr/>
        </p:nvSpPr>
        <p:spPr bwMode="auto">
          <a:xfrm>
            <a:off x="4506913" y="1757363"/>
            <a:ext cx="781050" cy="790575"/>
          </a:xfrm>
          <a:custGeom>
            <a:avLst/>
            <a:gdLst>
              <a:gd name="T0" fmla="*/ 2147483646 w 492"/>
              <a:gd name="T1" fmla="*/ 2147483646 h 498"/>
              <a:gd name="T2" fmla="*/ 0 w 492"/>
              <a:gd name="T3" fmla="*/ 0 h 498"/>
              <a:gd name="T4" fmla="*/ 2147483646 w 492"/>
              <a:gd name="T5" fmla="*/ 0 h 498"/>
              <a:gd name="T6" fmla="*/ 2147483646 w 492"/>
              <a:gd name="T7" fmla="*/ 2147483646 h 498"/>
              <a:gd name="T8" fmla="*/ 2147483646 w 492"/>
              <a:gd name="T9" fmla="*/ 2147483646 h 4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92"/>
              <a:gd name="T16" fmla="*/ 0 h 498"/>
              <a:gd name="T17" fmla="*/ 492 w 492"/>
              <a:gd name="T18" fmla="*/ 498 h 4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92" h="498">
                <a:moveTo>
                  <a:pt x="78" y="498"/>
                </a:moveTo>
                <a:lnTo>
                  <a:pt x="0" y="0"/>
                </a:lnTo>
                <a:lnTo>
                  <a:pt x="492" y="0"/>
                </a:lnTo>
                <a:lnTo>
                  <a:pt x="396" y="498"/>
                </a:lnTo>
                <a:lnTo>
                  <a:pt x="78" y="498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2" name="Line 52">
            <a:extLst>
              <a:ext uri="{FF2B5EF4-FFF2-40B4-BE49-F238E27FC236}">
                <a16:creationId xmlns:a16="http://schemas.microsoft.com/office/drawing/2014/main" id="{3B494332-1EFB-464D-B422-8002394BD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5" y="2590800"/>
            <a:ext cx="48895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3" name="Line 53">
            <a:extLst>
              <a:ext uri="{FF2B5EF4-FFF2-40B4-BE49-F238E27FC236}">
                <a16:creationId xmlns:a16="http://schemas.microsoft.com/office/drawing/2014/main" id="{94A8350B-38C3-45FC-88F7-567D3344A83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4675" y="2470150"/>
            <a:ext cx="146050" cy="1841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4" name="Line 54">
            <a:extLst>
              <a:ext uri="{FF2B5EF4-FFF2-40B4-BE49-F238E27FC236}">
                <a16:creationId xmlns:a16="http://schemas.microsoft.com/office/drawing/2014/main" id="{2611250B-13F3-4AC1-B358-684B0E2001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32375" y="2400300"/>
            <a:ext cx="180975" cy="1206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5" name="Freeform 55">
            <a:extLst>
              <a:ext uri="{FF2B5EF4-FFF2-40B4-BE49-F238E27FC236}">
                <a16:creationId xmlns:a16="http://schemas.microsoft.com/office/drawing/2014/main" id="{4F45BDC4-3BF7-4FE7-AC18-E71A1C4BA49C}"/>
              </a:ext>
            </a:extLst>
          </p:cNvPr>
          <p:cNvSpPr>
            <a:spLocks/>
          </p:cNvSpPr>
          <p:nvPr/>
        </p:nvSpPr>
        <p:spPr bwMode="auto">
          <a:xfrm>
            <a:off x="2841625" y="3406775"/>
            <a:ext cx="419100" cy="130175"/>
          </a:xfrm>
          <a:custGeom>
            <a:avLst/>
            <a:gdLst>
              <a:gd name="T0" fmla="*/ 0 w 264"/>
              <a:gd name="T1" fmla="*/ 2147483646 h 82"/>
              <a:gd name="T2" fmla="*/ 2147483646 w 264"/>
              <a:gd name="T3" fmla="*/ 0 h 82"/>
              <a:gd name="T4" fmla="*/ 0 60000 65536"/>
              <a:gd name="T5" fmla="*/ 0 60000 65536"/>
              <a:gd name="T6" fmla="*/ 0 w 264"/>
              <a:gd name="T7" fmla="*/ 0 h 82"/>
              <a:gd name="T8" fmla="*/ 264 w 264"/>
              <a:gd name="T9" fmla="*/ 82 h 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64" h="82">
                <a:moveTo>
                  <a:pt x="0" y="82"/>
                </a:moveTo>
                <a:lnTo>
                  <a:pt x="264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6" name="Freeform 56">
            <a:extLst>
              <a:ext uri="{FF2B5EF4-FFF2-40B4-BE49-F238E27FC236}">
                <a16:creationId xmlns:a16="http://schemas.microsoft.com/office/drawing/2014/main" id="{BCB9F7D3-4BF2-4A72-B851-79B2017868C5}"/>
              </a:ext>
            </a:extLst>
          </p:cNvPr>
          <p:cNvSpPr>
            <a:spLocks/>
          </p:cNvSpPr>
          <p:nvPr/>
        </p:nvSpPr>
        <p:spPr bwMode="auto">
          <a:xfrm>
            <a:off x="2111375" y="3349625"/>
            <a:ext cx="241300" cy="187325"/>
          </a:xfrm>
          <a:custGeom>
            <a:avLst/>
            <a:gdLst>
              <a:gd name="T0" fmla="*/ 0 w 152"/>
              <a:gd name="T1" fmla="*/ 0 h 118"/>
              <a:gd name="T2" fmla="*/ 2147483646 w 152"/>
              <a:gd name="T3" fmla="*/ 2147483646 h 118"/>
              <a:gd name="T4" fmla="*/ 0 60000 65536"/>
              <a:gd name="T5" fmla="*/ 0 60000 65536"/>
              <a:gd name="T6" fmla="*/ 0 w 152"/>
              <a:gd name="T7" fmla="*/ 0 h 118"/>
              <a:gd name="T8" fmla="*/ 152 w 152"/>
              <a:gd name="T9" fmla="*/ 118 h 11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52" h="118">
                <a:moveTo>
                  <a:pt x="0" y="0"/>
                </a:moveTo>
                <a:lnTo>
                  <a:pt x="152" y="11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7" name="Freeform 57">
            <a:extLst>
              <a:ext uri="{FF2B5EF4-FFF2-40B4-BE49-F238E27FC236}">
                <a16:creationId xmlns:a16="http://schemas.microsoft.com/office/drawing/2014/main" id="{18C96141-2367-472B-9E4E-84E5A2624A53}"/>
              </a:ext>
            </a:extLst>
          </p:cNvPr>
          <p:cNvSpPr>
            <a:spLocks/>
          </p:cNvSpPr>
          <p:nvPr/>
        </p:nvSpPr>
        <p:spPr bwMode="auto">
          <a:xfrm>
            <a:off x="2308225" y="3238500"/>
            <a:ext cx="895350" cy="130175"/>
          </a:xfrm>
          <a:custGeom>
            <a:avLst/>
            <a:gdLst>
              <a:gd name="T0" fmla="*/ 0 w 564"/>
              <a:gd name="T1" fmla="*/ 0 h 82"/>
              <a:gd name="T2" fmla="*/ 2147483646 w 564"/>
              <a:gd name="T3" fmla="*/ 2147483646 h 82"/>
              <a:gd name="T4" fmla="*/ 0 60000 65536"/>
              <a:gd name="T5" fmla="*/ 0 60000 65536"/>
              <a:gd name="T6" fmla="*/ 0 w 564"/>
              <a:gd name="T7" fmla="*/ 0 h 82"/>
              <a:gd name="T8" fmla="*/ 564 w 564"/>
              <a:gd name="T9" fmla="*/ 82 h 8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64" h="82">
                <a:moveTo>
                  <a:pt x="0" y="0"/>
                </a:moveTo>
                <a:lnTo>
                  <a:pt x="564" y="82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8" name="Freeform 58">
            <a:extLst>
              <a:ext uri="{FF2B5EF4-FFF2-40B4-BE49-F238E27FC236}">
                <a16:creationId xmlns:a16="http://schemas.microsoft.com/office/drawing/2014/main" id="{F4411FEA-CC8E-4DDF-B4A1-ACFB8C412078}"/>
              </a:ext>
            </a:extLst>
          </p:cNvPr>
          <p:cNvSpPr>
            <a:spLocks/>
          </p:cNvSpPr>
          <p:nvPr/>
        </p:nvSpPr>
        <p:spPr bwMode="auto">
          <a:xfrm>
            <a:off x="2209800" y="2981325"/>
            <a:ext cx="120650" cy="149225"/>
          </a:xfrm>
          <a:custGeom>
            <a:avLst/>
            <a:gdLst>
              <a:gd name="T0" fmla="*/ 0 w 76"/>
              <a:gd name="T1" fmla="*/ 2147483646 h 94"/>
              <a:gd name="T2" fmla="*/ 2147483646 w 76"/>
              <a:gd name="T3" fmla="*/ 0 h 94"/>
              <a:gd name="T4" fmla="*/ 0 60000 65536"/>
              <a:gd name="T5" fmla="*/ 0 60000 65536"/>
              <a:gd name="T6" fmla="*/ 0 w 76"/>
              <a:gd name="T7" fmla="*/ 0 h 94"/>
              <a:gd name="T8" fmla="*/ 76 w 76"/>
              <a:gd name="T9" fmla="*/ 94 h 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76" h="94">
                <a:moveTo>
                  <a:pt x="0" y="94"/>
                </a:moveTo>
                <a:lnTo>
                  <a:pt x="76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09" name="Freeform 59">
            <a:extLst>
              <a:ext uri="{FF2B5EF4-FFF2-40B4-BE49-F238E27FC236}">
                <a16:creationId xmlns:a16="http://schemas.microsoft.com/office/drawing/2014/main" id="{E9562C4D-B680-4C86-A34B-C5D15253A0C0}"/>
              </a:ext>
            </a:extLst>
          </p:cNvPr>
          <p:cNvSpPr>
            <a:spLocks/>
          </p:cNvSpPr>
          <p:nvPr/>
        </p:nvSpPr>
        <p:spPr bwMode="auto">
          <a:xfrm>
            <a:off x="898525" y="2384425"/>
            <a:ext cx="400050" cy="180975"/>
          </a:xfrm>
          <a:custGeom>
            <a:avLst/>
            <a:gdLst>
              <a:gd name="T0" fmla="*/ 0 w 252"/>
              <a:gd name="T1" fmla="*/ 2147483646 h 114"/>
              <a:gd name="T2" fmla="*/ 2147483646 w 252"/>
              <a:gd name="T3" fmla="*/ 0 h 114"/>
              <a:gd name="T4" fmla="*/ 0 60000 65536"/>
              <a:gd name="T5" fmla="*/ 0 60000 65536"/>
              <a:gd name="T6" fmla="*/ 0 w 252"/>
              <a:gd name="T7" fmla="*/ 0 h 114"/>
              <a:gd name="T8" fmla="*/ 252 w 252"/>
              <a:gd name="T9" fmla="*/ 114 h 11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52" h="114">
                <a:moveTo>
                  <a:pt x="0" y="114"/>
                </a:moveTo>
                <a:lnTo>
                  <a:pt x="252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10" name="Freeform 60">
            <a:extLst>
              <a:ext uri="{FF2B5EF4-FFF2-40B4-BE49-F238E27FC236}">
                <a16:creationId xmlns:a16="http://schemas.microsoft.com/office/drawing/2014/main" id="{F8F4269A-1AFD-422D-85C7-B0EBBAC5B6A4}"/>
              </a:ext>
            </a:extLst>
          </p:cNvPr>
          <p:cNvSpPr>
            <a:spLocks/>
          </p:cNvSpPr>
          <p:nvPr/>
        </p:nvSpPr>
        <p:spPr bwMode="auto">
          <a:xfrm>
            <a:off x="1590675" y="2479675"/>
            <a:ext cx="704850" cy="409575"/>
          </a:xfrm>
          <a:custGeom>
            <a:avLst/>
            <a:gdLst>
              <a:gd name="T0" fmla="*/ 0 w 444"/>
              <a:gd name="T1" fmla="*/ 0 h 258"/>
              <a:gd name="T2" fmla="*/ 2147483646 w 444"/>
              <a:gd name="T3" fmla="*/ 2147483646 h 258"/>
              <a:gd name="T4" fmla="*/ 0 60000 65536"/>
              <a:gd name="T5" fmla="*/ 0 60000 65536"/>
              <a:gd name="T6" fmla="*/ 0 w 444"/>
              <a:gd name="T7" fmla="*/ 0 h 258"/>
              <a:gd name="T8" fmla="*/ 444 w 444"/>
              <a:gd name="T9" fmla="*/ 258 h 25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444" h="258">
                <a:moveTo>
                  <a:pt x="0" y="0"/>
                </a:moveTo>
                <a:lnTo>
                  <a:pt x="444" y="25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11" name="Freeform 61">
            <a:extLst>
              <a:ext uri="{FF2B5EF4-FFF2-40B4-BE49-F238E27FC236}">
                <a16:creationId xmlns:a16="http://schemas.microsoft.com/office/drawing/2014/main" id="{253FCF3A-819D-459C-A42A-1CD4943FC2A8}"/>
              </a:ext>
            </a:extLst>
          </p:cNvPr>
          <p:cNvSpPr>
            <a:spLocks/>
          </p:cNvSpPr>
          <p:nvPr/>
        </p:nvSpPr>
        <p:spPr bwMode="auto">
          <a:xfrm>
            <a:off x="3692525" y="2667000"/>
            <a:ext cx="1038225" cy="666750"/>
          </a:xfrm>
          <a:custGeom>
            <a:avLst/>
            <a:gdLst>
              <a:gd name="T0" fmla="*/ 0 w 654"/>
              <a:gd name="T1" fmla="*/ 2147483646 h 420"/>
              <a:gd name="T2" fmla="*/ 2147483646 w 654"/>
              <a:gd name="T3" fmla="*/ 0 h 420"/>
              <a:gd name="T4" fmla="*/ 0 60000 65536"/>
              <a:gd name="T5" fmla="*/ 0 60000 65536"/>
              <a:gd name="T6" fmla="*/ 0 w 654"/>
              <a:gd name="T7" fmla="*/ 0 h 420"/>
              <a:gd name="T8" fmla="*/ 654 w 654"/>
              <a:gd name="T9" fmla="*/ 420 h 42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54" h="420">
                <a:moveTo>
                  <a:pt x="0" y="420"/>
                </a:moveTo>
                <a:lnTo>
                  <a:pt x="654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12" name="Freeform 62">
            <a:extLst>
              <a:ext uri="{FF2B5EF4-FFF2-40B4-BE49-F238E27FC236}">
                <a16:creationId xmlns:a16="http://schemas.microsoft.com/office/drawing/2014/main" id="{0D15FCAB-857D-4596-B2CE-B6EFAB110ED1}"/>
              </a:ext>
            </a:extLst>
          </p:cNvPr>
          <p:cNvSpPr>
            <a:spLocks/>
          </p:cNvSpPr>
          <p:nvPr/>
        </p:nvSpPr>
        <p:spPr bwMode="auto">
          <a:xfrm>
            <a:off x="1403350" y="1581150"/>
            <a:ext cx="774700" cy="533400"/>
          </a:xfrm>
          <a:custGeom>
            <a:avLst/>
            <a:gdLst>
              <a:gd name="T0" fmla="*/ 0 w 272"/>
              <a:gd name="T1" fmla="*/ 0 h 318"/>
              <a:gd name="T2" fmla="*/ 2147483646 w 272"/>
              <a:gd name="T3" fmla="*/ 2147483646 h 318"/>
              <a:gd name="T4" fmla="*/ 0 60000 65536"/>
              <a:gd name="T5" fmla="*/ 0 60000 65536"/>
              <a:gd name="T6" fmla="*/ 0 w 272"/>
              <a:gd name="T7" fmla="*/ 0 h 318"/>
              <a:gd name="T8" fmla="*/ 272 w 272"/>
              <a:gd name="T9" fmla="*/ 318 h 318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2" h="318">
                <a:moveTo>
                  <a:pt x="0" y="0"/>
                </a:moveTo>
                <a:lnTo>
                  <a:pt x="272" y="318"/>
                </a:lnTo>
              </a:path>
            </a:pathLst>
          </a:cu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13" name="Freeform 63">
            <a:extLst>
              <a:ext uri="{FF2B5EF4-FFF2-40B4-BE49-F238E27FC236}">
                <a16:creationId xmlns:a16="http://schemas.microsoft.com/office/drawing/2014/main" id="{CC8DE102-CE72-4139-94A0-06504D6AD728}"/>
              </a:ext>
            </a:extLst>
          </p:cNvPr>
          <p:cNvSpPr>
            <a:spLocks/>
          </p:cNvSpPr>
          <p:nvPr/>
        </p:nvSpPr>
        <p:spPr bwMode="auto">
          <a:xfrm>
            <a:off x="1939925" y="1492250"/>
            <a:ext cx="2603500" cy="222250"/>
          </a:xfrm>
          <a:custGeom>
            <a:avLst/>
            <a:gdLst>
              <a:gd name="T0" fmla="*/ 0 w 1640"/>
              <a:gd name="T1" fmla="*/ 0 h 140"/>
              <a:gd name="T2" fmla="*/ 2147483646 w 1640"/>
              <a:gd name="T3" fmla="*/ 2147483646 h 140"/>
              <a:gd name="T4" fmla="*/ 0 60000 65536"/>
              <a:gd name="T5" fmla="*/ 0 60000 65536"/>
              <a:gd name="T6" fmla="*/ 0 w 1640"/>
              <a:gd name="T7" fmla="*/ 0 h 140"/>
              <a:gd name="T8" fmla="*/ 1640 w 1640"/>
              <a:gd name="T9" fmla="*/ 140 h 14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640" h="140">
                <a:moveTo>
                  <a:pt x="0" y="0"/>
                </a:moveTo>
                <a:lnTo>
                  <a:pt x="1640" y="140"/>
                </a:lnTo>
              </a:path>
            </a:pathLst>
          </a:cu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14" name="Freeform 64">
            <a:extLst>
              <a:ext uri="{FF2B5EF4-FFF2-40B4-BE49-F238E27FC236}">
                <a16:creationId xmlns:a16="http://schemas.microsoft.com/office/drawing/2014/main" id="{FE81CD4F-349F-4BEC-8473-1E69006BA0DF}"/>
              </a:ext>
            </a:extLst>
          </p:cNvPr>
          <p:cNvSpPr>
            <a:spLocks/>
          </p:cNvSpPr>
          <p:nvPr/>
        </p:nvSpPr>
        <p:spPr bwMode="auto">
          <a:xfrm>
            <a:off x="3803650" y="1841500"/>
            <a:ext cx="1117600" cy="657225"/>
          </a:xfrm>
          <a:custGeom>
            <a:avLst/>
            <a:gdLst>
              <a:gd name="T0" fmla="*/ 0 w 568"/>
              <a:gd name="T1" fmla="*/ 2147483646 h 344"/>
              <a:gd name="T2" fmla="*/ 2147483646 w 568"/>
              <a:gd name="T3" fmla="*/ 0 h 344"/>
              <a:gd name="T4" fmla="*/ 0 60000 65536"/>
              <a:gd name="T5" fmla="*/ 0 60000 65536"/>
              <a:gd name="T6" fmla="*/ 0 w 568"/>
              <a:gd name="T7" fmla="*/ 0 h 344"/>
              <a:gd name="T8" fmla="*/ 568 w 568"/>
              <a:gd name="T9" fmla="*/ 344 h 34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68" h="344">
                <a:moveTo>
                  <a:pt x="0" y="344"/>
                </a:moveTo>
                <a:lnTo>
                  <a:pt x="568" y="0"/>
                </a:lnTo>
              </a:path>
            </a:pathLst>
          </a:cu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15" name="Freeform 65">
            <a:extLst>
              <a:ext uri="{FF2B5EF4-FFF2-40B4-BE49-F238E27FC236}">
                <a16:creationId xmlns:a16="http://schemas.microsoft.com/office/drawing/2014/main" id="{2E41C301-C5E5-42FC-AFE4-49F7D844E764}"/>
              </a:ext>
            </a:extLst>
          </p:cNvPr>
          <p:cNvSpPr>
            <a:spLocks/>
          </p:cNvSpPr>
          <p:nvPr/>
        </p:nvSpPr>
        <p:spPr bwMode="auto">
          <a:xfrm>
            <a:off x="2705100" y="2152650"/>
            <a:ext cx="473075" cy="384175"/>
          </a:xfrm>
          <a:custGeom>
            <a:avLst/>
            <a:gdLst>
              <a:gd name="T0" fmla="*/ 0 w 272"/>
              <a:gd name="T1" fmla="*/ 0 h 212"/>
              <a:gd name="T2" fmla="*/ 2147483646 w 272"/>
              <a:gd name="T3" fmla="*/ 2147483646 h 212"/>
              <a:gd name="T4" fmla="*/ 0 60000 65536"/>
              <a:gd name="T5" fmla="*/ 0 60000 65536"/>
              <a:gd name="T6" fmla="*/ 0 w 272"/>
              <a:gd name="T7" fmla="*/ 0 h 212"/>
              <a:gd name="T8" fmla="*/ 272 w 272"/>
              <a:gd name="T9" fmla="*/ 212 h 21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72" h="212">
                <a:moveTo>
                  <a:pt x="0" y="0"/>
                </a:moveTo>
                <a:lnTo>
                  <a:pt x="272" y="212"/>
                </a:lnTo>
              </a:path>
            </a:pathLst>
          </a:custGeom>
          <a:noFill/>
          <a:ln w="762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16" name="Oval 66">
            <a:extLst>
              <a:ext uri="{FF2B5EF4-FFF2-40B4-BE49-F238E27FC236}">
                <a16:creationId xmlns:a16="http://schemas.microsoft.com/office/drawing/2014/main" id="{3A02EC2D-439C-4810-B907-22AEE57E2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565400"/>
            <a:ext cx="496887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717" name="Line 67">
            <a:extLst>
              <a:ext uri="{FF2B5EF4-FFF2-40B4-BE49-F238E27FC236}">
                <a16:creationId xmlns:a16="http://schemas.microsoft.com/office/drawing/2014/main" id="{C9A1DCA8-1293-4988-A893-3A69CBDF2B46}"/>
              </a:ext>
            </a:extLst>
          </p:cNvPr>
          <p:cNvSpPr>
            <a:spLocks noChangeShapeType="1"/>
          </p:cNvSpPr>
          <p:nvPr/>
        </p:nvSpPr>
        <p:spPr bwMode="auto">
          <a:xfrm>
            <a:off x="4643438" y="2554288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18" name="Line 68">
            <a:extLst>
              <a:ext uri="{FF2B5EF4-FFF2-40B4-BE49-F238E27FC236}">
                <a16:creationId xmlns:a16="http://schemas.microsoft.com/office/drawing/2014/main" id="{72B876F4-7443-4404-994E-3E46300BF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0325" y="2554288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19" name="Rectangle 69">
            <a:extLst>
              <a:ext uri="{FF2B5EF4-FFF2-40B4-BE49-F238E27FC236}">
                <a16:creationId xmlns:a16="http://schemas.microsoft.com/office/drawing/2014/main" id="{DF537436-392F-41CD-A075-7EC4D8E77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554288"/>
            <a:ext cx="492125" cy="7778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720" name="Oval 70">
            <a:extLst>
              <a:ext uri="{FF2B5EF4-FFF2-40B4-BE49-F238E27FC236}">
                <a16:creationId xmlns:a16="http://schemas.microsoft.com/office/drawing/2014/main" id="{64D414A1-B2F2-4094-9EF8-4DDC98414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8675" y="2460625"/>
            <a:ext cx="496888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721" name="Rectangle 71">
            <a:extLst>
              <a:ext uri="{FF2B5EF4-FFF2-40B4-BE49-F238E27FC236}">
                <a16:creationId xmlns:a16="http://schemas.microsoft.com/office/drawing/2014/main" id="{73B18826-6933-4EBD-AFE3-C1EE70C434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788" y="2481263"/>
            <a:ext cx="223837" cy="1905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722" name="Text Box 72">
            <a:extLst>
              <a:ext uri="{FF2B5EF4-FFF2-40B4-BE49-F238E27FC236}">
                <a16:creationId xmlns:a16="http://schemas.microsoft.com/office/drawing/2014/main" id="{77495042-BDB3-4001-ABC9-9CF31CFDC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2384425"/>
            <a:ext cx="314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a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723" name="Text Box 73">
            <a:extLst>
              <a:ext uri="{FF2B5EF4-FFF2-40B4-BE49-F238E27FC236}">
                <a16:creationId xmlns:a16="http://schemas.microsoft.com/office/drawing/2014/main" id="{94C99E34-C38A-4F5E-ABAD-9974F0EEBC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1400" y="2484438"/>
            <a:ext cx="3365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C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0724" name="Text Box 74">
            <a:extLst>
              <a:ext uri="{FF2B5EF4-FFF2-40B4-BE49-F238E27FC236}">
                <a16:creationId xmlns:a16="http://schemas.microsoft.com/office/drawing/2014/main" id="{1C57C9FA-E25D-4CAD-AE0D-1B6A106B42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150" y="3370263"/>
            <a:ext cx="3698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A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0725" name="Text Box 75">
            <a:extLst>
              <a:ext uri="{FF2B5EF4-FFF2-40B4-BE49-F238E27FC236}">
                <a16:creationId xmlns:a16="http://schemas.microsoft.com/office/drawing/2014/main" id="{E9AA1253-9858-4579-82EF-349B9DA2EB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100" y="2697163"/>
            <a:ext cx="3444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B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0726" name="Oval 76">
            <a:extLst>
              <a:ext uri="{FF2B5EF4-FFF2-40B4-BE49-F238E27FC236}">
                <a16:creationId xmlns:a16="http://schemas.microsoft.com/office/drawing/2014/main" id="{487267F4-E83D-431A-9521-223D35455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3222625"/>
            <a:ext cx="496887" cy="128588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727" name="Line 77">
            <a:extLst>
              <a:ext uri="{FF2B5EF4-FFF2-40B4-BE49-F238E27FC236}">
                <a16:creationId xmlns:a16="http://schemas.microsoft.com/office/drawing/2014/main" id="{B6FAB09C-27C4-4B4F-87A1-50A10341BBBE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4988" y="3211513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28" name="Line 78">
            <a:extLst>
              <a:ext uri="{FF2B5EF4-FFF2-40B4-BE49-F238E27FC236}">
                <a16:creationId xmlns:a16="http://schemas.microsoft.com/office/drawing/2014/main" id="{B01C2CF8-B26E-4353-A2A3-20D29AC1EBA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01875" y="3211513"/>
            <a:ext cx="0" cy="79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729" name="Rectangle 79">
            <a:extLst>
              <a:ext uri="{FF2B5EF4-FFF2-40B4-BE49-F238E27FC236}">
                <a16:creationId xmlns:a16="http://schemas.microsoft.com/office/drawing/2014/main" id="{39570F9F-B889-4B4F-81E1-01B89BD60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988" y="3211513"/>
            <a:ext cx="492125" cy="77787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0730" name="Oval 80">
            <a:extLst>
              <a:ext uri="{FF2B5EF4-FFF2-40B4-BE49-F238E27FC236}">
                <a16:creationId xmlns:a16="http://schemas.microsoft.com/office/drawing/2014/main" id="{CB2A6821-B7DE-44E5-8276-98F9F2445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0225" y="3124200"/>
            <a:ext cx="496888" cy="150813"/>
          </a:xfrm>
          <a:prstGeom prst="ellipse">
            <a:avLst/>
          </a:prstGeom>
          <a:solidFill>
            <a:schemeClr val="hlink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731" name="Rectangle 81">
            <a:extLst>
              <a:ext uri="{FF2B5EF4-FFF2-40B4-BE49-F238E27FC236}">
                <a16:creationId xmlns:a16="http://schemas.microsoft.com/office/drawing/2014/main" id="{D11BB5F9-6F31-41D2-95CC-D821A373B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5163" y="3167063"/>
            <a:ext cx="225425" cy="152400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0732" name="Text Box 82">
            <a:extLst>
              <a:ext uri="{FF2B5EF4-FFF2-40B4-BE49-F238E27FC236}">
                <a16:creationId xmlns:a16="http://schemas.microsoft.com/office/drawing/2014/main" id="{A213106F-B20B-4164-A88D-8245CA4B42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2300" y="3038475"/>
            <a:ext cx="333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d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70733" name="Group 91">
            <a:extLst>
              <a:ext uri="{FF2B5EF4-FFF2-40B4-BE49-F238E27FC236}">
                <a16:creationId xmlns:a16="http://schemas.microsoft.com/office/drawing/2014/main" id="{1AD06B0C-0853-479D-84A2-B873DC10DD24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1866900"/>
            <a:ext cx="779463" cy="396875"/>
            <a:chOff x="2509" y="3533"/>
            <a:chExt cx="491" cy="250"/>
          </a:xfrm>
        </p:grpSpPr>
        <p:sp>
          <p:nvSpPr>
            <p:cNvPr id="70789" name="Oval 92">
              <a:extLst>
                <a:ext uri="{FF2B5EF4-FFF2-40B4-BE49-F238E27FC236}">
                  <a16:creationId xmlns:a16="http://schemas.microsoft.com/office/drawing/2014/main" id="{462CEE60-D618-45D8-8B90-D3797F3FD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646"/>
              <a:ext cx="484" cy="113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90" name="Line 93">
              <a:extLst>
                <a:ext uri="{FF2B5EF4-FFF2-40B4-BE49-F238E27FC236}">
                  <a16:creationId xmlns:a16="http://schemas.microsoft.com/office/drawing/2014/main" id="{3F329F74-5812-455F-8879-6D786F6BC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3637"/>
              <a:ext cx="2" cy="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91" name="Rectangle 94">
              <a:extLst>
                <a:ext uri="{FF2B5EF4-FFF2-40B4-BE49-F238E27FC236}">
                  <a16:creationId xmlns:a16="http://schemas.microsoft.com/office/drawing/2014/main" id="{7AE2D00D-0B62-4775-AC04-9BB3CC797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637"/>
              <a:ext cx="480" cy="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92" name="Oval 95">
              <a:extLst>
                <a:ext uri="{FF2B5EF4-FFF2-40B4-BE49-F238E27FC236}">
                  <a16:creationId xmlns:a16="http://schemas.microsoft.com/office/drawing/2014/main" id="{8ACCED7E-8898-48CE-94F2-EFB4083A4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" y="3555"/>
              <a:ext cx="485" cy="132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93" name="Line 96">
              <a:extLst>
                <a:ext uri="{FF2B5EF4-FFF2-40B4-BE49-F238E27FC236}">
                  <a16:creationId xmlns:a16="http://schemas.microsoft.com/office/drawing/2014/main" id="{7189787A-BB6B-4E4F-A074-81A44CF51C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" y="3637"/>
              <a:ext cx="1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0794" name="Group 97">
              <a:extLst>
                <a:ext uri="{FF2B5EF4-FFF2-40B4-BE49-F238E27FC236}">
                  <a16:creationId xmlns:a16="http://schemas.microsoft.com/office/drawing/2014/main" id="{DF2CE653-F6F5-4AD5-82C4-D39B3545DD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8" y="3533"/>
              <a:ext cx="355" cy="250"/>
              <a:chOff x="2012" y="3629"/>
              <a:chExt cx="355" cy="250"/>
            </a:xfrm>
          </p:grpSpPr>
          <p:sp>
            <p:nvSpPr>
              <p:cNvPr id="70795" name="Rectangle 98">
                <a:extLst>
                  <a:ext uri="{FF2B5EF4-FFF2-40B4-BE49-F238E27FC236}">
                    <a16:creationId xmlns:a16="http://schemas.microsoft.com/office/drawing/2014/main" id="{EDAAA1B6-07DF-4ED0-AA10-96560A518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3690"/>
                <a:ext cx="265" cy="13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0796" name="Text Box 99">
                <a:extLst>
                  <a:ext uri="{FF2B5EF4-FFF2-40B4-BE49-F238E27FC236}">
                    <a16:creationId xmlns:a16="http://schemas.microsoft.com/office/drawing/2014/main" id="{3D40C096-0FD2-43AC-90EB-176F4A2D94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2" y="3629"/>
                <a:ext cx="35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A.a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0734" name="Group 100">
            <a:extLst>
              <a:ext uri="{FF2B5EF4-FFF2-40B4-BE49-F238E27FC236}">
                <a16:creationId xmlns:a16="http://schemas.microsoft.com/office/drawing/2014/main" id="{92ECA6ED-4BC3-493A-B26C-1D889417292B}"/>
              </a:ext>
            </a:extLst>
          </p:cNvPr>
          <p:cNvGrpSpPr>
            <a:grpSpLocks/>
          </p:cNvGrpSpPr>
          <p:nvPr/>
        </p:nvGrpSpPr>
        <p:grpSpPr bwMode="auto">
          <a:xfrm>
            <a:off x="3068638" y="2251075"/>
            <a:ext cx="779462" cy="396875"/>
            <a:chOff x="2509" y="3533"/>
            <a:chExt cx="491" cy="250"/>
          </a:xfrm>
        </p:grpSpPr>
        <p:sp>
          <p:nvSpPr>
            <p:cNvPr id="70781" name="Oval 101">
              <a:extLst>
                <a:ext uri="{FF2B5EF4-FFF2-40B4-BE49-F238E27FC236}">
                  <a16:creationId xmlns:a16="http://schemas.microsoft.com/office/drawing/2014/main" id="{2DDDD5F1-2C32-40BA-A74D-C3E9CC1CA3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646"/>
              <a:ext cx="484" cy="113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82" name="Line 102">
              <a:extLst>
                <a:ext uri="{FF2B5EF4-FFF2-40B4-BE49-F238E27FC236}">
                  <a16:creationId xmlns:a16="http://schemas.microsoft.com/office/drawing/2014/main" id="{8A01514A-4990-488A-B576-9BFB8DEC19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3637"/>
              <a:ext cx="2" cy="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83" name="Rectangle 103">
              <a:extLst>
                <a:ext uri="{FF2B5EF4-FFF2-40B4-BE49-F238E27FC236}">
                  <a16:creationId xmlns:a16="http://schemas.microsoft.com/office/drawing/2014/main" id="{61A9D66E-3B00-40AC-B19D-E7577697C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637"/>
              <a:ext cx="480" cy="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84" name="Oval 104">
              <a:extLst>
                <a:ext uri="{FF2B5EF4-FFF2-40B4-BE49-F238E27FC236}">
                  <a16:creationId xmlns:a16="http://schemas.microsoft.com/office/drawing/2014/main" id="{CAEEF4D9-2D94-41BA-B168-7E923517F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" y="3555"/>
              <a:ext cx="485" cy="132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85" name="Line 105">
              <a:extLst>
                <a:ext uri="{FF2B5EF4-FFF2-40B4-BE49-F238E27FC236}">
                  <a16:creationId xmlns:a16="http://schemas.microsoft.com/office/drawing/2014/main" id="{8FEC637E-BD93-4AA5-A5F0-2D49875D97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" y="3637"/>
              <a:ext cx="1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0786" name="Group 106">
              <a:extLst>
                <a:ext uri="{FF2B5EF4-FFF2-40B4-BE49-F238E27FC236}">
                  <a16:creationId xmlns:a16="http://schemas.microsoft.com/office/drawing/2014/main" id="{529957B7-9D9E-4334-8566-C3D5065F1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8" y="3533"/>
              <a:ext cx="355" cy="250"/>
              <a:chOff x="2012" y="3629"/>
              <a:chExt cx="355" cy="250"/>
            </a:xfrm>
          </p:grpSpPr>
          <p:sp>
            <p:nvSpPr>
              <p:cNvPr id="70787" name="Rectangle 107">
                <a:extLst>
                  <a:ext uri="{FF2B5EF4-FFF2-40B4-BE49-F238E27FC236}">
                    <a16:creationId xmlns:a16="http://schemas.microsoft.com/office/drawing/2014/main" id="{D2814C9F-F27A-4A8C-AE84-FF8AB045E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3690"/>
                <a:ext cx="265" cy="13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0788" name="Text Box 108">
                <a:extLst>
                  <a:ext uri="{FF2B5EF4-FFF2-40B4-BE49-F238E27FC236}">
                    <a16:creationId xmlns:a16="http://schemas.microsoft.com/office/drawing/2014/main" id="{02621E5F-0F2A-4D2F-BCCE-A58CB7887DB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2" y="3629"/>
                <a:ext cx="355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A.c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0735" name="Group 109">
            <a:extLst>
              <a:ext uri="{FF2B5EF4-FFF2-40B4-BE49-F238E27FC236}">
                <a16:creationId xmlns:a16="http://schemas.microsoft.com/office/drawing/2014/main" id="{D781021F-8851-4722-A0A7-F38D5C063A79}"/>
              </a:ext>
            </a:extLst>
          </p:cNvPr>
          <p:cNvGrpSpPr>
            <a:grpSpLocks/>
          </p:cNvGrpSpPr>
          <p:nvPr/>
        </p:nvGrpSpPr>
        <p:grpSpPr bwMode="auto">
          <a:xfrm>
            <a:off x="1166813" y="1287463"/>
            <a:ext cx="779462" cy="396875"/>
            <a:chOff x="2509" y="3533"/>
            <a:chExt cx="491" cy="250"/>
          </a:xfrm>
        </p:grpSpPr>
        <p:sp>
          <p:nvSpPr>
            <p:cNvPr id="70773" name="Oval 110">
              <a:extLst>
                <a:ext uri="{FF2B5EF4-FFF2-40B4-BE49-F238E27FC236}">
                  <a16:creationId xmlns:a16="http://schemas.microsoft.com/office/drawing/2014/main" id="{276767EE-FD1D-49B4-A583-FA577CB0C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646"/>
              <a:ext cx="484" cy="113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74" name="Line 111">
              <a:extLst>
                <a:ext uri="{FF2B5EF4-FFF2-40B4-BE49-F238E27FC236}">
                  <a16:creationId xmlns:a16="http://schemas.microsoft.com/office/drawing/2014/main" id="{8FDFCD24-15F4-4C81-92D9-3F5F9B536E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3637"/>
              <a:ext cx="2" cy="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75" name="Rectangle 112">
              <a:extLst>
                <a:ext uri="{FF2B5EF4-FFF2-40B4-BE49-F238E27FC236}">
                  <a16:creationId xmlns:a16="http://schemas.microsoft.com/office/drawing/2014/main" id="{8A4EE55A-C1E2-435C-BDC7-13AB3C8F3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637"/>
              <a:ext cx="480" cy="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76" name="Oval 113">
              <a:extLst>
                <a:ext uri="{FF2B5EF4-FFF2-40B4-BE49-F238E27FC236}">
                  <a16:creationId xmlns:a16="http://schemas.microsoft.com/office/drawing/2014/main" id="{5FDC11E9-F46F-406C-AB5A-82132980D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" y="3555"/>
              <a:ext cx="485" cy="132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77" name="Line 114">
              <a:extLst>
                <a:ext uri="{FF2B5EF4-FFF2-40B4-BE49-F238E27FC236}">
                  <a16:creationId xmlns:a16="http://schemas.microsoft.com/office/drawing/2014/main" id="{AB1F5BD0-F449-4878-B0D6-84A9D5BC1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" y="3637"/>
              <a:ext cx="1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0778" name="Group 115">
              <a:extLst>
                <a:ext uri="{FF2B5EF4-FFF2-40B4-BE49-F238E27FC236}">
                  <a16:creationId xmlns:a16="http://schemas.microsoft.com/office/drawing/2014/main" id="{118DBB93-522C-4B48-BE40-1E8DF505BE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2" y="3533"/>
              <a:ext cx="347" cy="250"/>
              <a:chOff x="2016" y="3629"/>
              <a:chExt cx="347" cy="250"/>
            </a:xfrm>
          </p:grpSpPr>
          <p:sp>
            <p:nvSpPr>
              <p:cNvPr id="70779" name="Rectangle 116">
                <a:extLst>
                  <a:ext uri="{FF2B5EF4-FFF2-40B4-BE49-F238E27FC236}">
                    <a16:creationId xmlns:a16="http://schemas.microsoft.com/office/drawing/2014/main" id="{98726E67-2C92-4FE4-A7A4-54F5D2F90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3690"/>
                <a:ext cx="265" cy="13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0780" name="Text Box 117">
                <a:extLst>
                  <a:ext uri="{FF2B5EF4-FFF2-40B4-BE49-F238E27FC236}">
                    <a16:creationId xmlns:a16="http://schemas.microsoft.com/office/drawing/2014/main" id="{D03ED455-9F1B-4288-B962-DA592B47BC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16" y="3629"/>
                <a:ext cx="34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C.b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0736" name="Group 118">
            <a:extLst>
              <a:ext uri="{FF2B5EF4-FFF2-40B4-BE49-F238E27FC236}">
                <a16:creationId xmlns:a16="http://schemas.microsoft.com/office/drawing/2014/main" id="{FBFC3FC8-7A97-4157-910F-778830E630B0}"/>
              </a:ext>
            </a:extLst>
          </p:cNvPr>
          <p:cNvGrpSpPr>
            <a:grpSpLocks/>
          </p:cNvGrpSpPr>
          <p:nvPr/>
        </p:nvGrpSpPr>
        <p:grpSpPr bwMode="auto">
          <a:xfrm>
            <a:off x="4497388" y="1503363"/>
            <a:ext cx="779462" cy="396875"/>
            <a:chOff x="2509" y="3533"/>
            <a:chExt cx="491" cy="250"/>
          </a:xfrm>
        </p:grpSpPr>
        <p:sp>
          <p:nvSpPr>
            <p:cNvPr id="70765" name="Oval 119">
              <a:extLst>
                <a:ext uri="{FF2B5EF4-FFF2-40B4-BE49-F238E27FC236}">
                  <a16:creationId xmlns:a16="http://schemas.microsoft.com/office/drawing/2014/main" id="{8B1EDC79-9283-4838-B9C0-6F326F6E8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646"/>
              <a:ext cx="484" cy="113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66" name="Line 120">
              <a:extLst>
                <a:ext uri="{FF2B5EF4-FFF2-40B4-BE49-F238E27FC236}">
                  <a16:creationId xmlns:a16="http://schemas.microsoft.com/office/drawing/2014/main" id="{65C37309-0F8D-4CFD-8D14-3F0D70A3D9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8" y="3637"/>
              <a:ext cx="2" cy="6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67" name="Rectangle 121">
              <a:extLst>
                <a:ext uri="{FF2B5EF4-FFF2-40B4-BE49-F238E27FC236}">
                  <a16:creationId xmlns:a16="http://schemas.microsoft.com/office/drawing/2014/main" id="{6ECEE310-B6D1-4E67-936C-9F596B755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4" y="3637"/>
              <a:ext cx="480" cy="6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68" name="Oval 122">
              <a:extLst>
                <a:ext uri="{FF2B5EF4-FFF2-40B4-BE49-F238E27FC236}">
                  <a16:creationId xmlns:a16="http://schemas.microsoft.com/office/drawing/2014/main" id="{9267F7C6-E8D2-432E-A972-3A13E502C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9" y="3555"/>
              <a:ext cx="485" cy="132"/>
            </a:xfrm>
            <a:prstGeom prst="ellipse">
              <a:avLst/>
            </a:prstGeom>
            <a:solidFill>
              <a:schemeClr val="hlink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69" name="Line 123">
              <a:extLst>
                <a:ext uri="{FF2B5EF4-FFF2-40B4-BE49-F238E27FC236}">
                  <a16:creationId xmlns:a16="http://schemas.microsoft.com/office/drawing/2014/main" id="{200F5085-DB09-46BF-872F-F0BB81D77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1" y="3637"/>
              <a:ext cx="1" cy="6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70770" name="Group 124">
              <a:extLst>
                <a:ext uri="{FF2B5EF4-FFF2-40B4-BE49-F238E27FC236}">
                  <a16:creationId xmlns:a16="http://schemas.microsoft.com/office/drawing/2014/main" id="{FBE81DEB-A836-423E-AAAF-7E47D30595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66" y="3533"/>
              <a:ext cx="339" cy="250"/>
              <a:chOff x="2020" y="3629"/>
              <a:chExt cx="339" cy="250"/>
            </a:xfrm>
          </p:grpSpPr>
          <p:sp>
            <p:nvSpPr>
              <p:cNvPr id="70771" name="Rectangle 125">
                <a:extLst>
                  <a:ext uri="{FF2B5EF4-FFF2-40B4-BE49-F238E27FC236}">
                    <a16:creationId xmlns:a16="http://schemas.microsoft.com/office/drawing/2014/main" id="{DE9A7C3C-035D-4844-8260-70BCA6A786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5" y="3690"/>
                <a:ext cx="265" cy="13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0772" name="Text Box 126">
                <a:extLst>
                  <a:ext uri="{FF2B5EF4-FFF2-40B4-BE49-F238E27FC236}">
                    <a16:creationId xmlns:a16="http://schemas.microsoft.com/office/drawing/2014/main" id="{E6EE2447-50FA-470B-8213-F1C5D920B8A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0" y="3629"/>
                <a:ext cx="33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B.a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0737" name="Group 127">
            <a:extLst>
              <a:ext uri="{FF2B5EF4-FFF2-40B4-BE49-F238E27FC236}">
                <a16:creationId xmlns:a16="http://schemas.microsoft.com/office/drawing/2014/main" id="{C76BFC0B-F771-43B8-AF89-8754D277B576}"/>
              </a:ext>
            </a:extLst>
          </p:cNvPr>
          <p:cNvGrpSpPr>
            <a:grpSpLocks/>
          </p:cNvGrpSpPr>
          <p:nvPr/>
        </p:nvGrpSpPr>
        <p:grpSpPr bwMode="auto">
          <a:xfrm>
            <a:off x="5191125" y="2203450"/>
            <a:ext cx="501650" cy="396875"/>
            <a:chOff x="4320" y="1940"/>
            <a:chExt cx="316" cy="250"/>
          </a:xfrm>
        </p:grpSpPr>
        <p:sp>
          <p:nvSpPr>
            <p:cNvPr id="70758" name="Oval 128">
              <a:extLst>
                <a:ext uri="{FF2B5EF4-FFF2-40B4-BE49-F238E27FC236}">
                  <a16:creationId xmlns:a16="http://schemas.microsoft.com/office/drawing/2014/main" id="{C1812395-F0C1-4662-97B2-1D6E9677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205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59" name="Line 129">
              <a:extLst>
                <a:ext uri="{FF2B5EF4-FFF2-40B4-BE49-F238E27FC236}">
                  <a16:creationId xmlns:a16="http://schemas.microsoft.com/office/drawing/2014/main" id="{4CD95366-8821-4DC4-A628-5530EE013B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3" y="204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60" name="Line 130">
              <a:extLst>
                <a:ext uri="{FF2B5EF4-FFF2-40B4-BE49-F238E27FC236}">
                  <a16:creationId xmlns:a16="http://schemas.microsoft.com/office/drawing/2014/main" id="{2017CA14-D659-4576-ADB2-9E523DE711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6" y="204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61" name="Rectangle 131">
              <a:extLst>
                <a:ext uri="{FF2B5EF4-FFF2-40B4-BE49-F238E27FC236}">
                  <a16:creationId xmlns:a16="http://schemas.microsoft.com/office/drawing/2014/main" id="{DC0EB731-9BA1-4A18-90B1-D6C209D1F5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204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62" name="Oval 132">
              <a:extLst>
                <a:ext uri="{FF2B5EF4-FFF2-40B4-BE49-F238E27FC236}">
                  <a16:creationId xmlns:a16="http://schemas.microsoft.com/office/drawing/2014/main" id="{071E673B-405F-4FC5-A47F-D687CB82E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0" y="198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63" name="Rectangle 133">
              <a:extLst>
                <a:ext uri="{FF2B5EF4-FFF2-40B4-BE49-F238E27FC236}">
                  <a16:creationId xmlns:a16="http://schemas.microsoft.com/office/drawing/2014/main" id="{55833803-9E08-45C6-AD42-0A4AD1CABD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7" y="2001"/>
              <a:ext cx="141" cy="11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64" name="Text Box 134">
              <a:extLst>
                <a:ext uri="{FF2B5EF4-FFF2-40B4-BE49-F238E27FC236}">
                  <a16:creationId xmlns:a16="http://schemas.microsoft.com/office/drawing/2014/main" id="{07AC20E7-E1E2-47BC-9B44-7975FD9C6E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2" y="1940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c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70738" name="Group 135">
            <a:extLst>
              <a:ext uri="{FF2B5EF4-FFF2-40B4-BE49-F238E27FC236}">
                <a16:creationId xmlns:a16="http://schemas.microsoft.com/office/drawing/2014/main" id="{688D3BF9-210A-4214-9600-BDA0C857A78C}"/>
              </a:ext>
            </a:extLst>
          </p:cNvPr>
          <p:cNvGrpSpPr>
            <a:grpSpLocks/>
          </p:cNvGrpSpPr>
          <p:nvPr/>
        </p:nvGrpSpPr>
        <p:grpSpPr bwMode="auto">
          <a:xfrm>
            <a:off x="5629275" y="2555875"/>
            <a:ext cx="501650" cy="396875"/>
            <a:chOff x="4596" y="2162"/>
            <a:chExt cx="316" cy="250"/>
          </a:xfrm>
        </p:grpSpPr>
        <p:sp>
          <p:nvSpPr>
            <p:cNvPr id="70751" name="Oval 136">
              <a:extLst>
                <a:ext uri="{FF2B5EF4-FFF2-40B4-BE49-F238E27FC236}">
                  <a16:creationId xmlns:a16="http://schemas.microsoft.com/office/drawing/2014/main" id="{168690D9-5B1D-46C6-B4EE-C0F2A5A28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7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52" name="Line 137">
              <a:extLst>
                <a:ext uri="{FF2B5EF4-FFF2-40B4-BE49-F238E27FC236}">
                  <a16:creationId xmlns:a16="http://schemas.microsoft.com/office/drawing/2014/main" id="{9A92CB4E-5684-4AF6-B291-253C13F7F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9" y="226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53" name="Line 138">
              <a:extLst>
                <a:ext uri="{FF2B5EF4-FFF2-40B4-BE49-F238E27FC236}">
                  <a16:creationId xmlns:a16="http://schemas.microsoft.com/office/drawing/2014/main" id="{12875F9F-0A3F-4184-83C6-6FB7C75820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12" y="226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54" name="Rectangle 139">
              <a:extLst>
                <a:ext uri="{FF2B5EF4-FFF2-40B4-BE49-F238E27FC236}">
                  <a16:creationId xmlns:a16="http://schemas.microsoft.com/office/drawing/2014/main" id="{31317F85-E043-4CB0-9955-FCE752B68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9" y="226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55" name="Oval 140">
              <a:extLst>
                <a:ext uri="{FF2B5EF4-FFF2-40B4-BE49-F238E27FC236}">
                  <a16:creationId xmlns:a16="http://schemas.microsoft.com/office/drawing/2014/main" id="{75DCCF34-25E2-4584-A828-22A02925A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6" y="221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56" name="Rectangle 141">
              <a:extLst>
                <a:ext uri="{FF2B5EF4-FFF2-40B4-BE49-F238E27FC236}">
                  <a16:creationId xmlns:a16="http://schemas.microsoft.com/office/drawing/2014/main" id="{1708E2F4-61DB-4AB5-9566-E14E71BEE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2223"/>
              <a:ext cx="142" cy="11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57" name="Text Box 142">
              <a:extLst>
                <a:ext uri="{FF2B5EF4-FFF2-40B4-BE49-F238E27FC236}">
                  <a16:creationId xmlns:a16="http://schemas.microsoft.com/office/drawing/2014/main" id="{6BD776EA-C724-4187-B26B-B8A6BE3AC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2" y="2162"/>
              <a:ext cx="2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b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sp>
        <p:nvSpPr>
          <p:cNvPr id="70739" name="Freeform 143">
            <a:extLst>
              <a:ext uri="{FF2B5EF4-FFF2-40B4-BE49-F238E27FC236}">
                <a16:creationId xmlns:a16="http://schemas.microsoft.com/office/drawing/2014/main" id="{0A939080-0699-41F5-BDB6-3E58B9A11B0B}"/>
              </a:ext>
            </a:extLst>
          </p:cNvPr>
          <p:cNvSpPr>
            <a:spLocks/>
          </p:cNvSpPr>
          <p:nvPr/>
        </p:nvSpPr>
        <p:spPr bwMode="auto">
          <a:xfrm>
            <a:off x="3086100" y="3429000"/>
            <a:ext cx="2933700" cy="657225"/>
          </a:xfrm>
          <a:custGeom>
            <a:avLst/>
            <a:gdLst>
              <a:gd name="T0" fmla="*/ 0 w 1848"/>
              <a:gd name="T1" fmla="*/ 2147483646 h 414"/>
              <a:gd name="T2" fmla="*/ 2147483646 w 1848"/>
              <a:gd name="T3" fmla="*/ 0 h 414"/>
              <a:gd name="T4" fmla="*/ 2147483646 w 1848"/>
              <a:gd name="T5" fmla="*/ 2147483646 h 414"/>
              <a:gd name="T6" fmla="*/ 2147483646 w 1848"/>
              <a:gd name="T7" fmla="*/ 2147483646 h 414"/>
              <a:gd name="T8" fmla="*/ 0 w 1848"/>
              <a:gd name="T9" fmla="*/ 2147483646 h 4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48"/>
              <a:gd name="T16" fmla="*/ 0 h 414"/>
              <a:gd name="T17" fmla="*/ 1848 w 1848"/>
              <a:gd name="T18" fmla="*/ 414 h 4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48" h="414">
                <a:moveTo>
                  <a:pt x="0" y="414"/>
                </a:moveTo>
                <a:lnTo>
                  <a:pt x="84" y="0"/>
                </a:lnTo>
                <a:lnTo>
                  <a:pt x="384" y="6"/>
                </a:lnTo>
                <a:lnTo>
                  <a:pt x="1848" y="414"/>
                </a:lnTo>
                <a:lnTo>
                  <a:pt x="0" y="414"/>
                </a:lnTo>
                <a:close/>
              </a:path>
            </a:pathLst>
          </a:custGeom>
          <a:solidFill>
            <a:srgbClr val="DDDDDD"/>
          </a:solidFill>
          <a:ln w="9525">
            <a:solidFill>
              <a:srgbClr val="DDDDDD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0740" name="Group 144">
            <a:extLst>
              <a:ext uri="{FF2B5EF4-FFF2-40B4-BE49-F238E27FC236}">
                <a16:creationId xmlns:a16="http://schemas.microsoft.com/office/drawing/2014/main" id="{BB3882EA-AFF8-47D5-B21F-C03D7A2A5883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3143250"/>
            <a:ext cx="501650" cy="396875"/>
            <a:chOff x="2016" y="1980"/>
            <a:chExt cx="316" cy="250"/>
          </a:xfrm>
        </p:grpSpPr>
        <p:sp>
          <p:nvSpPr>
            <p:cNvPr id="70743" name="Oval 83">
              <a:extLst>
                <a:ext uri="{FF2B5EF4-FFF2-40B4-BE49-F238E27FC236}">
                  <a16:creationId xmlns:a16="http://schemas.microsoft.com/office/drawing/2014/main" id="{3006632D-2EC2-4EBD-BD0E-F08C5417E1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10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0744" name="Line 84">
              <a:extLst>
                <a:ext uri="{FF2B5EF4-FFF2-40B4-BE49-F238E27FC236}">
                  <a16:creationId xmlns:a16="http://schemas.microsoft.com/office/drawing/2014/main" id="{6D9363C9-8E09-4AAF-A776-B7512CE868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9" y="209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45" name="Line 85">
              <a:extLst>
                <a:ext uri="{FF2B5EF4-FFF2-40B4-BE49-F238E27FC236}">
                  <a16:creationId xmlns:a16="http://schemas.microsoft.com/office/drawing/2014/main" id="{A51364A9-9EAD-4D8C-9A04-189991630B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2" y="209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746" name="Rectangle 86">
              <a:extLst>
                <a:ext uri="{FF2B5EF4-FFF2-40B4-BE49-F238E27FC236}">
                  <a16:creationId xmlns:a16="http://schemas.microsoft.com/office/drawing/2014/main" id="{F057EA24-2F31-49CE-8EEF-7CB57BCE1A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09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0747" name="Oval 87">
              <a:extLst>
                <a:ext uri="{FF2B5EF4-FFF2-40B4-BE49-F238E27FC236}">
                  <a16:creationId xmlns:a16="http://schemas.microsoft.com/office/drawing/2014/main" id="{8C82D15C-7E5C-482F-8F0A-A6C8EA327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03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0748" name="Group 88">
              <a:extLst>
                <a:ext uri="{FF2B5EF4-FFF2-40B4-BE49-F238E27FC236}">
                  <a16:creationId xmlns:a16="http://schemas.microsoft.com/office/drawing/2014/main" id="{84ECD4D4-467E-4DE0-AF06-6DD7918AB2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76" y="1980"/>
              <a:ext cx="198" cy="250"/>
              <a:chOff x="2957" y="2429"/>
              <a:chExt cx="201" cy="250"/>
            </a:xfrm>
          </p:grpSpPr>
          <p:sp>
            <p:nvSpPr>
              <p:cNvPr id="70749" name="Rectangle 89">
                <a:extLst>
                  <a:ext uri="{FF2B5EF4-FFF2-40B4-BE49-F238E27FC236}">
                    <a16:creationId xmlns:a16="http://schemas.microsoft.com/office/drawing/2014/main" id="{7FD36D20-722A-43F6-B6ED-B1299DB42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0750" name="Text Box 90">
                <a:extLst>
                  <a:ext uri="{FF2B5EF4-FFF2-40B4-BE49-F238E27FC236}">
                    <a16:creationId xmlns:a16="http://schemas.microsoft.com/office/drawing/2014/main" id="{A010F182-7426-4C91-A796-B8084E88FCE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7" y="2429"/>
                <a:ext cx="20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c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70741" name="页脚占位符 5">
            <a:extLst>
              <a:ext uri="{FF2B5EF4-FFF2-40B4-BE49-F238E27FC236}">
                <a16:creationId xmlns:a16="http://schemas.microsoft.com/office/drawing/2014/main" id="{341DE61A-0316-4E52-971F-EFA8F7CFE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0742" name="灯片编号占位符 6">
            <a:extLst>
              <a:ext uri="{FF2B5EF4-FFF2-40B4-BE49-F238E27FC236}">
                <a16:creationId xmlns:a16="http://schemas.microsoft.com/office/drawing/2014/main" id="{5A390FA2-B057-4FA8-8A8B-0543139B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BA801141-356C-4242-BCB3-2A8DB18C2D4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2AFAE035-89A2-4703-8335-99435D2FD5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00050" y="209550"/>
            <a:ext cx="7772400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Intra-AS and Inter-AS routing</a:t>
            </a:r>
          </a:p>
        </p:txBody>
      </p:sp>
      <p:sp>
        <p:nvSpPr>
          <p:cNvPr id="71683" name="Text Box 19">
            <a:extLst>
              <a:ext uri="{FF2B5EF4-FFF2-40B4-BE49-F238E27FC236}">
                <a16:creationId xmlns:a16="http://schemas.microsoft.com/office/drawing/2014/main" id="{FC4D359B-4E93-4844-BF30-6708909E6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675" y="2351088"/>
            <a:ext cx="8318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Host 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h2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grpSp>
        <p:nvGrpSpPr>
          <p:cNvPr id="71684" name="Group 20">
            <a:extLst>
              <a:ext uri="{FF2B5EF4-FFF2-40B4-BE49-F238E27FC236}">
                <a16:creationId xmlns:a16="http://schemas.microsoft.com/office/drawing/2014/main" id="{DF8AF2B5-2ADA-4D67-830F-AC7481E55FB5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1754188"/>
            <a:ext cx="6264275" cy="2487612"/>
            <a:chOff x="1124" y="1363"/>
            <a:chExt cx="3946" cy="1567"/>
          </a:xfrm>
        </p:grpSpPr>
        <p:sp>
          <p:nvSpPr>
            <p:cNvPr id="71706" name="Freeform 21">
              <a:extLst>
                <a:ext uri="{FF2B5EF4-FFF2-40B4-BE49-F238E27FC236}">
                  <a16:creationId xmlns:a16="http://schemas.microsoft.com/office/drawing/2014/main" id="{2478420D-31ED-4B01-9C71-EB9F9BD6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" y="1925"/>
              <a:ext cx="1162" cy="543"/>
            </a:xfrm>
            <a:custGeom>
              <a:avLst/>
              <a:gdLst>
                <a:gd name="T0" fmla="*/ 56 w 1162"/>
                <a:gd name="T1" fmla="*/ 162 h 543"/>
                <a:gd name="T2" fmla="*/ 368 w 1162"/>
                <a:gd name="T3" fmla="*/ 14 h 543"/>
                <a:gd name="T4" fmla="*/ 940 w 1162"/>
                <a:gd name="T5" fmla="*/ 79 h 543"/>
                <a:gd name="T6" fmla="*/ 1144 w 1162"/>
                <a:gd name="T7" fmla="*/ 239 h 543"/>
                <a:gd name="T8" fmla="*/ 1048 w 1162"/>
                <a:gd name="T9" fmla="*/ 451 h 543"/>
                <a:gd name="T10" fmla="*/ 586 w 1162"/>
                <a:gd name="T11" fmla="*/ 541 h 543"/>
                <a:gd name="T12" fmla="*/ 88 w 1162"/>
                <a:gd name="T13" fmla="*/ 439 h 543"/>
                <a:gd name="T14" fmla="*/ 56 w 1162"/>
                <a:gd name="T15" fmla="*/ 162 h 5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62"/>
                <a:gd name="T25" fmla="*/ 0 h 543"/>
                <a:gd name="T26" fmla="*/ 1162 w 1162"/>
                <a:gd name="T27" fmla="*/ 543 h 5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62" h="543">
                  <a:moveTo>
                    <a:pt x="56" y="162"/>
                  </a:moveTo>
                  <a:cubicBezTo>
                    <a:pt x="115" y="100"/>
                    <a:pt x="221" y="28"/>
                    <a:pt x="368" y="14"/>
                  </a:cubicBezTo>
                  <a:cubicBezTo>
                    <a:pt x="515" y="0"/>
                    <a:pt x="811" y="42"/>
                    <a:pt x="940" y="79"/>
                  </a:cubicBezTo>
                  <a:cubicBezTo>
                    <a:pt x="1069" y="116"/>
                    <a:pt x="1126" y="177"/>
                    <a:pt x="1144" y="239"/>
                  </a:cubicBezTo>
                  <a:cubicBezTo>
                    <a:pt x="1162" y="301"/>
                    <a:pt x="1141" y="401"/>
                    <a:pt x="1048" y="451"/>
                  </a:cubicBezTo>
                  <a:cubicBezTo>
                    <a:pt x="955" y="501"/>
                    <a:pt x="746" y="543"/>
                    <a:pt x="586" y="541"/>
                  </a:cubicBezTo>
                  <a:cubicBezTo>
                    <a:pt x="426" y="539"/>
                    <a:pt x="176" y="502"/>
                    <a:pt x="88" y="439"/>
                  </a:cubicBezTo>
                  <a:cubicBezTo>
                    <a:pt x="0" y="376"/>
                    <a:pt x="63" y="220"/>
                    <a:pt x="56" y="162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7" name="Freeform 22">
              <a:extLst>
                <a:ext uri="{FF2B5EF4-FFF2-40B4-BE49-F238E27FC236}">
                  <a16:creationId xmlns:a16="http://schemas.microsoft.com/office/drawing/2014/main" id="{5782BC11-8F39-4399-8B3F-11EBC483E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" y="1915"/>
              <a:ext cx="1198" cy="451"/>
            </a:xfrm>
            <a:custGeom>
              <a:avLst/>
              <a:gdLst>
                <a:gd name="T0" fmla="*/ 88 w 1198"/>
                <a:gd name="T1" fmla="*/ 181 h 451"/>
                <a:gd name="T2" fmla="*/ 180 w 1198"/>
                <a:gd name="T3" fmla="*/ 89 h 451"/>
                <a:gd name="T4" fmla="*/ 448 w 1198"/>
                <a:gd name="T5" fmla="*/ 49 h 451"/>
                <a:gd name="T6" fmla="*/ 988 w 1198"/>
                <a:gd name="T7" fmla="*/ 25 h 451"/>
                <a:gd name="T8" fmla="*/ 1181 w 1198"/>
                <a:gd name="T9" fmla="*/ 197 h 451"/>
                <a:gd name="T10" fmla="*/ 889 w 1198"/>
                <a:gd name="T11" fmla="*/ 413 h 451"/>
                <a:gd name="T12" fmla="*/ 307 w 1198"/>
                <a:gd name="T13" fmla="*/ 425 h 451"/>
                <a:gd name="T14" fmla="*/ 36 w 1198"/>
                <a:gd name="T15" fmla="*/ 337 h 451"/>
                <a:gd name="T16" fmla="*/ 88 w 1198"/>
                <a:gd name="T17" fmla="*/ 181 h 45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198"/>
                <a:gd name="T28" fmla="*/ 0 h 451"/>
                <a:gd name="T29" fmla="*/ 1198 w 1198"/>
                <a:gd name="T30" fmla="*/ 451 h 45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198" h="451">
                  <a:moveTo>
                    <a:pt x="88" y="181"/>
                  </a:moveTo>
                  <a:cubicBezTo>
                    <a:pt x="159" y="143"/>
                    <a:pt x="120" y="111"/>
                    <a:pt x="180" y="89"/>
                  </a:cubicBezTo>
                  <a:cubicBezTo>
                    <a:pt x="240" y="67"/>
                    <a:pt x="313" y="60"/>
                    <a:pt x="448" y="49"/>
                  </a:cubicBezTo>
                  <a:cubicBezTo>
                    <a:pt x="583" y="38"/>
                    <a:pt x="866" y="0"/>
                    <a:pt x="988" y="25"/>
                  </a:cubicBezTo>
                  <a:cubicBezTo>
                    <a:pt x="1110" y="50"/>
                    <a:pt x="1198" y="132"/>
                    <a:pt x="1181" y="197"/>
                  </a:cubicBezTo>
                  <a:cubicBezTo>
                    <a:pt x="1164" y="262"/>
                    <a:pt x="1034" y="375"/>
                    <a:pt x="889" y="413"/>
                  </a:cubicBezTo>
                  <a:cubicBezTo>
                    <a:pt x="744" y="451"/>
                    <a:pt x="449" y="438"/>
                    <a:pt x="307" y="425"/>
                  </a:cubicBezTo>
                  <a:cubicBezTo>
                    <a:pt x="165" y="412"/>
                    <a:pt x="72" y="378"/>
                    <a:pt x="36" y="337"/>
                  </a:cubicBezTo>
                  <a:cubicBezTo>
                    <a:pt x="0" y="296"/>
                    <a:pt x="77" y="213"/>
                    <a:pt x="88" y="181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8" name="Line 23">
              <a:extLst>
                <a:ext uri="{FF2B5EF4-FFF2-40B4-BE49-F238E27FC236}">
                  <a16:creationId xmlns:a16="http://schemas.microsoft.com/office/drawing/2014/main" id="{0EC9DC61-07EF-4D5F-A24A-6BD7C2FF3D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8" y="2048"/>
              <a:ext cx="1784" cy="1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09" name="Freeform 24">
              <a:extLst>
                <a:ext uri="{FF2B5EF4-FFF2-40B4-BE49-F238E27FC236}">
                  <a16:creationId xmlns:a16="http://schemas.microsoft.com/office/drawing/2014/main" id="{050F9C01-976B-4933-A961-C1C39E736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3" y="2248"/>
              <a:ext cx="1583" cy="682"/>
            </a:xfrm>
            <a:custGeom>
              <a:avLst/>
              <a:gdLst>
                <a:gd name="T0" fmla="*/ 155 w 1583"/>
                <a:gd name="T1" fmla="*/ 224 h 682"/>
                <a:gd name="T2" fmla="*/ 407 w 1583"/>
                <a:gd name="T3" fmla="*/ 74 h 682"/>
                <a:gd name="T4" fmla="*/ 785 w 1583"/>
                <a:gd name="T5" fmla="*/ 20 h 682"/>
                <a:gd name="T6" fmla="*/ 1157 w 1583"/>
                <a:gd name="T7" fmla="*/ 194 h 682"/>
                <a:gd name="T8" fmla="*/ 1564 w 1583"/>
                <a:gd name="T9" fmla="*/ 428 h 682"/>
                <a:gd name="T10" fmla="*/ 1272 w 1583"/>
                <a:gd name="T11" fmla="*/ 644 h 682"/>
                <a:gd name="T12" fmla="*/ 690 w 1583"/>
                <a:gd name="T13" fmla="*/ 656 h 682"/>
                <a:gd name="T14" fmla="*/ 89 w 1583"/>
                <a:gd name="T15" fmla="*/ 596 h 682"/>
                <a:gd name="T16" fmla="*/ 155 w 1583"/>
                <a:gd name="T17" fmla="*/ 224 h 6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583"/>
                <a:gd name="T28" fmla="*/ 0 h 682"/>
                <a:gd name="T29" fmla="*/ 1583 w 1583"/>
                <a:gd name="T30" fmla="*/ 682 h 6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583" h="682">
                  <a:moveTo>
                    <a:pt x="155" y="224"/>
                  </a:moveTo>
                  <a:cubicBezTo>
                    <a:pt x="208" y="137"/>
                    <a:pt x="302" y="108"/>
                    <a:pt x="407" y="74"/>
                  </a:cubicBezTo>
                  <a:cubicBezTo>
                    <a:pt x="512" y="40"/>
                    <a:pt x="660" y="0"/>
                    <a:pt x="785" y="20"/>
                  </a:cubicBezTo>
                  <a:cubicBezTo>
                    <a:pt x="910" y="40"/>
                    <a:pt x="1027" y="126"/>
                    <a:pt x="1157" y="194"/>
                  </a:cubicBezTo>
                  <a:cubicBezTo>
                    <a:pt x="1287" y="262"/>
                    <a:pt x="1545" y="353"/>
                    <a:pt x="1564" y="428"/>
                  </a:cubicBezTo>
                  <a:cubicBezTo>
                    <a:pt x="1583" y="503"/>
                    <a:pt x="1417" y="606"/>
                    <a:pt x="1272" y="644"/>
                  </a:cubicBezTo>
                  <a:cubicBezTo>
                    <a:pt x="1127" y="682"/>
                    <a:pt x="887" y="664"/>
                    <a:pt x="690" y="656"/>
                  </a:cubicBezTo>
                  <a:cubicBezTo>
                    <a:pt x="493" y="648"/>
                    <a:pt x="178" y="668"/>
                    <a:pt x="89" y="596"/>
                  </a:cubicBezTo>
                  <a:cubicBezTo>
                    <a:pt x="0" y="524"/>
                    <a:pt x="102" y="311"/>
                    <a:pt x="155" y="224"/>
                  </a:cubicBezTo>
                  <a:close/>
                </a:path>
              </a:pathLst>
            </a:custGeom>
            <a:solidFill>
              <a:srgbClr val="CC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0" name="Oval 25">
              <a:extLst>
                <a:ext uri="{FF2B5EF4-FFF2-40B4-BE49-F238E27FC236}">
                  <a16:creationId xmlns:a16="http://schemas.microsoft.com/office/drawing/2014/main" id="{358EDFD4-62D0-4323-A471-29C107100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" y="21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11" name="Line 26">
              <a:extLst>
                <a:ext uri="{FF2B5EF4-FFF2-40B4-BE49-F238E27FC236}">
                  <a16:creationId xmlns:a16="http://schemas.microsoft.com/office/drawing/2014/main" id="{574D6C76-AC99-4EC9-A9B6-CD4E83A402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" y="21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2" name="Line 27">
              <a:extLst>
                <a:ext uri="{FF2B5EF4-FFF2-40B4-BE49-F238E27FC236}">
                  <a16:creationId xmlns:a16="http://schemas.microsoft.com/office/drawing/2014/main" id="{8E9C557D-C05D-4926-8C1E-A5F74A5B2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4" y="21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3" name="Rectangle 28">
              <a:extLst>
                <a:ext uri="{FF2B5EF4-FFF2-40B4-BE49-F238E27FC236}">
                  <a16:creationId xmlns:a16="http://schemas.microsoft.com/office/drawing/2014/main" id="{E3D024A3-CFCD-434D-AD54-DDC663B94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1" y="21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14" name="Oval 29">
              <a:extLst>
                <a:ext uri="{FF2B5EF4-FFF2-40B4-BE49-F238E27FC236}">
                  <a16:creationId xmlns:a16="http://schemas.microsoft.com/office/drawing/2014/main" id="{7A5B61ED-2F74-4CDD-9BDE-7CC84C17F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8" y="20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15" name="Rectangle 30">
              <a:extLst>
                <a:ext uri="{FF2B5EF4-FFF2-40B4-BE49-F238E27FC236}">
                  <a16:creationId xmlns:a16="http://schemas.microsoft.com/office/drawing/2014/main" id="{F36820DA-21C7-4DD7-8727-431B85CF3D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5" y="2109"/>
              <a:ext cx="141" cy="124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16" name="Text Box 31">
              <a:extLst>
                <a:ext uri="{FF2B5EF4-FFF2-40B4-BE49-F238E27FC236}">
                  <a16:creationId xmlns:a16="http://schemas.microsoft.com/office/drawing/2014/main" id="{979ED412-3A04-4FFF-8283-642AD80BDB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70" y="2048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17" name="Oval 32">
              <a:extLst>
                <a:ext uri="{FF2B5EF4-FFF2-40B4-BE49-F238E27FC236}">
                  <a16:creationId xmlns:a16="http://schemas.microsoft.com/office/drawing/2014/main" id="{D0F9C4D9-3D70-4C0B-88D8-7E6B3F8CD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276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18" name="Line 33">
              <a:extLst>
                <a:ext uri="{FF2B5EF4-FFF2-40B4-BE49-F238E27FC236}">
                  <a16:creationId xmlns:a16="http://schemas.microsoft.com/office/drawing/2014/main" id="{08D96E72-AAFF-4AB0-B32E-DB694FFB4C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9" y="276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19" name="Line 34">
              <a:extLst>
                <a:ext uri="{FF2B5EF4-FFF2-40B4-BE49-F238E27FC236}">
                  <a16:creationId xmlns:a16="http://schemas.microsoft.com/office/drawing/2014/main" id="{E25D5BC5-8AF6-4B01-B199-A8CEA91614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2" y="276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0" name="Rectangle 35">
              <a:extLst>
                <a:ext uri="{FF2B5EF4-FFF2-40B4-BE49-F238E27FC236}">
                  <a16:creationId xmlns:a16="http://schemas.microsoft.com/office/drawing/2014/main" id="{32CE4001-FD25-44A5-8D39-015BAFF9B9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9" y="276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21" name="Oval 36">
              <a:extLst>
                <a:ext uri="{FF2B5EF4-FFF2-40B4-BE49-F238E27FC236}">
                  <a16:creationId xmlns:a16="http://schemas.microsoft.com/office/drawing/2014/main" id="{7997E1D5-BE67-43EB-A003-4675943F6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" y="270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1722" name="Group 37">
              <a:extLst>
                <a:ext uri="{FF2B5EF4-FFF2-40B4-BE49-F238E27FC236}">
                  <a16:creationId xmlns:a16="http://schemas.microsoft.com/office/drawing/2014/main" id="{354471CF-0273-4B80-B5A3-E99C80F505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82" y="2648"/>
              <a:ext cx="211" cy="250"/>
              <a:chOff x="2951" y="2429"/>
              <a:chExt cx="214" cy="250"/>
            </a:xfrm>
          </p:grpSpPr>
          <p:sp>
            <p:nvSpPr>
              <p:cNvPr id="71833" name="Rectangle 38">
                <a:extLst>
                  <a:ext uri="{FF2B5EF4-FFF2-40B4-BE49-F238E27FC236}">
                    <a16:creationId xmlns:a16="http://schemas.microsoft.com/office/drawing/2014/main" id="{2235F338-5E99-4D91-ACA2-4A83EA2E6B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34" name="Text Box 39">
                <a:extLst>
                  <a:ext uri="{FF2B5EF4-FFF2-40B4-BE49-F238E27FC236}">
                    <a16:creationId xmlns:a16="http://schemas.microsoft.com/office/drawing/2014/main" id="{E94E258E-9704-43FE-A89A-92D204FFFB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1" y="2429"/>
                <a:ext cx="214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b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723" name="Freeform 40">
              <a:extLst>
                <a:ext uri="{FF2B5EF4-FFF2-40B4-BE49-F238E27FC236}">
                  <a16:creationId xmlns:a16="http://schemas.microsoft.com/office/drawing/2014/main" id="{202700FA-5159-4FED-BD88-61178C0C7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85" y="2139"/>
              <a:ext cx="492" cy="498"/>
            </a:xfrm>
            <a:custGeom>
              <a:avLst/>
              <a:gdLst>
                <a:gd name="T0" fmla="*/ 78 w 492"/>
                <a:gd name="T1" fmla="*/ 498 h 498"/>
                <a:gd name="T2" fmla="*/ 0 w 492"/>
                <a:gd name="T3" fmla="*/ 0 h 498"/>
                <a:gd name="T4" fmla="*/ 492 w 492"/>
                <a:gd name="T5" fmla="*/ 0 h 498"/>
                <a:gd name="T6" fmla="*/ 396 w 492"/>
                <a:gd name="T7" fmla="*/ 498 h 498"/>
                <a:gd name="T8" fmla="*/ 78 w 492"/>
                <a:gd name="T9" fmla="*/ 498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498"/>
                <a:gd name="T17" fmla="*/ 492 w 492"/>
                <a:gd name="T18" fmla="*/ 498 h 4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498">
                  <a:moveTo>
                    <a:pt x="78" y="498"/>
                  </a:moveTo>
                  <a:lnTo>
                    <a:pt x="0" y="0"/>
                  </a:lnTo>
                  <a:lnTo>
                    <a:pt x="492" y="0"/>
                  </a:lnTo>
                  <a:lnTo>
                    <a:pt x="396" y="498"/>
                  </a:lnTo>
                  <a:lnTo>
                    <a:pt x="78" y="498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rgbClr val="DDDDDD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4" name="Freeform 41">
              <a:extLst>
                <a:ext uri="{FF2B5EF4-FFF2-40B4-BE49-F238E27FC236}">
                  <a16:creationId xmlns:a16="http://schemas.microsoft.com/office/drawing/2014/main" id="{C340BB82-05C9-4F67-9A67-9E317FFFF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06" y="1860"/>
              <a:ext cx="492" cy="498"/>
            </a:xfrm>
            <a:custGeom>
              <a:avLst/>
              <a:gdLst>
                <a:gd name="T0" fmla="*/ 78 w 492"/>
                <a:gd name="T1" fmla="*/ 498 h 498"/>
                <a:gd name="T2" fmla="*/ 0 w 492"/>
                <a:gd name="T3" fmla="*/ 0 h 498"/>
                <a:gd name="T4" fmla="*/ 492 w 492"/>
                <a:gd name="T5" fmla="*/ 0 h 498"/>
                <a:gd name="T6" fmla="*/ 396 w 492"/>
                <a:gd name="T7" fmla="*/ 498 h 498"/>
                <a:gd name="T8" fmla="*/ 78 w 492"/>
                <a:gd name="T9" fmla="*/ 498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498"/>
                <a:gd name="T17" fmla="*/ 492 w 492"/>
                <a:gd name="T18" fmla="*/ 498 h 4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498">
                  <a:moveTo>
                    <a:pt x="78" y="498"/>
                  </a:moveTo>
                  <a:lnTo>
                    <a:pt x="0" y="0"/>
                  </a:lnTo>
                  <a:lnTo>
                    <a:pt x="492" y="0"/>
                  </a:lnTo>
                  <a:lnTo>
                    <a:pt x="396" y="498"/>
                  </a:lnTo>
                  <a:lnTo>
                    <a:pt x="78" y="4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5" name="Freeform 42">
              <a:extLst>
                <a:ext uri="{FF2B5EF4-FFF2-40B4-BE49-F238E27FC236}">
                  <a16:creationId xmlns:a16="http://schemas.microsoft.com/office/drawing/2014/main" id="{7775DB98-2031-4BDD-99D6-CF3A04AE67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2" y="1528"/>
              <a:ext cx="492" cy="488"/>
            </a:xfrm>
            <a:custGeom>
              <a:avLst/>
              <a:gdLst>
                <a:gd name="T0" fmla="*/ 84 w 492"/>
                <a:gd name="T1" fmla="*/ 486 h 488"/>
                <a:gd name="T2" fmla="*/ 0 w 492"/>
                <a:gd name="T3" fmla="*/ 0 h 488"/>
                <a:gd name="T4" fmla="*/ 492 w 492"/>
                <a:gd name="T5" fmla="*/ 0 h 488"/>
                <a:gd name="T6" fmla="*/ 404 w 492"/>
                <a:gd name="T7" fmla="*/ 488 h 488"/>
                <a:gd name="T8" fmla="*/ 84 w 492"/>
                <a:gd name="T9" fmla="*/ 486 h 4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488"/>
                <a:gd name="T17" fmla="*/ 492 w 492"/>
                <a:gd name="T18" fmla="*/ 488 h 4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488">
                  <a:moveTo>
                    <a:pt x="84" y="486"/>
                  </a:moveTo>
                  <a:lnTo>
                    <a:pt x="0" y="0"/>
                  </a:lnTo>
                  <a:lnTo>
                    <a:pt x="492" y="0"/>
                  </a:lnTo>
                  <a:lnTo>
                    <a:pt x="404" y="488"/>
                  </a:lnTo>
                  <a:lnTo>
                    <a:pt x="84" y="486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6" name="Oval 43">
              <a:extLst>
                <a:ext uri="{FF2B5EF4-FFF2-40B4-BE49-F238E27FC236}">
                  <a16:creationId xmlns:a16="http://schemas.microsoft.com/office/drawing/2014/main" id="{CD57315F-D7A1-436B-9F21-7B107C529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030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27" name="Line 44">
              <a:extLst>
                <a:ext uri="{FF2B5EF4-FFF2-40B4-BE49-F238E27FC236}">
                  <a16:creationId xmlns:a16="http://schemas.microsoft.com/office/drawing/2014/main" id="{4D4CE910-214C-47F9-96C6-C68704E8B2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02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8" name="Line 45">
              <a:extLst>
                <a:ext uri="{FF2B5EF4-FFF2-40B4-BE49-F238E27FC236}">
                  <a16:creationId xmlns:a16="http://schemas.microsoft.com/office/drawing/2014/main" id="{A94568B5-F50F-4930-8CAE-FE05ED967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5" y="202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29" name="Rectangle 46">
              <a:extLst>
                <a:ext uri="{FF2B5EF4-FFF2-40B4-BE49-F238E27FC236}">
                  <a16:creationId xmlns:a16="http://schemas.microsoft.com/office/drawing/2014/main" id="{26AF000A-1FB3-422B-A5F1-E29D000E6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023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30" name="Oval 47">
              <a:extLst>
                <a:ext uri="{FF2B5EF4-FFF2-40B4-BE49-F238E27FC236}">
                  <a16:creationId xmlns:a16="http://schemas.microsoft.com/office/drawing/2014/main" id="{CFABD735-9687-4DA7-9261-0AA1DDD06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9" y="1964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31" name="Rectangle 48">
              <a:extLst>
                <a:ext uri="{FF2B5EF4-FFF2-40B4-BE49-F238E27FC236}">
                  <a16:creationId xmlns:a16="http://schemas.microsoft.com/office/drawing/2014/main" id="{B9C87D3D-6D62-40CA-998A-84D1CA393E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6" y="1977"/>
              <a:ext cx="142" cy="11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32" name="Text Box 49">
              <a:extLst>
                <a:ext uri="{FF2B5EF4-FFF2-40B4-BE49-F238E27FC236}">
                  <a16:creationId xmlns:a16="http://schemas.microsoft.com/office/drawing/2014/main" id="{39F517C7-82DC-4AB9-8804-218F81F990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5" y="1916"/>
              <a:ext cx="21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b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33" name="Oval 50">
              <a:extLst>
                <a:ext uri="{FF2B5EF4-FFF2-40B4-BE49-F238E27FC236}">
                  <a16:creationId xmlns:a16="http://schemas.microsoft.com/office/drawing/2014/main" id="{2695E3B9-2495-40F4-AD5E-3D47A1E1B7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" y="237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34" name="Line 51">
              <a:extLst>
                <a:ext uri="{FF2B5EF4-FFF2-40B4-BE49-F238E27FC236}">
                  <a16:creationId xmlns:a16="http://schemas.microsoft.com/office/drawing/2014/main" id="{6D0DFAB5-1BDD-494D-9EB4-E25726CBDD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93" y="236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5" name="Line 52">
              <a:extLst>
                <a:ext uri="{FF2B5EF4-FFF2-40B4-BE49-F238E27FC236}">
                  <a16:creationId xmlns:a16="http://schemas.microsoft.com/office/drawing/2014/main" id="{C7DD7781-FC20-4DA9-87F5-467275500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06" y="236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36" name="Rectangle 53">
              <a:extLst>
                <a:ext uri="{FF2B5EF4-FFF2-40B4-BE49-F238E27FC236}">
                  <a16:creationId xmlns:a16="http://schemas.microsoft.com/office/drawing/2014/main" id="{F8AB2A47-83D5-40F7-BCFC-671BD7C35F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3" y="236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37" name="Oval 54">
              <a:extLst>
                <a:ext uri="{FF2B5EF4-FFF2-40B4-BE49-F238E27FC236}">
                  <a16:creationId xmlns:a16="http://schemas.microsoft.com/office/drawing/2014/main" id="{D304FAD3-50C3-4EDB-9169-7D1B2E700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0" y="230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1738" name="Group 55">
              <a:extLst>
                <a:ext uri="{FF2B5EF4-FFF2-40B4-BE49-F238E27FC236}">
                  <a16:creationId xmlns:a16="http://schemas.microsoft.com/office/drawing/2014/main" id="{51492AE6-5492-47E5-B6B1-8D867BF0B8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50" y="2252"/>
              <a:ext cx="198" cy="250"/>
              <a:chOff x="2957" y="2429"/>
              <a:chExt cx="201" cy="250"/>
            </a:xfrm>
          </p:grpSpPr>
          <p:sp>
            <p:nvSpPr>
              <p:cNvPr id="71831" name="Rectangle 56">
                <a:extLst>
                  <a:ext uri="{FF2B5EF4-FFF2-40B4-BE49-F238E27FC236}">
                    <a16:creationId xmlns:a16="http://schemas.microsoft.com/office/drawing/2014/main" id="{39857E98-FBCE-419A-8B3A-B85B7C4A4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32" name="Text Box 57">
                <a:extLst>
                  <a:ext uri="{FF2B5EF4-FFF2-40B4-BE49-F238E27FC236}">
                    <a16:creationId xmlns:a16="http://schemas.microsoft.com/office/drawing/2014/main" id="{2665BF35-1915-4D98-9E9F-483E1798CAA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7" y="2429"/>
                <a:ext cx="20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a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739" name="Freeform 58">
              <a:extLst>
                <a:ext uri="{FF2B5EF4-FFF2-40B4-BE49-F238E27FC236}">
                  <a16:creationId xmlns:a16="http://schemas.microsoft.com/office/drawing/2014/main" id="{C90C49E2-9138-40F0-87B2-558671AC3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9" y="1659"/>
              <a:ext cx="492" cy="498"/>
            </a:xfrm>
            <a:custGeom>
              <a:avLst/>
              <a:gdLst>
                <a:gd name="T0" fmla="*/ 78 w 492"/>
                <a:gd name="T1" fmla="*/ 498 h 498"/>
                <a:gd name="T2" fmla="*/ 0 w 492"/>
                <a:gd name="T3" fmla="*/ 0 h 498"/>
                <a:gd name="T4" fmla="*/ 492 w 492"/>
                <a:gd name="T5" fmla="*/ 0 h 498"/>
                <a:gd name="T6" fmla="*/ 396 w 492"/>
                <a:gd name="T7" fmla="*/ 498 h 498"/>
                <a:gd name="T8" fmla="*/ 78 w 492"/>
                <a:gd name="T9" fmla="*/ 498 h 4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92"/>
                <a:gd name="T16" fmla="*/ 0 h 498"/>
                <a:gd name="T17" fmla="*/ 492 w 492"/>
                <a:gd name="T18" fmla="*/ 498 h 49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92" h="498">
                  <a:moveTo>
                    <a:pt x="78" y="498"/>
                  </a:moveTo>
                  <a:lnTo>
                    <a:pt x="0" y="0"/>
                  </a:lnTo>
                  <a:lnTo>
                    <a:pt x="492" y="0"/>
                  </a:lnTo>
                  <a:lnTo>
                    <a:pt x="396" y="498"/>
                  </a:lnTo>
                  <a:lnTo>
                    <a:pt x="78" y="498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0" name="Line 59">
              <a:extLst>
                <a:ext uri="{FF2B5EF4-FFF2-40B4-BE49-F238E27FC236}">
                  <a16:creationId xmlns:a16="http://schemas.microsoft.com/office/drawing/2014/main" id="{DD4BD7F3-079C-4DA7-AC64-1C9E6B4299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8" y="2184"/>
              <a:ext cx="308" cy="9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1" name="Line 60">
              <a:extLst>
                <a:ext uri="{FF2B5EF4-FFF2-40B4-BE49-F238E27FC236}">
                  <a16:creationId xmlns:a16="http://schemas.microsoft.com/office/drawing/2014/main" id="{799C4F9A-B409-400A-96E5-1B292C6D9D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2" y="2108"/>
              <a:ext cx="92" cy="11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2" name="Line 61">
              <a:extLst>
                <a:ext uri="{FF2B5EF4-FFF2-40B4-BE49-F238E27FC236}">
                  <a16:creationId xmlns:a16="http://schemas.microsoft.com/office/drawing/2014/main" id="{57711F8E-EA6B-4DD4-8DD2-2FDED51C14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0" y="2064"/>
              <a:ext cx="114" cy="7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3" name="Freeform 62">
              <a:extLst>
                <a:ext uri="{FF2B5EF4-FFF2-40B4-BE49-F238E27FC236}">
                  <a16:creationId xmlns:a16="http://schemas.microsoft.com/office/drawing/2014/main" id="{4A533407-73B3-4FC5-845E-F2C94B89C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" y="2698"/>
              <a:ext cx="264" cy="82"/>
            </a:xfrm>
            <a:custGeom>
              <a:avLst/>
              <a:gdLst>
                <a:gd name="T0" fmla="*/ 0 w 264"/>
                <a:gd name="T1" fmla="*/ 82 h 82"/>
                <a:gd name="T2" fmla="*/ 264 w 264"/>
                <a:gd name="T3" fmla="*/ 0 h 82"/>
                <a:gd name="T4" fmla="*/ 0 60000 65536"/>
                <a:gd name="T5" fmla="*/ 0 60000 65536"/>
                <a:gd name="T6" fmla="*/ 0 w 264"/>
                <a:gd name="T7" fmla="*/ 0 h 82"/>
                <a:gd name="T8" fmla="*/ 264 w 264"/>
                <a:gd name="T9" fmla="*/ 82 h 8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64" h="82">
                  <a:moveTo>
                    <a:pt x="0" y="82"/>
                  </a:moveTo>
                  <a:lnTo>
                    <a:pt x="26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4" name="Freeform 63">
              <a:extLst>
                <a:ext uri="{FF2B5EF4-FFF2-40B4-BE49-F238E27FC236}">
                  <a16:creationId xmlns:a16="http://schemas.microsoft.com/office/drawing/2014/main" id="{CEC98E1D-4819-42B9-A473-0DFFA8A74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0" y="2662"/>
              <a:ext cx="152" cy="118"/>
            </a:xfrm>
            <a:custGeom>
              <a:avLst/>
              <a:gdLst>
                <a:gd name="T0" fmla="*/ 0 w 152"/>
                <a:gd name="T1" fmla="*/ 0 h 118"/>
                <a:gd name="T2" fmla="*/ 152 w 152"/>
                <a:gd name="T3" fmla="*/ 118 h 118"/>
                <a:gd name="T4" fmla="*/ 0 60000 65536"/>
                <a:gd name="T5" fmla="*/ 0 60000 65536"/>
                <a:gd name="T6" fmla="*/ 0 w 152"/>
                <a:gd name="T7" fmla="*/ 0 h 118"/>
                <a:gd name="T8" fmla="*/ 152 w 152"/>
                <a:gd name="T9" fmla="*/ 118 h 11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52" h="118">
                  <a:moveTo>
                    <a:pt x="0" y="0"/>
                  </a:moveTo>
                  <a:lnTo>
                    <a:pt x="152" y="11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5" name="Freeform 64">
              <a:extLst>
                <a:ext uri="{FF2B5EF4-FFF2-40B4-BE49-F238E27FC236}">
                  <a16:creationId xmlns:a16="http://schemas.microsoft.com/office/drawing/2014/main" id="{24A217E0-3406-41F4-AB66-3B088BE11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" y="2592"/>
              <a:ext cx="564" cy="82"/>
            </a:xfrm>
            <a:custGeom>
              <a:avLst/>
              <a:gdLst>
                <a:gd name="T0" fmla="*/ 0 w 564"/>
                <a:gd name="T1" fmla="*/ 0 h 82"/>
                <a:gd name="T2" fmla="*/ 564 w 564"/>
                <a:gd name="T3" fmla="*/ 82 h 82"/>
                <a:gd name="T4" fmla="*/ 0 60000 65536"/>
                <a:gd name="T5" fmla="*/ 0 60000 65536"/>
                <a:gd name="T6" fmla="*/ 0 w 564"/>
                <a:gd name="T7" fmla="*/ 0 h 82"/>
                <a:gd name="T8" fmla="*/ 564 w 564"/>
                <a:gd name="T9" fmla="*/ 82 h 8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4" h="82">
                  <a:moveTo>
                    <a:pt x="0" y="0"/>
                  </a:moveTo>
                  <a:lnTo>
                    <a:pt x="564" y="8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6" name="Freeform 65">
              <a:extLst>
                <a:ext uri="{FF2B5EF4-FFF2-40B4-BE49-F238E27FC236}">
                  <a16:creationId xmlns:a16="http://schemas.microsoft.com/office/drawing/2014/main" id="{6BDB8ACD-EC1B-4932-B8D8-9F47332BB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" y="2430"/>
              <a:ext cx="76" cy="94"/>
            </a:xfrm>
            <a:custGeom>
              <a:avLst/>
              <a:gdLst>
                <a:gd name="T0" fmla="*/ 0 w 76"/>
                <a:gd name="T1" fmla="*/ 94 h 94"/>
                <a:gd name="T2" fmla="*/ 76 w 76"/>
                <a:gd name="T3" fmla="*/ 0 h 94"/>
                <a:gd name="T4" fmla="*/ 0 60000 65536"/>
                <a:gd name="T5" fmla="*/ 0 60000 65536"/>
                <a:gd name="T6" fmla="*/ 0 w 76"/>
                <a:gd name="T7" fmla="*/ 0 h 94"/>
                <a:gd name="T8" fmla="*/ 76 w 76"/>
                <a:gd name="T9" fmla="*/ 94 h 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76" h="94">
                  <a:moveTo>
                    <a:pt x="0" y="94"/>
                  </a:moveTo>
                  <a:lnTo>
                    <a:pt x="7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7" name="Freeform 66">
              <a:extLst>
                <a:ext uri="{FF2B5EF4-FFF2-40B4-BE49-F238E27FC236}">
                  <a16:creationId xmlns:a16="http://schemas.microsoft.com/office/drawing/2014/main" id="{3AB7AD6A-5364-4917-9F93-6BFD822E6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" y="2054"/>
              <a:ext cx="252" cy="114"/>
            </a:xfrm>
            <a:custGeom>
              <a:avLst/>
              <a:gdLst>
                <a:gd name="T0" fmla="*/ 0 w 252"/>
                <a:gd name="T1" fmla="*/ 114 h 114"/>
                <a:gd name="T2" fmla="*/ 252 w 252"/>
                <a:gd name="T3" fmla="*/ 0 h 114"/>
                <a:gd name="T4" fmla="*/ 0 60000 65536"/>
                <a:gd name="T5" fmla="*/ 0 60000 65536"/>
                <a:gd name="T6" fmla="*/ 0 w 252"/>
                <a:gd name="T7" fmla="*/ 0 h 114"/>
                <a:gd name="T8" fmla="*/ 252 w 252"/>
                <a:gd name="T9" fmla="*/ 114 h 11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52" h="114">
                  <a:moveTo>
                    <a:pt x="0" y="114"/>
                  </a:moveTo>
                  <a:lnTo>
                    <a:pt x="25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8" name="Freeform 67">
              <a:extLst>
                <a:ext uri="{FF2B5EF4-FFF2-40B4-BE49-F238E27FC236}">
                  <a16:creationId xmlns:a16="http://schemas.microsoft.com/office/drawing/2014/main" id="{6351A844-980D-4540-8CB0-09844B97E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2" y="2114"/>
              <a:ext cx="444" cy="258"/>
            </a:xfrm>
            <a:custGeom>
              <a:avLst/>
              <a:gdLst>
                <a:gd name="T0" fmla="*/ 0 w 444"/>
                <a:gd name="T1" fmla="*/ 0 h 258"/>
                <a:gd name="T2" fmla="*/ 444 w 444"/>
                <a:gd name="T3" fmla="*/ 258 h 258"/>
                <a:gd name="T4" fmla="*/ 0 60000 65536"/>
                <a:gd name="T5" fmla="*/ 0 60000 65536"/>
                <a:gd name="T6" fmla="*/ 0 w 444"/>
                <a:gd name="T7" fmla="*/ 0 h 258"/>
                <a:gd name="T8" fmla="*/ 444 w 444"/>
                <a:gd name="T9" fmla="*/ 258 h 25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444" h="258">
                  <a:moveTo>
                    <a:pt x="0" y="0"/>
                  </a:moveTo>
                  <a:lnTo>
                    <a:pt x="444" y="25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49" name="Freeform 68">
              <a:extLst>
                <a:ext uri="{FF2B5EF4-FFF2-40B4-BE49-F238E27FC236}">
                  <a16:creationId xmlns:a16="http://schemas.microsoft.com/office/drawing/2014/main" id="{1C2A1C5B-F4DC-48EE-B346-5A0A360C9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" y="2232"/>
              <a:ext cx="654" cy="420"/>
            </a:xfrm>
            <a:custGeom>
              <a:avLst/>
              <a:gdLst>
                <a:gd name="T0" fmla="*/ 0 w 654"/>
                <a:gd name="T1" fmla="*/ 420 h 420"/>
                <a:gd name="T2" fmla="*/ 654 w 654"/>
                <a:gd name="T3" fmla="*/ 0 h 420"/>
                <a:gd name="T4" fmla="*/ 0 60000 65536"/>
                <a:gd name="T5" fmla="*/ 0 60000 65536"/>
                <a:gd name="T6" fmla="*/ 0 w 654"/>
                <a:gd name="T7" fmla="*/ 0 h 420"/>
                <a:gd name="T8" fmla="*/ 654 w 654"/>
                <a:gd name="T9" fmla="*/ 420 h 42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54" h="420">
                  <a:moveTo>
                    <a:pt x="0" y="420"/>
                  </a:moveTo>
                  <a:lnTo>
                    <a:pt x="654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50" name="Freeform 69">
              <a:extLst>
                <a:ext uri="{FF2B5EF4-FFF2-40B4-BE49-F238E27FC236}">
                  <a16:creationId xmlns:a16="http://schemas.microsoft.com/office/drawing/2014/main" id="{01193746-691D-45F2-A4E7-F20334332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4" y="1548"/>
              <a:ext cx="488" cy="336"/>
            </a:xfrm>
            <a:custGeom>
              <a:avLst/>
              <a:gdLst>
                <a:gd name="T0" fmla="*/ 0 w 272"/>
                <a:gd name="T1" fmla="*/ 0 h 318"/>
                <a:gd name="T2" fmla="*/ 104592705 w 272"/>
                <a:gd name="T3" fmla="*/ 1065 h 318"/>
                <a:gd name="T4" fmla="*/ 0 60000 65536"/>
                <a:gd name="T5" fmla="*/ 0 60000 65536"/>
                <a:gd name="T6" fmla="*/ 0 w 272"/>
                <a:gd name="T7" fmla="*/ 0 h 318"/>
                <a:gd name="T8" fmla="*/ 272 w 272"/>
                <a:gd name="T9" fmla="*/ 318 h 318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318">
                  <a:moveTo>
                    <a:pt x="0" y="0"/>
                  </a:moveTo>
                  <a:lnTo>
                    <a:pt x="272" y="318"/>
                  </a:lnTo>
                </a:path>
              </a:pathLst>
            </a:cu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51" name="Freeform 70">
              <a:extLst>
                <a:ext uri="{FF2B5EF4-FFF2-40B4-BE49-F238E27FC236}">
                  <a16:creationId xmlns:a16="http://schemas.microsoft.com/office/drawing/2014/main" id="{7B5FD36A-E238-4761-A3FA-05FBB2C530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2" y="1492"/>
              <a:ext cx="1640" cy="140"/>
            </a:xfrm>
            <a:custGeom>
              <a:avLst/>
              <a:gdLst>
                <a:gd name="T0" fmla="*/ 0 w 1640"/>
                <a:gd name="T1" fmla="*/ 0 h 140"/>
                <a:gd name="T2" fmla="*/ 1640 w 1640"/>
                <a:gd name="T3" fmla="*/ 140 h 140"/>
                <a:gd name="T4" fmla="*/ 0 60000 65536"/>
                <a:gd name="T5" fmla="*/ 0 60000 65536"/>
                <a:gd name="T6" fmla="*/ 0 w 1640"/>
                <a:gd name="T7" fmla="*/ 0 h 140"/>
                <a:gd name="T8" fmla="*/ 1640 w 1640"/>
                <a:gd name="T9" fmla="*/ 140 h 14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640" h="140">
                  <a:moveTo>
                    <a:pt x="0" y="0"/>
                  </a:moveTo>
                  <a:lnTo>
                    <a:pt x="1640" y="140"/>
                  </a:lnTo>
                </a:path>
              </a:pathLst>
            </a:cu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52" name="Freeform 71">
              <a:extLst>
                <a:ext uri="{FF2B5EF4-FFF2-40B4-BE49-F238E27FC236}">
                  <a16:creationId xmlns:a16="http://schemas.microsoft.com/office/drawing/2014/main" id="{E92B7341-37C8-482F-8942-1157992AC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6" y="1712"/>
              <a:ext cx="704" cy="414"/>
            </a:xfrm>
            <a:custGeom>
              <a:avLst/>
              <a:gdLst>
                <a:gd name="T0" fmla="*/ 0 w 568"/>
                <a:gd name="T1" fmla="*/ 20247 h 344"/>
                <a:gd name="T2" fmla="*/ 63894 w 568"/>
                <a:gd name="T3" fmla="*/ 0 h 344"/>
                <a:gd name="T4" fmla="*/ 0 60000 65536"/>
                <a:gd name="T5" fmla="*/ 0 60000 65536"/>
                <a:gd name="T6" fmla="*/ 0 w 568"/>
                <a:gd name="T7" fmla="*/ 0 h 344"/>
                <a:gd name="T8" fmla="*/ 568 w 568"/>
                <a:gd name="T9" fmla="*/ 344 h 34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68" h="344">
                  <a:moveTo>
                    <a:pt x="0" y="344"/>
                  </a:moveTo>
                  <a:lnTo>
                    <a:pt x="568" y="0"/>
                  </a:lnTo>
                </a:path>
              </a:pathLst>
            </a:cu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53" name="Freeform 72">
              <a:extLst>
                <a:ext uri="{FF2B5EF4-FFF2-40B4-BE49-F238E27FC236}">
                  <a16:creationId xmlns:a16="http://schemas.microsoft.com/office/drawing/2014/main" id="{497BAE92-9096-493C-BE89-183808F46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" y="1908"/>
              <a:ext cx="298" cy="242"/>
            </a:xfrm>
            <a:custGeom>
              <a:avLst/>
              <a:gdLst>
                <a:gd name="T0" fmla="*/ 0 w 272"/>
                <a:gd name="T1" fmla="*/ 0 h 212"/>
                <a:gd name="T2" fmla="*/ 2024 w 272"/>
                <a:gd name="T3" fmla="*/ 3898 h 212"/>
                <a:gd name="T4" fmla="*/ 0 60000 65536"/>
                <a:gd name="T5" fmla="*/ 0 60000 65536"/>
                <a:gd name="T6" fmla="*/ 0 w 272"/>
                <a:gd name="T7" fmla="*/ 0 h 212"/>
                <a:gd name="T8" fmla="*/ 272 w 272"/>
                <a:gd name="T9" fmla="*/ 212 h 21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72" h="212">
                  <a:moveTo>
                    <a:pt x="0" y="0"/>
                  </a:moveTo>
                  <a:lnTo>
                    <a:pt x="272" y="212"/>
                  </a:lnTo>
                </a:path>
              </a:pathLst>
            </a:custGeom>
            <a:noFill/>
            <a:ln w="762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54" name="Oval 73">
              <a:extLst>
                <a:ext uri="{FF2B5EF4-FFF2-40B4-BE49-F238E27FC236}">
                  <a16:creationId xmlns:a16="http://schemas.microsoft.com/office/drawing/2014/main" id="{D44CAE04-DB70-4F63-9C37-47C718F5F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2168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55" name="Line 74">
              <a:extLst>
                <a:ext uri="{FF2B5EF4-FFF2-40B4-BE49-F238E27FC236}">
                  <a16:creationId xmlns:a16="http://schemas.microsoft.com/office/drawing/2014/main" id="{2E7E3EF1-B554-4CD5-BAC6-7CE7B17259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75" y="216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56" name="Line 75">
              <a:extLst>
                <a:ext uri="{FF2B5EF4-FFF2-40B4-BE49-F238E27FC236}">
                  <a16:creationId xmlns:a16="http://schemas.microsoft.com/office/drawing/2014/main" id="{DE38338F-233A-45FA-8AF8-23D78D9FD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88" y="2161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57" name="Rectangle 76">
              <a:extLst>
                <a:ext uri="{FF2B5EF4-FFF2-40B4-BE49-F238E27FC236}">
                  <a16:creationId xmlns:a16="http://schemas.microsoft.com/office/drawing/2014/main" id="{CB04F1C5-C2F7-4076-B717-82E8489D5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" y="2161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58" name="Oval 77">
              <a:extLst>
                <a:ext uri="{FF2B5EF4-FFF2-40B4-BE49-F238E27FC236}">
                  <a16:creationId xmlns:a16="http://schemas.microsoft.com/office/drawing/2014/main" id="{3022E7F0-5EB4-4CD4-8507-388F3ED713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2" y="2102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59" name="Rectangle 78">
              <a:extLst>
                <a:ext uri="{FF2B5EF4-FFF2-40B4-BE49-F238E27FC236}">
                  <a16:creationId xmlns:a16="http://schemas.microsoft.com/office/drawing/2014/main" id="{D1F4CAC5-46E1-4901-9801-866BE63E2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2115"/>
              <a:ext cx="141" cy="120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60" name="Text Box 79">
              <a:extLst>
                <a:ext uri="{FF2B5EF4-FFF2-40B4-BE49-F238E27FC236}">
                  <a16:creationId xmlns:a16="http://schemas.microsoft.com/office/drawing/2014/main" id="{F5798696-13B6-4FE6-8021-D5CE5BF2FD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4" y="2054"/>
              <a:ext cx="19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61" name="Text Box 80">
              <a:extLst>
                <a:ext uri="{FF2B5EF4-FFF2-40B4-BE49-F238E27FC236}">
                  <a16:creationId xmlns:a16="http://schemas.microsoft.com/office/drawing/2014/main" id="{641A6954-A8CD-466D-8503-0253DF6BE7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6" y="2117"/>
              <a:ext cx="2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C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71762" name="Text Box 81">
              <a:extLst>
                <a:ext uri="{FF2B5EF4-FFF2-40B4-BE49-F238E27FC236}">
                  <a16:creationId xmlns:a16="http://schemas.microsoft.com/office/drawing/2014/main" id="{3FAE72E6-917E-4B7F-A5DB-A2EFEC6ED4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6" y="2675"/>
              <a:ext cx="23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A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71763" name="Text Box 82">
              <a:extLst>
                <a:ext uri="{FF2B5EF4-FFF2-40B4-BE49-F238E27FC236}">
                  <a16:creationId xmlns:a16="http://schemas.microsoft.com/office/drawing/2014/main" id="{9170EF01-1688-46DD-B881-20A2436199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4" y="2251"/>
              <a:ext cx="21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B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  <p:sp>
          <p:nvSpPr>
            <p:cNvPr id="71764" name="Oval 83">
              <a:extLst>
                <a:ext uri="{FF2B5EF4-FFF2-40B4-BE49-F238E27FC236}">
                  <a16:creationId xmlns:a16="http://schemas.microsoft.com/office/drawing/2014/main" id="{E3CF22EF-EC89-4DB4-8131-C02AA9904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58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65" name="Line 84">
              <a:extLst>
                <a:ext uri="{FF2B5EF4-FFF2-40B4-BE49-F238E27FC236}">
                  <a16:creationId xmlns:a16="http://schemas.microsoft.com/office/drawing/2014/main" id="{0AAF15F8-941B-4DD2-A11E-43A9B39CC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87" y="25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66" name="Line 85">
              <a:extLst>
                <a:ext uri="{FF2B5EF4-FFF2-40B4-BE49-F238E27FC236}">
                  <a16:creationId xmlns:a16="http://schemas.microsoft.com/office/drawing/2014/main" id="{04DD0791-2377-4AB8-AE18-A35FE0781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00" y="257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67" name="Rectangle 86">
              <a:extLst>
                <a:ext uri="{FF2B5EF4-FFF2-40B4-BE49-F238E27FC236}">
                  <a16:creationId xmlns:a16="http://schemas.microsoft.com/office/drawing/2014/main" id="{663C7641-6019-4079-A227-4CD7803B7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57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68" name="Oval 87">
              <a:extLst>
                <a:ext uri="{FF2B5EF4-FFF2-40B4-BE49-F238E27FC236}">
                  <a16:creationId xmlns:a16="http://schemas.microsoft.com/office/drawing/2014/main" id="{CDB2DF38-6BFA-41A6-B1C7-F408325A8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4" y="252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69" name="Rectangle 88">
              <a:extLst>
                <a:ext uri="{FF2B5EF4-FFF2-40B4-BE49-F238E27FC236}">
                  <a16:creationId xmlns:a16="http://schemas.microsoft.com/office/drawing/2014/main" id="{45D828CA-736C-4CCD-BBFC-81EE9D947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2547"/>
              <a:ext cx="142" cy="96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70" name="Text Box 89">
              <a:extLst>
                <a:ext uri="{FF2B5EF4-FFF2-40B4-BE49-F238E27FC236}">
                  <a16:creationId xmlns:a16="http://schemas.microsoft.com/office/drawing/2014/main" id="{A6DC7AED-B0D4-44F5-92D4-18DDB8C83B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2" y="2466"/>
              <a:ext cx="210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ea typeface="宋体" panose="02010600030101010101" pitchFamily="2" charset="-122"/>
                </a:rPr>
                <a:t>d</a:t>
              </a: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71" name="Oval 90">
              <a:extLst>
                <a:ext uri="{FF2B5EF4-FFF2-40B4-BE49-F238E27FC236}">
                  <a16:creationId xmlns:a16="http://schemas.microsoft.com/office/drawing/2014/main" id="{7AE03E65-B4FE-4C00-A25F-0E1472ABE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2654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72" name="Line 91">
              <a:extLst>
                <a:ext uri="{FF2B5EF4-FFF2-40B4-BE49-F238E27FC236}">
                  <a16:creationId xmlns:a16="http://schemas.microsoft.com/office/drawing/2014/main" id="{A5A39611-3EA8-4AE1-9CF0-CE95CED45A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69" y="264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73" name="Line 92">
              <a:extLst>
                <a:ext uri="{FF2B5EF4-FFF2-40B4-BE49-F238E27FC236}">
                  <a16:creationId xmlns:a16="http://schemas.microsoft.com/office/drawing/2014/main" id="{DBD823AC-59BE-4E50-8434-0FFB06DF44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2" y="2647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774" name="Rectangle 93">
              <a:extLst>
                <a:ext uri="{FF2B5EF4-FFF2-40B4-BE49-F238E27FC236}">
                  <a16:creationId xmlns:a16="http://schemas.microsoft.com/office/drawing/2014/main" id="{224D411D-644E-4C7D-B885-3ED84DE81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9" y="2647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775" name="Oval 94">
              <a:extLst>
                <a:ext uri="{FF2B5EF4-FFF2-40B4-BE49-F238E27FC236}">
                  <a16:creationId xmlns:a16="http://schemas.microsoft.com/office/drawing/2014/main" id="{49370F87-2220-48D2-AC91-76ED6ABC23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6" y="2588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1776" name="Group 95">
              <a:extLst>
                <a:ext uri="{FF2B5EF4-FFF2-40B4-BE49-F238E27FC236}">
                  <a16:creationId xmlns:a16="http://schemas.microsoft.com/office/drawing/2014/main" id="{91EAA370-3E1E-4B8D-B763-2C1A691669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6" y="2532"/>
              <a:ext cx="198" cy="250"/>
              <a:chOff x="2957" y="2429"/>
              <a:chExt cx="201" cy="250"/>
            </a:xfrm>
          </p:grpSpPr>
          <p:sp>
            <p:nvSpPr>
              <p:cNvPr id="71829" name="Rectangle 96">
                <a:extLst>
                  <a:ext uri="{FF2B5EF4-FFF2-40B4-BE49-F238E27FC236}">
                    <a16:creationId xmlns:a16="http://schemas.microsoft.com/office/drawing/2014/main" id="{1601875C-9B84-4DCC-8DC6-5AA93FB3B1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30" name="Text Box 97">
                <a:extLst>
                  <a:ext uri="{FF2B5EF4-FFF2-40B4-BE49-F238E27FC236}">
                    <a16:creationId xmlns:a16="http://schemas.microsoft.com/office/drawing/2014/main" id="{05DCE91B-FBA7-43F9-B9EB-29E93B6F69D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57" y="2429"/>
                <a:ext cx="20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c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1777" name="Group 98">
              <a:extLst>
                <a:ext uri="{FF2B5EF4-FFF2-40B4-BE49-F238E27FC236}">
                  <a16:creationId xmlns:a16="http://schemas.microsoft.com/office/drawing/2014/main" id="{674641F4-7AB6-4D52-BE3C-FB1315B923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1728"/>
              <a:ext cx="491" cy="250"/>
              <a:chOff x="2509" y="3533"/>
              <a:chExt cx="491" cy="250"/>
            </a:xfrm>
          </p:grpSpPr>
          <p:sp>
            <p:nvSpPr>
              <p:cNvPr id="71821" name="Oval 99">
                <a:extLst>
                  <a:ext uri="{FF2B5EF4-FFF2-40B4-BE49-F238E27FC236}">
                    <a16:creationId xmlns:a16="http://schemas.microsoft.com/office/drawing/2014/main" id="{B26266FF-A64A-4C41-AAE4-E192C3A110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3646"/>
                <a:ext cx="484" cy="113"/>
              </a:xfrm>
              <a:prstGeom prst="ellipse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22" name="Line 100">
                <a:extLst>
                  <a:ext uri="{FF2B5EF4-FFF2-40B4-BE49-F238E27FC236}">
                    <a16:creationId xmlns:a16="http://schemas.microsoft.com/office/drawing/2014/main" id="{F155D510-12F5-4415-B1C4-2DCA99376F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8" y="3637"/>
                <a:ext cx="2" cy="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23" name="Rectangle 101">
                <a:extLst>
                  <a:ext uri="{FF2B5EF4-FFF2-40B4-BE49-F238E27FC236}">
                    <a16:creationId xmlns:a16="http://schemas.microsoft.com/office/drawing/2014/main" id="{45ECE716-3ABB-4BBB-A471-42E73BC637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3637"/>
                <a:ext cx="480" cy="6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24" name="Oval 102">
                <a:extLst>
                  <a:ext uri="{FF2B5EF4-FFF2-40B4-BE49-F238E27FC236}">
                    <a16:creationId xmlns:a16="http://schemas.microsoft.com/office/drawing/2014/main" id="{8CE398DC-5EFA-45CD-9697-4F3AD847D4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9" y="3555"/>
                <a:ext cx="485" cy="132"/>
              </a:xfrm>
              <a:prstGeom prst="ellipse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25" name="Line 103">
                <a:extLst>
                  <a:ext uri="{FF2B5EF4-FFF2-40B4-BE49-F238E27FC236}">
                    <a16:creationId xmlns:a16="http://schemas.microsoft.com/office/drawing/2014/main" id="{FABBB2CD-E6D8-4B1E-8914-46888CA4B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1" y="3637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1826" name="Group 104">
                <a:extLst>
                  <a:ext uri="{FF2B5EF4-FFF2-40B4-BE49-F238E27FC236}">
                    <a16:creationId xmlns:a16="http://schemas.microsoft.com/office/drawing/2014/main" id="{BB25546B-09CD-41AF-9E50-C73B821F42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58" y="3533"/>
                <a:ext cx="355" cy="250"/>
                <a:chOff x="2012" y="3629"/>
                <a:chExt cx="355" cy="250"/>
              </a:xfrm>
            </p:grpSpPr>
            <p:sp>
              <p:nvSpPr>
                <p:cNvPr id="71827" name="Rectangle 105">
                  <a:extLst>
                    <a:ext uri="{FF2B5EF4-FFF2-40B4-BE49-F238E27FC236}">
                      <a16:creationId xmlns:a16="http://schemas.microsoft.com/office/drawing/2014/main" id="{2AE8A9A9-017A-4A71-8A18-9243B72437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5" y="3690"/>
                  <a:ext cx="265" cy="138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828" name="Text Box 106">
                  <a:extLst>
                    <a:ext uri="{FF2B5EF4-FFF2-40B4-BE49-F238E27FC236}">
                      <a16:creationId xmlns:a16="http://schemas.microsoft.com/office/drawing/2014/main" id="{F734FC88-26F6-467A-AA0E-9C3B09F1ACF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2" y="3629"/>
                  <a:ext cx="35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A.a</a:t>
                  </a: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71778" name="Group 107">
              <a:extLst>
                <a:ext uri="{FF2B5EF4-FFF2-40B4-BE49-F238E27FC236}">
                  <a16:creationId xmlns:a16="http://schemas.microsoft.com/office/drawing/2014/main" id="{E39A8535-4878-475C-8815-C28CD73EA1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3" y="1970"/>
              <a:ext cx="491" cy="250"/>
              <a:chOff x="2509" y="3533"/>
              <a:chExt cx="491" cy="250"/>
            </a:xfrm>
          </p:grpSpPr>
          <p:sp>
            <p:nvSpPr>
              <p:cNvPr id="71813" name="Oval 108">
                <a:extLst>
                  <a:ext uri="{FF2B5EF4-FFF2-40B4-BE49-F238E27FC236}">
                    <a16:creationId xmlns:a16="http://schemas.microsoft.com/office/drawing/2014/main" id="{8269AC45-4F91-48B6-A05A-6AA62D4FC5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3646"/>
                <a:ext cx="484" cy="113"/>
              </a:xfrm>
              <a:prstGeom prst="ellipse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14" name="Line 109">
                <a:extLst>
                  <a:ext uri="{FF2B5EF4-FFF2-40B4-BE49-F238E27FC236}">
                    <a16:creationId xmlns:a16="http://schemas.microsoft.com/office/drawing/2014/main" id="{61EF97CB-BF6A-489D-B408-30F511EF85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8" y="3637"/>
                <a:ext cx="2" cy="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15" name="Rectangle 110">
                <a:extLst>
                  <a:ext uri="{FF2B5EF4-FFF2-40B4-BE49-F238E27FC236}">
                    <a16:creationId xmlns:a16="http://schemas.microsoft.com/office/drawing/2014/main" id="{D10DE4EC-FCF4-4C76-9359-18D076A1E7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3637"/>
                <a:ext cx="480" cy="6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16" name="Oval 111">
                <a:extLst>
                  <a:ext uri="{FF2B5EF4-FFF2-40B4-BE49-F238E27FC236}">
                    <a16:creationId xmlns:a16="http://schemas.microsoft.com/office/drawing/2014/main" id="{CF059390-7708-4B9A-A7BB-00C67A75AE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9" y="3555"/>
                <a:ext cx="485" cy="132"/>
              </a:xfrm>
              <a:prstGeom prst="ellipse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17" name="Line 112">
                <a:extLst>
                  <a:ext uri="{FF2B5EF4-FFF2-40B4-BE49-F238E27FC236}">
                    <a16:creationId xmlns:a16="http://schemas.microsoft.com/office/drawing/2014/main" id="{5894EF21-A862-4828-A720-6193077E23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1" y="3637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1818" name="Group 113">
                <a:extLst>
                  <a:ext uri="{FF2B5EF4-FFF2-40B4-BE49-F238E27FC236}">
                    <a16:creationId xmlns:a16="http://schemas.microsoft.com/office/drawing/2014/main" id="{931E8D62-6F80-4C32-B432-FAAF35148C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58" y="3533"/>
                <a:ext cx="355" cy="250"/>
                <a:chOff x="2012" y="3629"/>
                <a:chExt cx="355" cy="250"/>
              </a:xfrm>
            </p:grpSpPr>
            <p:sp>
              <p:nvSpPr>
                <p:cNvPr id="71819" name="Rectangle 114">
                  <a:extLst>
                    <a:ext uri="{FF2B5EF4-FFF2-40B4-BE49-F238E27FC236}">
                      <a16:creationId xmlns:a16="http://schemas.microsoft.com/office/drawing/2014/main" id="{DBC074F7-E289-412F-9E44-9272F571B5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5" y="3690"/>
                  <a:ext cx="265" cy="138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820" name="Text Box 115">
                  <a:extLst>
                    <a:ext uri="{FF2B5EF4-FFF2-40B4-BE49-F238E27FC236}">
                      <a16:creationId xmlns:a16="http://schemas.microsoft.com/office/drawing/2014/main" id="{E2A97FCF-8FCC-45C1-ACED-F49F0D39B1A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2" y="3629"/>
                  <a:ext cx="355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A.c</a:t>
                  </a: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71779" name="Group 116">
              <a:extLst>
                <a:ext uri="{FF2B5EF4-FFF2-40B4-BE49-F238E27FC236}">
                  <a16:creationId xmlns:a16="http://schemas.microsoft.com/office/drawing/2014/main" id="{93A080EF-1085-49B9-B13D-BB4B3270D9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85" y="1363"/>
              <a:ext cx="491" cy="250"/>
              <a:chOff x="2509" y="3533"/>
              <a:chExt cx="491" cy="250"/>
            </a:xfrm>
          </p:grpSpPr>
          <p:sp>
            <p:nvSpPr>
              <p:cNvPr id="71805" name="Oval 117">
                <a:extLst>
                  <a:ext uri="{FF2B5EF4-FFF2-40B4-BE49-F238E27FC236}">
                    <a16:creationId xmlns:a16="http://schemas.microsoft.com/office/drawing/2014/main" id="{CB8B771F-E04A-484A-9B42-2B03ACCA45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3646"/>
                <a:ext cx="484" cy="113"/>
              </a:xfrm>
              <a:prstGeom prst="ellipse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06" name="Line 118">
                <a:extLst>
                  <a:ext uri="{FF2B5EF4-FFF2-40B4-BE49-F238E27FC236}">
                    <a16:creationId xmlns:a16="http://schemas.microsoft.com/office/drawing/2014/main" id="{8BACB242-DD88-4921-B6B4-519E9258D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8" y="3637"/>
                <a:ext cx="2" cy="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807" name="Rectangle 119">
                <a:extLst>
                  <a:ext uri="{FF2B5EF4-FFF2-40B4-BE49-F238E27FC236}">
                    <a16:creationId xmlns:a16="http://schemas.microsoft.com/office/drawing/2014/main" id="{194F0D12-0644-46B2-8348-71AED23396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3637"/>
                <a:ext cx="480" cy="6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08" name="Oval 120">
                <a:extLst>
                  <a:ext uri="{FF2B5EF4-FFF2-40B4-BE49-F238E27FC236}">
                    <a16:creationId xmlns:a16="http://schemas.microsoft.com/office/drawing/2014/main" id="{E0C2F0A7-789C-41C1-84F7-39A40258D9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9" y="3555"/>
                <a:ext cx="485" cy="132"/>
              </a:xfrm>
              <a:prstGeom prst="ellipse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09" name="Line 121">
                <a:extLst>
                  <a:ext uri="{FF2B5EF4-FFF2-40B4-BE49-F238E27FC236}">
                    <a16:creationId xmlns:a16="http://schemas.microsoft.com/office/drawing/2014/main" id="{FC76DD6B-6EED-42EA-BC55-7BB549A395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1" y="3637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1810" name="Group 122">
                <a:extLst>
                  <a:ext uri="{FF2B5EF4-FFF2-40B4-BE49-F238E27FC236}">
                    <a16:creationId xmlns:a16="http://schemas.microsoft.com/office/drawing/2014/main" id="{99C49578-017A-4500-B9EA-2D6A60AB0E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2" y="3533"/>
                <a:ext cx="347" cy="250"/>
                <a:chOff x="2016" y="3629"/>
                <a:chExt cx="347" cy="250"/>
              </a:xfrm>
            </p:grpSpPr>
            <p:sp>
              <p:nvSpPr>
                <p:cNvPr id="71811" name="Rectangle 123">
                  <a:extLst>
                    <a:ext uri="{FF2B5EF4-FFF2-40B4-BE49-F238E27FC236}">
                      <a16:creationId xmlns:a16="http://schemas.microsoft.com/office/drawing/2014/main" id="{9C4A9B98-76EA-4ACD-B677-3BCD30EEEA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5" y="3690"/>
                  <a:ext cx="265" cy="138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812" name="Text Box 124">
                  <a:extLst>
                    <a:ext uri="{FF2B5EF4-FFF2-40B4-BE49-F238E27FC236}">
                      <a16:creationId xmlns:a16="http://schemas.microsoft.com/office/drawing/2014/main" id="{F1EAFB62-DF24-4874-B761-0798E63C62A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16" y="3629"/>
                  <a:ext cx="347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C.b</a:t>
                  </a: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71780" name="Group 125">
              <a:extLst>
                <a:ext uri="{FF2B5EF4-FFF2-40B4-BE49-F238E27FC236}">
                  <a16:creationId xmlns:a16="http://schemas.microsoft.com/office/drawing/2014/main" id="{2FCAAC52-39C2-4164-B201-25EFC8109E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83" y="1499"/>
              <a:ext cx="491" cy="250"/>
              <a:chOff x="2509" y="3533"/>
              <a:chExt cx="491" cy="250"/>
            </a:xfrm>
          </p:grpSpPr>
          <p:sp>
            <p:nvSpPr>
              <p:cNvPr id="71797" name="Oval 126">
                <a:extLst>
                  <a:ext uri="{FF2B5EF4-FFF2-40B4-BE49-F238E27FC236}">
                    <a16:creationId xmlns:a16="http://schemas.microsoft.com/office/drawing/2014/main" id="{ED7ADEBB-5847-4CE1-8551-B5F4DB9C7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3646"/>
                <a:ext cx="484" cy="113"/>
              </a:xfrm>
              <a:prstGeom prst="ellipse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798" name="Line 127">
                <a:extLst>
                  <a:ext uri="{FF2B5EF4-FFF2-40B4-BE49-F238E27FC236}">
                    <a16:creationId xmlns:a16="http://schemas.microsoft.com/office/drawing/2014/main" id="{9C7C6FA5-5828-4E30-B968-302F12E79B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8" y="3637"/>
                <a:ext cx="2" cy="6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99" name="Rectangle 128">
                <a:extLst>
                  <a:ext uri="{FF2B5EF4-FFF2-40B4-BE49-F238E27FC236}">
                    <a16:creationId xmlns:a16="http://schemas.microsoft.com/office/drawing/2014/main" id="{C6342764-1DEA-4733-91D9-87D7E66F0F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" y="3637"/>
                <a:ext cx="480" cy="6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800" name="Oval 129">
                <a:extLst>
                  <a:ext uri="{FF2B5EF4-FFF2-40B4-BE49-F238E27FC236}">
                    <a16:creationId xmlns:a16="http://schemas.microsoft.com/office/drawing/2014/main" id="{F55EBE75-ED0C-4032-AFD3-A1B47F2B7D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9" y="3555"/>
                <a:ext cx="485" cy="132"/>
              </a:xfrm>
              <a:prstGeom prst="ellipse">
                <a:avLst/>
              </a:prstGeom>
              <a:solidFill>
                <a:schemeClr val="hlink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801" name="Line 130">
                <a:extLst>
                  <a:ext uri="{FF2B5EF4-FFF2-40B4-BE49-F238E27FC236}">
                    <a16:creationId xmlns:a16="http://schemas.microsoft.com/office/drawing/2014/main" id="{00937595-2513-4A78-928F-E2B089472A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11" y="3637"/>
                <a:ext cx="1" cy="69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71802" name="Group 131">
                <a:extLst>
                  <a:ext uri="{FF2B5EF4-FFF2-40B4-BE49-F238E27FC236}">
                    <a16:creationId xmlns:a16="http://schemas.microsoft.com/office/drawing/2014/main" id="{1F77CAB4-39CC-467E-8549-50829075901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66" y="3533"/>
                <a:ext cx="339" cy="250"/>
                <a:chOff x="2020" y="3629"/>
                <a:chExt cx="339" cy="250"/>
              </a:xfrm>
            </p:grpSpPr>
            <p:sp>
              <p:nvSpPr>
                <p:cNvPr id="71803" name="Rectangle 132">
                  <a:extLst>
                    <a:ext uri="{FF2B5EF4-FFF2-40B4-BE49-F238E27FC236}">
                      <a16:creationId xmlns:a16="http://schemas.microsoft.com/office/drawing/2014/main" id="{31DF9AC6-6730-4E58-8B3C-ADE0CDF45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065" y="3690"/>
                  <a:ext cx="265" cy="138"/>
                </a:xfrm>
                <a:prstGeom prst="rect">
                  <a:avLst/>
                </a:prstGeom>
                <a:solidFill>
                  <a:schemeClr val="hlink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1800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71804" name="Text Box 133">
                  <a:extLst>
                    <a:ext uri="{FF2B5EF4-FFF2-40B4-BE49-F238E27FC236}">
                      <a16:creationId xmlns:a16="http://schemas.microsoft.com/office/drawing/2014/main" id="{9386C50E-FF9B-4A3C-AE95-93AEDD1DEA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020" y="3629"/>
                  <a:ext cx="339" cy="25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SzPct val="85000"/>
                    <a:buFont typeface="ZapfDingbats" pitchFamily="82" charset="2"/>
                    <a:buChar char="r"/>
                    <a:defRPr sz="28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1pPr>
                  <a:lvl2pPr marL="742950" indent="-285750">
                    <a:spcBef>
                      <a:spcPct val="20000"/>
                    </a:spcBef>
                    <a:buClr>
                      <a:schemeClr val="accent2"/>
                    </a:buClr>
                    <a:buSzPct val="75000"/>
                    <a:buFont typeface="ZapfDingbats" pitchFamily="82" charset="2"/>
                    <a:buChar char="m"/>
                    <a:defRPr sz="24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000">
                      <a:solidFill>
                        <a:schemeClr val="tx1"/>
                      </a:solidFill>
                      <a:latin typeface="Comic Sans MS" panose="030F0702030302020204" pitchFamily="66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en-US" altLang="zh-CN" sz="2000">
                      <a:ea typeface="宋体" panose="02010600030101010101" pitchFamily="2" charset="-122"/>
                    </a:rPr>
                    <a:t>B.a</a:t>
                  </a:r>
                  <a:endParaRPr lang="en-US" altLang="zh-CN" sz="240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71781" name="Group 134">
              <a:extLst>
                <a:ext uri="{FF2B5EF4-FFF2-40B4-BE49-F238E27FC236}">
                  <a16:creationId xmlns:a16="http://schemas.microsoft.com/office/drawing/2014/main" id="{94531C5B-8E0E-498B-AC44-E09D2DEB04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20" y="1940"/>
              <a:ext cx="316" cy="250"/>
              <a:chOff x="4320" y="1940"/>
              <a:chExt cx="316" cy="250"/>
            </a:xfrm>
          </p:grpSpPr>
          <p:sp>
            <p:nvSpPr>
              <p:cNvPr id="71790" name="Oval 135">
                <a:extLst>
                  <a:ext uri="{FF2B5EF4-FFF2-40B4-BE49-F238E27FC236}">
                    <a16:creationId xmlns:a16="http://schemas.microsoft.com/office/drawing/2014/main" id="{BA587FDA-7497-4CA2-A0B3-91BF6C2AE0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3" y="2054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791" name="Line 136">
                <a:extLst>
                  <a:ext uri="{FF2B5EF4-FFF2-40B4-BE49-F238E27FC236}">
                    <a16:creationId xmlns:a16="http://schemas.microsoft.com/office/drawing/2014/main" id="{B8FE219B-48A2-40A8-AA4C-AFECA959FA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3" y="20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92" name="Line 137">
                <a:extLst>
                  <a:ext uri="{FF2B5EF4-FFF2-40B4-BE49-F238E27FC236}">
                    <a16:creationId xmlns:a16="http://schemas.microsoft.com/office/drawing/2014/main" id="{4448D9E3-57B7-48C5-A77F-2234DC5A54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36" y="2047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93" name="Rectangle 138">
                <a:extLst>
                  <a:ext uri="{FF2B5EF4-FFF2-40B4-BE49-F238E27FC236}">
                    <a16:creationId xmlns:a16="http://schemas.microsoft.com/office/drawing/2014/main" id="{7FCE4662-6ADC-4E25-95A2-23BE5E1E7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3" y="2047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794" name="Oval 139">
                <a:extLst>
                  <a:ext uri="{FF2B5EF4-FFF2-40B4-BE49-F238E27FC236}">
                    <a16:creationId xmlns:a16="http://schemas.microsoft.com/office/drawing/2014/main" id="{4EAE7868-D2E8-446C-B2EA-C3F3377AB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0" y="1988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795" name="Rectangle 140">
                <a:extLst>
                  <a:ext uri="{FF2B5EF4-FFF2-40B4-BE49-F238E27FC236}">
                    <a16:creationId xmlns:a16="http://schemas.microsoft.com/office/drawing/2014/main" id="{EE588A15-DD89-40E3-B342-D24BC05EEB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7" y="2001"/>
                <a:ext cx="141" cy="11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796" name="Text Box 141">
                <a:extLst>
                  <a:ext uri="{FF2B5EF4-FFF2-40B4-BE49-F238E27FC236}">
                    <a16:creationId xmlns:a16="http://schemas.microsoft.com/office/drawing/2014/main" id="{2B083B36-D94A-4641-A3FD-06E8DC8067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82" y="1940"/>
                <a:ext cx="19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c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1782" name="Group 142">
              <a:extLst>
                <a:ext uri="{FF2B5EF4-FFF2-40B4-BE49-F238E27FC236}">
                  <a16:creationId xmlns:a16="http://schemas.microsoft.com/office/drawing/2014/main" id="{67327C50-41B6-4DB5-A6EF-7FF1CC2528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96" y="2162"/>
              <a:ext cx="316" cy="250"/>
              <a:chOff x="4596" y="2162"/>
              <a:chExt cx="316" cy="250"/>
            </a:xfrm>
          </p:grpSpPr>
          <p:sp>
            <p:nvSpPr>
              <p:cNvPr id="71783" name="Oval 143">
                <a:extLst>
                  <a:ext uri="{FF2B5EF4-FFF2-40B4-BE49-F238E27FC236}">
                    <a16:creationId xmlns:a16="http://schemas.microsoft.com/office/drawing/2014/main" id="{03024DFA-C98E-44FE-A419-2541F9247A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9" y="2276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784" name="Line 144">
                <a:extLst>
                  <a:ext uri="{FF2B5EF4-FFF2-40B4-BE49-F238E27FC236}">
                    <a16:creationId xmlns:a16="http://schemas.microsoft.com/office/drawing/2014/main" id="{C64FF6C9-BDA5-4F3D-B800-0FC86C3BD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99" y="226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85" name="Line 145">
                <a:extLst>
                  <a:ext uri="{FF2B5EF4-FFF2-40B4-BE49-F238E27FC236}">
                    <a16:creationId xmlns:a16="http://schemas.microsoft.com/office/drawing/2014/main" id="{3B75AF2E-872F-466A-B7E9-9AA3E1348B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2" y="2269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786" name="Rectangle 146">
                <a:extLst>
                  <a:ext uri="{FF2B5EF4-FFF2-40B4-BE49-F238E27FC236}">
                    <a16:creationId xmlns:a16="http://schemas.microsoft.com/office/drawing/2014/main" id="{635960B5-A834-48C6-BDE8-F00A1274A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9" y="2269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1787" name="Oval 147">
                <a:extLst>
                  <a:ext uri="{FF2B5EF4-FFF2-40B4-BE49-F238E27FC236}">
                    <a16:creationId xmlns:a16="http://schemas.microsoft.com/office/drawing/2014/main" id="{F2A51A5A-1E15-4C0A-92DC-913A29853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2210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788" name="Rectangle 148">
                <a:extLst>
                  <a:ext uri="{FF2B5EF4-FFF2-40B4-BE49-F238E27FC236}">
                    <a16:creationId xmlns:a16="http://schemas.microsoft.com/office/drawing/2014/main" id="{877D97AC-7084-4803-BFED-A4F573808E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3" y="2223"/>
                <a:ext cx="142" cy="110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ea typeface="宋体" panose="02010600030101010101" pitchFamily="2" charset="-122"/>
                </a:endParaRPr>
              </a:p>
            </p:txBody>
          </p:sp>
          <p:sp>
            <p:nvSpPr>
              <p:cNvPr id="71789" name="Text Box 149">
                <a:extLst>
                  <a:ext uri="{FF2B5EF4-FFF2-40B4-BE49-F238E27FC236}">
                    <a16:creationId xmlns:a16="http://schemas.microsoft.com/office/drawing/2014/main" id="{BECB3403-722E-44D8-9B94-B78D8C6561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2" y="2162"/>
                <a:ext cx="211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SzPct val="85000"/>
                  <a:buFont typeface="ZapfDingbats" pitchFamily="82" charset="2"/>
                  <a:buChar char="r"/>
                  <a:defRPr sz="28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5000"/>
                  <a:buFont typeface="ZapfDingbats" pitchFamily="82" charset="2"/>
                  <a:buChar char="m"/>
                  <a:defRPr sz="24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000">
                    <a:solidFill>
                      <a:schemeClr val="tx1"/>
                    </a:solidFill>
                    <a:latin typeface="Comic Sans MS" panose="030F0702030302020204" pitchFamily="66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2000">
                    <a:ea typeface="宋体" panose="02010600030101010101" pitchFamily="2" charset="-122"/>
                  </a:rPr>
                  <a:t>b</a:t>
                </a:r>
                <a:endParaRPr lang="en-US" altLang="zh-CN" sz="240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aphicFrame>
        <p:nvGraphicFramePr>
          <p:cNvPr id="71685" name="Object 18">
            <a:extLst>
              <a:ext uri="{FF2B5EF4-FFF2-40B4-BE49-F238E27FC236}">
                <a16:creationId xmlns:a16="http://schemas.microsoft.com/office/drawing/2014/main" id="{CAC728CD-2662-4780-88B1-F740F9FC35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210425" y="2989263"/>
          <a:ext cx="66833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5" name="Clip" r:id="rId3" imgW="1307263" imgH="1084139" progId="MS_ClipArt_Gallery.2">
                  <p:embed/>
                </p:oleObj>
              </mc:Choice>
              <mc:Fallback>
                <p:oleObj name="Clip" r:id="rId3" imgW="1307263" imgH="1084139" progId="MS_ClipArt_Gallery.2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0425" y="2989263"/>
                        <a:ext cx="66833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686" name="Group 16">
            <a:extLst>
              <a:ext uri="{FF2B5EF4-FFF2-40B4-BE49-F238E27FC236}">
                <a16:creationId xmlns:a16="http://schemas.microsoft.com/office/drawing/2014/main" id="{5FAED379-8146-4AA4-8FE8-DBB2306F2617}"/>
              </a:ext>
            </a:extLst>
          </p:cNvPr>
          <p:cNvGrpSpPr>
            <a:grpSpLocks/>
          </p:cNvGrpSpPr>
          <p:nvPr/>
        </p:nvGrpSpPr>
        <p:grpSpPr bwMode="auto">
          <a:xfrm>
            <a:off x="1327150" y="3389313"/>
            <a:ext cx="1112838" cy="835025"/>
            <a:chOff x="1226" y="2531"/>
            <a:chExt cx="701" cy="526"/>
          </a:xfrm>
        </p:grpSpPr>
        <p:graphicFrame>
          <p:nvGraphicFramePr>
            <p:cNvPr id="71704" name="Object 6">
              <a:extLst>
                <a:ext uri="{FF2B5EF4-FFF2-40B4-BE49-F238E27FC236}">
                  <a16:creationId xmlns:a16="http://schemas.microsoft.com/office/drawing/2014/main" id="{1C61A0D0-8C6B-4E74-9A0A-4D906679177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06" y="2723"/>
            <a:ext cx="421" cy="3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46" name="Clip" r:id="rId5" imgW="1307263" imgH="1084139" progId="MS_ClipArt_Gallery.2">
                    <p:embed/>
                  </p:oleObj>
                </mc:Choice>
                <mc:Fallback>
                  <p:oleObj name="Clip" r:id="rId5" imgW="1307263" imgH="1084139" progId="MS_ClipArt_Gallery.2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6" y="2723"/>
                          <a:ext cx="421" cy="3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705" name="Text Box 15">
              <a:extLst>
                <a:ext uri="{FF2B5EF4-FFF2-40B4-BE49-F238E27FC236}">
                  <a16:creationId xmlns:a16="http://schemas.microsoft.com/office/drawing/2014/main" id="{BA2D673B-C03F-4795-B62F-A96FF161B6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6" y="2531"/>
              <a:ext cx="476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ea typeface="宋体" panose="02010600030101010101" pitchFamily="2" charset="-122"/>
                </a:rPr>
                <a:t>Host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chemeClr val="accent2"/>
                  </a:solidFill>
                  <a:ea typeface="宋体" panose="02010600030101010101" pitchFamily="2" charset="-122"/>
                </a:rPr>
                <a:t>h1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71687" name="Line 150">
            <a:extLst>
              <a:ext uri="{FF2B5EF4-FFF2-40B4-BE49-F238E27FC236}">
                <a16:creationId xmlns:a16="http://schemas.microsoft.com/office/drawing/2014/main" id="{35EAA63E-0008-47FC-BAA4-4CA9C06D2B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09825" y="3714750"/>
            <a:ext cx="333375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688" name="Line 151">
            <a:extLst>
              <a:ext uri="{FF2B5EF4-FFF2-40B4-BE49-F238E27FC236}">
                <a16:creationId xmlns:a16="http://schemas.microsoft.com/office/drawing/2014/main" id="{DA35EDC1-54D7-4AA2-A659-A96F33DD6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7550" y="3228975"/>
            <a:ext cx="209550" cy="666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344" name="Freeform 152">
            <a:extLst>
              <a:ext uri="{FF2B5EF4-FFF2-40B4-BE49-F238E27FC236}">
                <a16:creationId xmlns:a16="http://schemas.microsoft.com/office/drawing/2014/main" id="{2C42F1A7-D956-4513-8AE4-FEFA4EF09EF5}"/>
              </a:ext>
            </a:extLst>
          </p:cNvPr>
          <p:cNvSpPr>
            <a:spLocks/>
          </p:cNvSpPr>
          <p:nvPr/>
        </p:nvSpPr>
        <p:spPr bwMode="auto">
          <a:xfrm>
            <a:off x="2409825" y="3343275"/>
            <a:ext cx="1971675" cy="723900"/>
          </a:xfrm>
          <a:custGeom>
            <a:avLst/>
            <a:gdLst>
              <a:gd name="T0" fmla="*/ 0 w 1242"/>
              <a:gd name="T1" fmla="*/ 2147483646 h 456"/>
              <a:gd name="T2" fmla="*/ 2147483646 w 1242"/>
              <a:gd name="T3" fmla="*/ 2147483646 h 456"/>
              <a:gd name="T4" fmla="*/ 2147483646 w 1242"/>
              <a:gd name="T5" fmla="*/ 2147483646 h 456"/>
              <a:gd name="T6" fmla="*/ 2147483646 w 1242"/>
              <a:gd name="T7" fmla="*/ 2147483646 h 456"/>
              <a:gd name="T8" fmla="*/ 2147483646 w 1242"/>
              <a:gd name="T9" fmla="*/ 0 h 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242"/>
              <a:gd name="T16" fmla="*/ 0 h 456"/>
              <a:gd name="T17" fmla="*/ 1242 w 1242"/>
              <a:gd name="T18" fmla="*/ 456 h 45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242" h="456">
                <a:moveTo>
                  <a:pt x="0" y="372"/>
                </a:moveTo>
                <a:lnTo>
                  <a:pt x="270" y="192"/>
                </a:lnTo>
                <a:lnTo>
                  <a:pt x="630" y="456"/>
                </a:lnTo>
                <a:lnTo>
                  <a:pt x="1242" y="294"/>
                </a:lnTo>
                <a:lnTo>
                  <a:pt x="1242" y="0"/>
                </a:lnTo>
              </a:path>
            </a:pathLst>
          </a:cu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345" name="Text Box 153">
            <a:extLst>
              <a:ext uri="{FF2B5EF4-FFF2-40B4-BE49-F238E27FC236}">
                <a16:creationId xmlns:a16="http://schemas.microsoft.com/office/drawing/2014/main" id="{7E6C7F8C-1AB7-449C-B3A6-DBD268910D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0175" y="4141788"/>
            <a:ext cx="2217738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Intra-AS routing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within AS A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36347" name="Freeform 155">
            <a:extLst>
              <a:ext uri="{FF2B5EF4-FFF2-40B4-BE49-F238E27FC236}">
                <a16:creationId xmlns:a16="http://schemas.microsoft.com/office/drawing/2014/main" id="{C35F422A-F4B6-4E50-B4B7-AAAA3D66206A}"/>
              </a:ext>
            </a:extLst>
          </p:cNvPr>
          <p:cNvSpPr>
            <a:spLocks/>
          </p:cNvSpPr>
          <p:nvPr/>
        </p:nvSpPr>
        <p:spPr bwMode="auto">
          <a:xfrm>
            <a:off x="4381500" y="3119438"/>
            <a:ext cx="1588" cy="228600"/>
          </a:xfrm>
          <a:custGeom>
            <a:avLst/>
            <a:gdLst>
              <a:gd name="T0" fmla="*/ 0 w 1"/>
              <a:gd name="T1" fmla="*/ 2147483646 h 144"/>
              <a:gd name="T2" fmla="*/ 0 w 1"/>
              <a:gd name="T3" fmla="*/ 0 h 144"/>
              <a:gd name="T4" fmla="*/ 0 60000 65536"/>
              <a:gd name="T5" fmla="*/ 0 60000 65536"/>
              <a:gd name="T6" fmla="*/ 0 w 1"/>
              <a:gd name="T7" fmla="*/ 0 h 144"/>
              <a:gd name="T8" fmla="*/ 1 w 1"/>
              <a:gd name="T9" fmla="*/ 144 h 14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44">
                <a:moveTo>
                  <a:pt x="0" y="144"/>
                </a:moveTo>
                <a:lnTo>
                  <a:pt x="0" y="0"/>
                </a:lnTo>
              </a:path>
            </a:pathLst>
          </a:custGeom>
          <a:noFill/>
          <a:ln w="76200">
            <a:solidFill>
              <a:srgbClr val="00CC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349" name="Freeform 157">
            <a:extLst>
              <a:ext uri="{FF2B5EF4-FFF2-40B4-BE49-F238E27FC236}">
                <a16:creationId xmlns:a16="http://schemas.microsoft.com/office/drawing/2014/main" id="{F131B750-CD76-483E-85CD-D8B02A186677}"/>
              </a:ext>
            </a:extLst>
          </p:cNvPr>
          <p:cNvSpPr>
            <a:spLocks/>
          </p:cNvSpPr>
          <p:nvPr/>
        </p:nvSpPr>
        <p:spPr bwMode="auto">
          <a:xfrm>
            <a:off x="5908675" y="2214563"/>
            <a:ext cx="1588" cy="430212"/>
          </a:xfrm>
          <a:custGeom>
            <a:avLst/>
            <a:gdLst>
              <a:gd name="T0" fmla="*/ 0 w 1"/>
              <a:gd name="T1" fmla="*/ 2147483646 h 271"/>
              <a:gd name="T2" fmla="*/ 2147483646 w 1"/>
              <a:gd name="T3" fmla="*/ 0 h 271"/>
              <a:gd name="T4" fmla="*/ 0 60000 65536"/>
              <a:gd name="T5" fmla="*/ 0 60000 65536"/>
              <a:gd name="T6" fmla="*/ 0 w 1"/>
              <a:gd name="T7" fmla="*/ 0 h 271"/>
              <a:gd name="T8" fmla="*/ 1 w 1"/>
              <a:gd name="T9" fmla="*/ 271 h 27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271">
                <a:moveTo>
                  <a:pt x="0" y="271"/>
                </a:moveTo>
                <a:lnTo>
                  <a:pt x="1" y="0"/>
                </a:lnTo>
              </a:path>
            </a:pathLst>
          </a:custGeom>
          <a:noFill/>
          <a:ln w="76200">
            <a:solidFill>
              <a:srgbClr val="00CC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7" name="Group 161">
            <a:extLst>
              <a:ext uri="{FF2B5EF4-FFF2-40B4-BE49-F238E27FC236}">
                <a16:creationId xmlns:a16="http://schemas.microsoft.com/office/drawing/2014/main" id="{040F3361-783C-466E-8B59-0720D9FA3DC0}"/>
              </a:ext>
            </a:extLst>
          </p:cNvPr>
          <p:cNvGrpSpPr>
            <a:grpSpLocks/>
          </p:cNvGrpSpPr>
          <p:nvPr/>
        </p:nvGrpSpPr>
        <p:grpSpPr bwMode="auto">
          <a:xfrm>
            <a:off x="4098925" y="1360488"/>
            <a:ext cx="1304925" cy="1311275"/>
            <a:chOff x="3008" y="905"/>
            <a:chExt cx="822" cy="826"/>
          </a:xfrm>
        </p:grpSpPr>
        <p:sp>
          <p:nvSpPr>
            <p:cNvPr id="71702" name="Rectangle 159">
              <a:extLst>
                <a:ext uri="{FF2B5EF4-FFF2-40B4-BE49-F238E27FC236}">
                  <a16:creationId xmlns:a16="http://schemas.microsoft.com/office/drawing/2014/main" id="{E6BA782B-0823-4AF7-A1EB-92B49E8B9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" y="948"/>
              <a:ext cx="756" cy="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1703" name="Text Box 158">
              <a:extLst>
                <a:ext uri="{FF2B5EF4-FFF2-40B4-BE49-F238E27FC236}">
                  <a16:creationId xmlns:a16="http://schemas.microsoft.com/office/drawing/2014/main" id="{65DF8A59-1035-4DF6-B882-A2FCA15627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08" y="905"/>
              <a:ext cx="822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CC66"/>
                  </a:solidFill>
                  <a:ea typeface="宋体" panose="02010600030101010101" pitchFamily="2" charset="-122"/>
                </a:rPr>
                <a:t>Inter-AS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CC66"/>
                  </a:solidFill>
                  <a:ea typeface="宋体" panose="02010600030101010101" pitchFamily="2" charset="-122"/>
                </a:rPr>
                <a:t> routing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CC66"/>
                  </a:solidFill>
                  <a:ea typeface="宋体" panose="02010600030101010101" pitchFamily="2" charset="-122"/>
                </a:rPr>
                <a:t>between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00CC66"/>
                  </a:solidFill>
                  <a:ea typeface="宋体" panose="02010600030101010101" pitchFamily="2" charset="-122"/>
                </a:rPr>
                <a:t>A and B</a:t>
              </a:r>
              <a:endParaRPr lang="en-US" altLang="zh-CN" sz="1800">
                <a:solidFill>
                  <a:srgbClr val="00CC66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36348" name="Freeform 156">
            <a:extLst>
              <a:ext uri="{FF2B5EF4-FFF2-40B4-BE49-F238E27FC236}">
                <a16:creationId xmlns:a16="http://schemas.microsoft.com/office/drawing/2014/main" id="{E11ECAE2-CE5A-45EA-B8D2-A64F983200B1}"/>
              </a:ext>
            </a:extLst>
          </p:cNvPr>
          <p:cNvSpPr>
            <a:spLocks/>
          </p:cNvSpPr>
          <p:nvPr/>
        </p:nvSpPr>
        <p:spPr bwMode="auto">
          <a:xfrm>
            <a:off x="4362450" y="2233613"/>
            <a:ext cx="1562100" cy="909637"/>
          </a:xfrm>
          <a:custGeom>
            <a:avLst/>
            <a:gdLst>
              <a:gd name="T0" fmla="*/ 0 w 984"/>
              <a:gd name="T1" fmla="*/ 2147483646 h 573"/>
              <a:gd name="T2" fmla="*/ 2147483646 w 984"/>
              <a:gd name="T3" fmla="*/ 0 h 573"/>
              <a:gd name="T4" fmla="*/ 0 60000 65536"/>
              <a:gd name="T5" fmla="*/ 0 60000 65536"/>
              <a:gd name="T6" fmla="*/ 0 w 984"/>
              <a:gd name="T7" fmla="*/ 0 h 573"/>
              <a:gd name="T8" fmla="*/ 984 w 984"/>
              <a:gd name="T9" fmla="*/ 573 h 573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984" h="573">
                <a:moveTo>
                  <a:pt x="0" y="573"/>
                </a:moveTo>
                <a:lnTo>
                  <a:pt x="984" y="0"/>
                </a:lnTo>
              </a:path>
            </a:pathLst>
          </a:custGeom>
          <a:noFill/>
          <a:ln w="76200">
            <a:solidFill>
              <a:srgbClr val="00CC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354" name="Line 162">
            <a:extLst>
              <a:ext uri="{FF2B5EF4-FFF2-40B4-BE49-F238E27FC236}">
                <a16:creationId xmlns:a16="http://schemas.microsoft.com/office/drawing/2014/main" id="{E1ABDD59-A257-4608-866E-0FCEB4514D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908675" y="2644775"/>
            <a:ext cx="0" cy="355600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355" name="Line 163">
            <a:extLst>
              <a:ext uri="{FF2B5EF4-FFF2-40B4-BE49-F238E27FC236}">
                <a16:creationId xmlns:a16="http://schemas.microsoft.com/office/drawing/2014/main" id="{EEAD36D6-9CE2-4345-A0B4-6362DE095072}"/>
              </a:ext>
            </a:extLst>
          </p:cNvPr>
          <p:cNvSpPr>
            <a:spLocks noChangeShapeType="1"/>
          </p:cNvSpPr>
          <p:nvPr/>
        </p:nvSpPr>
        <p:spPr bwMode="auto">
          <a:xfrm>
            <a:off x="5886450" y="2962275"/>
            <a:ext cx="914400" cy="28892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356" name="Line 164">
            <a:extLst>
              <a:ext uri="{FF2B5EF4-FFF2-40B4-BE49-F238E27FC236}">
                <a16:creationId xmlns:a16="http://schemas.microsoft.com/office/drawing/2014/main" id="{9A730DAF-4159-47BF-9D98-A240602237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88150" y="3254375"/>
            <a:ext cx="488950" cy="3175"/>
          </a:xfrm>
          <a:prstGeom prst="line">
            <a:avLst/>
          </a:prstGeom>
          <a:noFill/>
          <a:ln w="762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357" name="Text Box 165">
            <a:extLst>
              <a:ext uri="{FF2B5EF4-FFF2-40B4-BE49-F238E27FC236}">
                <a16:creationId xmlns:a16="http://schemas.microsoft.com/office/drawing/2014/main" id="{4CAB1662-C3DC-47DB-A358-260843CB1A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0550" y="3560763"/>
            <a:ext cx="24558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Intra-AS routing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accent2"/>
                </a:solidFill>
                <a:ea typeface="宋体" panose="02010600030101010101" pitchFamily="2" charset="-122"/>
              </a:rPr>
              <a:t>within AS B</a:t>
            </a:r>
            <a:endParaRPr lang="en-US" altLang="zh-CN" sz="1800">
              <a:solidFill>
                <a:schemeClr val="accent2"/>
              </a:solidFill>
              <a:ea typeface="宋体" panose="02010600030101010101" pitchFamily="2" charset="-122"/>
            </a:endParaRPr>
          </a:p>
        </p:txBody>
      </p:sp>
      <p:sp>
        <p:nvSpPr>
          <p:cNvPr id="71699" name="Rectangle 166">
            <a:extLst>
              <a:ext uri="{FF2B5EF4-FFF2-40B4-BE49-F238E27FC236}">
                <a16:creationId xmlns:a16="http://schemas.microsoft.com/office/drawing/2014/main" id="{6A49DC2E-4517-4156-9BA5-977FC36174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9175" y="5229225"/>
            <a:ext cx="74199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400">
                <a:ea typeface="宋体" panose="02010600030101010101" pitchFamily="2" charset="-122"/>
              </a:rPr>
              <a:t>We’ll examine specific inter-AS and intra-AS Internet routing protocols shortly</a:t>
            </a:r>
          </a:p>
        </p:txBody>
      </p:sp>
      <p:sp>
        <p:nvSpPr>
          <p:cNvPr id="71700" name="页脚占位符 5">
            <a:extLst>
              <a:ext uri="{FF2B5EF4-FFF2-40B4-BE49-F238E27FC236}">
                <a16:creationId xmlns:a16="http://schemas.microsoft.com/office/drawing/2014/main" id="{AC14A2A7-4827-46A6-BDB7-F4FECC1A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1701" name="灯片编号占位符 6">
            <a:extLst>
              <a:ext uri="{FF2B5EF4-FFF2-40B4-BE49-F238E27FC236}">
                <a16:creationId xmlns:a16="http://schemas.microsoft.com/office/drawing/2014/main" id="{8E8CEAF9-AAD9-4429-A7F1-E5853AC3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2B5A8795-DB26-45B4-97FE-826C5F35D4C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64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363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6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6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36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6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6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6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3635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6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345" grpId="0" autoUpdateAnimBg="0"/>
      <p:bldP spid="136357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DEDA20F6-D0F6-42B6-85F8-A84B105B3E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Routing in the Internet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040AA118-0AC9-41D3-A58A-36E6C525C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4953000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The Global Internet consists of </a:t>
            </a:r>
            <a:r>
              <a:rPr lang="en-US" altLang="zh-CN" sz="2400" dirty="0">
                <a:solidFill>
                  <a:srgbClr val="CC0000"/>
                </a:solidFill>
                <a:ea typeface="宋体" panose="02010600030101010101" pitchFamily="2" charset="-122"/>
              </a:rPr>
              <a:t>Autonomous Systems (AS)</a:t>
            </a:r>
            <a:r>
              <a:rPr lang="en-US" altLang="zh-CN" sz="2400" dirty="0">
                <a:ea typeface="宋体" panose="02010600030101010101" pitchFamily="2" charset="-122"/>
              </a:rPr>
              <a:t> interconnected with each other:</a:t>
            </a: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Stub AS</a:t>
            </a:r>
            <a:r>
              <a:rPr lang="en-US" altLang="zh-CN" sz="2000" dirty="0">
                <a:ea typeface="宋体" panose="02010600030101010101" pitchFamily="2" charset="-122"/>
              </a:rPr>
              <a:t>: small corporation</a:t>
            </a: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Multihomed AS</a:t>
            </a:r>
            <a:r>
              <a:rPr lang="en-US" altLang="zh-CN" sz="2000" dirty="0">
                <a:ea typeface="宋体" panose="02010600030101010101" pitchFamily="2" charset="-122"/>
              </a:rPr>
              <a:t>: large corporation (no transit)</a:t>
            </a:r>
          </a:p>
          <a:p>
            <a:pPr lvl="1"/>
            <a:r>
              <a:rPr lang="en-US" altLang="zh-CN" sz="2000" b="1" dirty="0">
                <a:ea typeface="宋体" panose="02010600030101010101" pitchFamily="2" charset="-122"/>
              </a:rPr>
              <a:t>Transit AS</a:t>
            </a:r>
            <a:r>
              <a:rPr lang="en-US" altLang="zh-CN" sz="2000" dirty="0">
                <a:ea typeface="宋体" panose="02010600030101010101" pitchFamily="2" charset="-122"/>
              </a:rPr>
              <a:t>: provider</a:t>
            </a:r>
          </a:p>
          <a:p>
            <a:pPr lvl="1"/>
            <a:endParaRPr lang="en-US" altLang="zh-CN" sz="20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Two-level routing: 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Intra-AS</a:t>
            </a:r>
            <a:r>
              <a:rPr lang="en-US" altLang="zh-CN" sz="2000" b="1" dirty="0">
                <a:ea typeface="宋体" panose="02010600030101010101" pitchFamily="2" charset="-122"/>
              </a:rPr>
              <a:t>:</a:t>
            </a:r>
            <a:r>
              <a:rPr lang="en-US" altLang="zh-CN" sz="2000" dirty="0">
                <a:ea typeface="宋体" panose="02010600030101010101" pitchFamily="2" charset="-122"/>
              </a:rPr>
              <a:t> administrator is responsible for choice</a:t>
            </a:r>
          </a:p>
          <a:p>
            <a:pPr lvl="1"/>
            <a:r>
              <a:rPr lang="en-US" altLang="zh-CN" sz="2000" b="1" dirty="0">
                <a:solidFill>
                  <a:srgbClr val="FF0000"/>
                </a:solidFill>
                <a:ea typeface="宋体" panose="02010600030101010101" pitchFamily="2" charset="-122"/>
              </a:rPr>
              <a:t>Inter-AS</a:t>
            </a:r>
            <a:r>
              <a:rPr lang="en-US" altLang="zh-CN" sz="2000" b="1" dirty="0">
                <a:ea typeface="宋体" panose="02010600030101010101" pitchFamily="2" charset="-122"/>
              </a:rPr>
              <a:t>:</a:t>
            </a:r>
            <a:r>
              <a:rPr lang="en-US" altLang="zh-CN" sz="2000" dirty="0">
                <a:ea typeface="宋体" panose="02010600030101010101" pitchFamily="2" charset="-122"/>
              </a:rPr>
              <a:t> unique standard</a:t>
            </a:r>
          </a:p>
        </p:txBody>
      </p:sp>
      <p:sp>
        <p:nvSpPr>
          <p:cNvPr id="72708" name="页脚占位符 5">
            <a:extLst>
              <a:ext uri="{FF2B5EF4-FFF2-40B4-BE49-F238E27FC236}">
                <a16:creationId xmlns:a16="http://schemas.microsoft.com/office/drawing/2014/main" id="{8FDAB635-B9D0-4CB0-BA57-1085C5C8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2709" name="灯片编号占位符 6">
            <a:extLst>
              <a:ext uri="{FF2B5EF4-FFF2-40B4-BE49-F238E27FC236}">
                <a16:creationId xmlns:a16="http://schemas.microsoft.com/office/drawing/2014/main" id="{A493BB2B-176C-420E-AA51-C4078F45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02047A75-EF02-4DAE-802A-427E392EF2F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84A2AFA-4B65-40B7-BB6A-EDC36165DD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Internet AS Hierarchy</a:t>
            </a:r>
          </a:p>
        </p:txBody>
      </p:sp>
      <p:pic>
        <p:nvPicPr>
          <p:cNvPr id="73731" name="Picture 3" descr="D:\temp\hier.GIF">
            <a:extLst>
              <a:ext uri="{FF2B5EF4-FFF2-40B4-BE49-F238E27FC236}">
                <a16:creationId xmlns:a16="http://schemas.microsoft.com/office/drawing/2014/main" id="{98BA25F3-2ED0-42A0-B228-2F244D1F8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71755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2" name="Text Box 4">
            <a:extLst>
              <a:ext uri="{FF2B5EF4-FFF2-40B4-BE49-F238E27FC236}">
                <a16:creationId xmlns:a16="http://schemas.microsoft.com/office/drawing/2014/main" id="{A1F9A4EC-CFD1-498D-A628-A726FFFF6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800" y="1357313"/>
            <a:ext cx="6564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Inter-AS border (exterior gateway) routers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3733" name="Freeform 5">
            <a:extLst>
              <a:ext uri="{FF2B5EF4-FFF2-40B4-BE49-F238E27FC236}">
                <a16:creationId xmlns:a16="http://schemas.microsoft.com/office/drawing/2014/main" id="{CBFCF712-306B-4B97-B739-043DFF9F524E}"/>
              </a:ext>
            </a:extLst>
          </p:cNvPr>
          <p:cNvSpPr>
            <a:spLocks/>
          </p:cNvSpPr>
          <p:nvPr/>
        </p:nvSpPr>
        <p:spPr bwMode="auto">
          <a:xfrm>
            <a:off x="2987675" y="1755775"/>
            <a:ext cx="1162050" cy="666750"/>
          </a:xfrm>
          <a:custGeom>
            <a:avLst/>
            <a:gdLst>
              <a:gd name="T0" fmla="*/ 2147483646 w 732"/>
              <a:gd name="T1" fmla="*/ 0 h 420"/>
              <a:gd name="T2" fmla="*/ 2147483646 w 732"/>
              <a:gd name="T3" fmla="*/ 2147483646 h 420"/>
              <a:gd name="T4" fmla="*/ 2147483646 w 732"/>
              <a:gd name="T5" fmla="*/ 2147483646 h 420"/>
              <a:gd name="T6" fmla="*/ 0 w 732"/>
              <a:gd name="T7" fmla="*/ 2147483646 h 420"/>
              <a:gd name="T8" fmla="*/ 0 60000 65536"/>
              <a:gd name="T9" fmla="*/ 0 60000 65536"/>
              <a:gd name="T10" fmla="*/ 0 60000 65536"/>
              <a:gd name="T11" fmla="*/ 0 60000 65536"/>
              <a:gd name="T12" fmla="*/ 0 w 732"/>
              <a:gd name="T13" fmla="*/ 0 h 420"/>
              <a:gd name="T14" fmla="*/ 732 w 732"/>
              <a:gd name="T15" fmla="*/ 420 h 4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2" h="420">
                <a:moveTo>
                  <a:pt x="732" y="0"/>
                </a:moveTo>
                <a:cubicBezTo>
                  <a:pt x="732" y="0"/>
                  <a:pt x="398" y="282"/>
                  <a:pt x="325" y="305"/>
                </a:cubicBezTo>
                <a:cubicBezTo>
                  <a:pt x="252" y="328"/>
                  <a:pt x="347" y="118"/>
                  <a:pt x="293" y="137"/>
                </a:cubicBezTo>
                <a:cubicBezTo>
                  <a:pt x="239" y="156"/>
                  <a:pt x="61" y="361"/>
                  <a:pt x="0" y="42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4" name="Freeform 6">
            <a:extLst>
              <a:ext uri="{FF2B5EF4-FFF2-40B4-BE49-F238E27FC236}">
                <a16:creationId xmlns:a16="http://schemas.microsoft.com/office/drawing/2014/main" id="{800E0EE2-7B48-44C2-889F-8AE954EAE537}"/>
              </a:ext>
            </a:extLst>
          </p:cNvPr>
          <p:cNvSpPr>
            <a:spLocks/>
          </p:cNvSpPr>
          <p:nvPr/>
        </p:nvSpPr>
        <p:spPr bwMode="auto">
          <a:xfrm>
            <a:off x="3892550" y="1801813"/>
            <a:ext cx="433388" cy="1209675"/>
          </a:xfrm>
          <a:custGeom>
            <a:avLst/>
            <a:gdLst>
              <a:gd name="T0" fmla="*/ 2147483646 w 273"/>
              <a:gd name="T1" fmla="*/ 0 h 762"/>
              <a:gd name="T2" fmla="*/ 2147483646 w 273"/>
              <a:gd name="T3" fmla="*/ 2147483646 h 762"/>
              <a:gd name="T4" fmla="*/ 2147483646 w 273"/>
              <a:gd name="T5" fmla="*/ 2147483646 h 762"/>
              <a:gd name="T6" fmla="*/ 0 w 273"/>
              <a:gd name="T7" fmla="*/ 2147483646 h 762"/>
              <a:gd name="T8" fmla="*/ 0 60000 65536"/>
              <a:gd name="T9" fmla="*/ 0 60000 65536"/>
              <a:gd name="T10" fmla="*/ 0 60000 65536"/>
              <a:gd name="T11" fmla="*/ 0 60000 65536"/>
              <a:gd name="T12" fmla="*/ 0 w 273"/>
              <a:gd name="T13" fmla="*/ 0 h 762"/>
              <a:gd name="T14" fmla="*/ 273 w 273"/>
              <a:gd name="T15" fmla="*/ 762 h 7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" h="762">
                <a:moveTo>
                  <a:pt x="273" y="0"/>
                </a:moveTo>
                <a:cubicBezTo>
                  <a:pt x="262" y="92"/>
                  <a:pt x="234" y="513"/>
                  <a:pt x="207" y="554"/>
                </a:cubicBezTo>
                <a:cubicBezTo>
                  <a:pt x="180" y="596"/>
                  <a:pt x="129" y="214"/>
                  <a:pt x="109" y="249"/>
                </a:cubicBezTo>
                <a:cubicBezTo>
                  <a:pt x="89" y="283"/>
                  <a:pt x="23" y="655"/>
                  <a:pt x="0" y="762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5" name="Freeform 7">
            <a:extLst>
              <a:ext uri="{FF2B5EF4-FFF2-40B4-BE49-F238E27FC236}">
                <a16:creationId xmlns:a16="http://schemas.microsoft.com/office/drawing/2014/main" id="{65BD8189-8F23-47DA-8BF7-06606E473A6A}"/>
              </a:ext>
            </a:extLst>
          </p:cNvPr>
          <p:cNvSpPr>
            <a:spLocks/>
          </p:cNvSpPr>
          <p:nvPr/>
        </p:nvSpPr>
        <p:spPr bwMode="auto">
          <a:xfrm>
            <a:off x="4752975" y="1836738"/>
            <a:ext cx="420688" cy="1608137"/>
          </a:xfrm>
          <a:custGeom>
            <a:avLst/>
            <a:gdLst>
              <a:gd name="T0" fmla="*/ 0 w 265"/>
              <a:gd name="T1" fmla="*/ 0 h 1013"/>
              <a:gd name="T2" fmla="*/ 2147483646 w 265"/>
              <a:gd name="T3" fmla="*/ 2147483646 h 1013"/>
              <a:gd name="T4" fmla="*/ 2147483646 w 265"/>
              <a:gd name="T5" fmla="*/ 2147483646 h 1013"/>
              <a:gd name="T6" fmla="*/ 2147483646 w 265"/>
              <a:gd name="T7" fmla="*/ 2147483646 h 1013"/>
              <a:gd name="T8" fmla="*/ 0 60000 65536"/>
              <a:gd name="T9" fmla="*/ 0 60000 65536"/>
              <a:gd name="T10" fmla="*/ 0 60000 65536"/>
              <a:gd name="T11" fmla="*/ 0 60000 65536"/>
              <a:gd name="T12" fmla="*/ 0 w 265"/>
              <a:gd name="T13" fmla="*/ 0 h 1013"/>
              <a:gd name="T14" fmla="*/ 265 w 265"/>
              <a:gd name="T15" fmla="*/ 1013 h 10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5" h="1013">
                <a:moveTo>
                  <a:pt x="0" y="0"/>
                </a:moveTo>
                <a:cubicBezTo>
                  <a:pt x="11" y="92"/>
                  <a:pt x="39" y="513"/>
                  <a:pt x="66" y="554"/>
                </a:cubicBezTo>
                <a:cubicBezTo>
                  <a:pt x="93" y="596"/>
                  <a:pt x="144" y="214"/>
                  <a:pt x="164" y="249"/>
                </a:cubicBezTo>
                <a:cubicBezTo>
                  <a:pt x="184" y="283"/>
                  <a:pt x="244" y="854"/>
                  <a:pt x="265" y="1013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6" name="Freeform 8">
            <a:extLst>
              <a:ext uri="{FF2B5EF4-FFF2-40B4-BE49-F238E27FC236}">
                <a16:creationId xmlns:a16="http://schemas.microsoft.com/office/drawing/2014/main" id="{F22D04C2-4C75-4996-AF97-8966ADC742A1}"/>
              </a:ext>
            </a:extLst>
          </p:cNvPr>
          <p:cNvSpPr>
            <a:spLocks/>
          </p:cNvSpPr>
          <p:nvPr/>
        </p:nvSpPr>
        <p:spPr bwMode="auto">
          <a:xfrm>
            <a:off x="5384800" y="1825625"/>
            <a:ext cx="1220788" cy="820738"/>
          </a:xfrm>
          <a:custGeom>
            <a:avLst/>
            <a:gdLst>
              <a:gd name="T0" fmla="*/ 0 w 769"/>
              <a:gd name="T1" fmla="*/ 0 h 517"/>
              <a:gd name="T2" fmla="*/ 2147483646 w 769"/>
              <a:gd name="T3" fmla="*/ 2147483646 h 517"/>
              <a:gd name="T4" fmla="*/ 2147483646 w 769"/>
              <a:gd name="T5" fmla="*/ 2147483646 h 517"/>
              <a:gd name="T6" fmla="*/ 2147483646 w 769"/>
              <a:gd name="T7" fmla="*/ 2147483646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7" name="Text Box 9">
            <a:extLst>
              <a:ext uri="{FF2B5EF4-FFF2-40B4-BE49-F238E27FC236}">
                <a16:creationId xmlns:a16="http://schemas.microsoft.com/office/drawing/2014/main" id="{451A647D-0989-41BC-9668-CFE8D05F0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3863" y="5591175"/>
            <a:ext cx="5372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Intra-AS</a:t>
            </a:r>
            <a:r>
              <a:rPr lang="en-US" altLang="zh-CN" sz="2400" i="1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interior (gateway) routers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3738" name="Freeform 10">
            <a:extLst>
              <a:ext uri="{FF2B5EF4-FFF2-40B4-BE49-F238E27FC236}">
                <a16:creationId xmlns:a16="http://schemas.microsoft.com/office/drawing/2014/main" id="{41DBBFBC-F2A7-418A-B5F9-27F525D31E8B}"/>
              </a:ext>
            </a:extLst>
          </p:cNvPr>
          <p:cNvSpPr>
            <a:spLocks/>
          </p:cNvSpPr>
          <p:nvPr/>
        </p:nvSpPr>
        <p:spPr bwMode="auto">
          <a:xfrm flipV="1">
            <a:off x="2492375" y="5048250"/>
            <a:ext cx="1279525" cy="598488"/>
          </a:xfrm>
          <a:custGeom>
            <a:avLst/>
            <a:gdLst>
              <a:gd name="T0" fmla="*/ 0 w 769"/>
              <a:gd name="T1" fmla="*/ 0 h 517"/>
              <a:gd name="T2" fmla="*/ 2147483646 w 769"/>
              <a:gd name="T3" fmla="*/ 2147483646 h 517"/>
              <a:gd name="T4" fmla="*/ 2147483646 w 769"/>
              <a:gd name="T5" fmla="*/ 2147483646 h 517"/>
              <a:gd name="T6" fmla="*/ 2147483646 w 769"/>
              <a:gd name="T7" fmla="*/ 2147483646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39" name="Freeform 11">
            <a:extLst>
              <a:ext uri="{FF2B5EF4-FFF2-40B4-BE49-F238E27FC236}">
                <a16:creationId xmlns:a16="http://schemas.microsoft.com/office/drawing/2014/main" id="{9951FDF6-88EB-41EB-A0E5-76FC7032651D}"/>
              </a:ext>
            </a:extLst>
          </p:cNvPr>
          <p:cNvSpPr>
            <a:spLocks/>
          </p:cNvSpPr>
          <p:nvPr/>
        </p:nvSpPr>
        <p:spPr bwMode="auto">
          <a:xfrm flipV="1">
            <a:off x="1857375" y="4802188"/>
            <a:ext cx="1325563" cy="846137"/>
          </a:xfrm>
          <a:custGeom>
            <a:avLst/>
            <a:gdLst>
              <a:gd name="T0" fmla="*/ 0 w 769"/>
              <a:gd name="T1" fmla="*/ 0 h 517"/>
              <a:gd name="T2" fmla="*/ 2147483646 w 769"/>
              <a:gd name="T3" fmla="*/ 2147483646 h 517"/>
              <a:gd name="T4" fmla="*/ 2147483646 w 769"/>
              <a:gd name="T5" fmla="*/ 2147483646 h 517"/>
              <a:gd name="T6" fmla="*/ 2147483646 w 769"/>
              <a:gd name="T7" fmla="*/ 2147483646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40" name="Freeform 12">
            <a:extLst>
              <a:ext uri="{FF2B5EF4-FFF2-40B4-BE49-F238E27FC236}">
                <a16:creationId xmlns:a16="http://schemas.microsoft.com/office/drawing/2014/main" id="{18941AE4-0E13-4AE3-9D35-52FE7EA1C63D}"/>
              </a:ext>
            </a:extLst>
          </p:cNvPr>
          <p:cNvSpPr>
            <a:spLocks/>
          </p:cNvSpPr>
          <p:nvPr/>
        </p:nvSpPr>
        <p:spPr bwMode="auto">
          <a:xfrm flipV="1">
            <a:off x="1292225" y="4110038"/>
            <a:ext cx="773113" cy="1504950"/>
          </a:xfrm>
          <a:custGeom>
            <a:avLst/>
            <a:gdLst>
              <a:gd name="T0" fmla="*/ 0 w 769"/>
              <a:gd name="T1" fmla="*/ 0 h 517"/>
              <a:gd name="T2" fmla="*/ 2147483646 w 769"/>
              <a:gd name="T3" fmla="*/ 2147483646 h 517"/>
              <a:gd name="T4" fmla="*/ 2147483646 w 769"/>
              <a:gd name="T5" fmla="*/ 2147483646 h 517"/>
              <a:gd name="T6" fmla="*/ 2147483646 w 769"/>
              <a:gd name="T7" fmla="*/ 2147483646 h 517"/>
              <a:gd name="T8" fmla="*/ 0 60000 65536"/>
              <a:gd name="T9" fmla="*/ 0 60000 65536"/>
              <a:gd name="T10" fmla="*/ 0 60000 65536"/>
              <a:gd name="T11" fmla="*/ 0 60000 65536"/>
              <a:gd name="T12" fmla="*/ 0 w 769"/>
              <a:gd name="T13" fmla="*/ 0 h 517"/>
              <a:gd name="T14" fmla="*/ 769 w 769"/>
              <a:gd name="T15" fmla="*/ 517 h 5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9" h="517">
                <a:moveTo>
                  <a:pt x="0" y="0"/>
                </a:moveTo>
                <a:cubicBezTo>
                  <a:pt x="71" y="62"/>
                  <a:pt x="351" y="347"/>
                  <a:pt x="428" y="375"/>
                </a:cubicBezTo>
                <a:cubicBezTo>
                  <a:pt x="505" y="403"/>
                  <a:pt x="404" y="145"/>
                  <a:pt x="461" y="169"/>
                </a:cubicBezTo>
                <a:cubicBezTo>
                  <a:pt x="518" y="192"/>
                  <a:pt x="705" y="444"/>
                  <a:pt x="769" y="517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741" name="页脚占位符 5">
            <a:extLst>
              <a:ext uri="{FF2B5EF4-FFF2-40B4-BE49-F238E27FC236}">
                <a16:creationId xmlns:a16="http://schemas.microsoft.com/office/drawing/2014/main" id="{F594A345-C786-4954-A5C7-CB37FC293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3742" name="灯片编号占位符 6">
            <a:extLst>
              <a:ext uri="{FF2B5EF4-FFF2-40B4-BE49-F238E27FC236}">
                <a16:creationId xmlns:a16="http://schemas.microsoft.com/office/drawing/2014/main" id="{396BACBD-DFB3-4B7D-8C88-9CD125655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433150C-CFAA-4C2B-9C55-B1826C8DB32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E5B46127-DE61-4E03-8C18-AB9D037697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Chapter 5: Network Layer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DB78935F-AB4D-4A33-8583-31833D5EAF6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371600"/>
            <a:ext cx="3930650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5.1 Introduction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5.2 Virtual circuit and datagram networks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5.3 What’s inside a router?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5.4 Routing algorithms: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Dijkstra’s algorithm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Broadcast routing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Link  state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Distance vector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Hierarchical routing</a:t>
            </a:r>
          </a:p>
        </p:txBody>
      </p:sp>
      <p:sp>
        <p:nvSpPr>
          <p:cNvPr id="74756" name="Rectangle 4">
            <a:extLst>
              <a:ext uri="{FF2B5EF4-FFF2-40B4-BE49-F238E27FC236}">
                <a16:creationId xmlns:a16="http://schemas.microsoft.com/office/drawing/2014/main" id="{B1FF60C0-D213-4C29-982D-B8FBA8F95F6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83100" y="1493838"/>
            <a:ext cx="4267200" cy="4648200"/>
          </a:xfrm>
        </p:spPr>
        <p:txBody>
          <a:bodyPr/>
          <a:lstStyle/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5.5 Routing in the Internet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5.6 IP: Internet protocol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Datagram format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addressing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 fragment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ARP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ICMP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IPv6</a:t>
            </a:r>
          </a:p>
        </p:txBody>
      </p:sp>
      <p:sp>
        <p:nvSpPr>
          <p:cNvPr id="74757" name="页脚占位符 5">
            <a:extLst>
              <a:ext uri="{FF2B5EF4-FFF2-40B4-BE49-F238E27FC236}">
                <a16:creationId xmlns:a16="http://schemas.microsoft.com/office/drawing/2014/main" id="{E637B6A9-A9BB-4C65-AD8E-6E3BAD9A1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4758" name="灯片编号占位符 6">
            <a:extLst>
              <a:ext uri="{FF2B5EF4-FFF2-40B4-BE49-F238E27FC236}">
                <a16:creationId xmlns:a16="http://schemas.microsoft.com/office/drawing/2014/main" id="{F3BFA263-5D5E-49FB-B7E7-AB8883020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06361DCE-0F9E-4AF8-8953-0D4BE813DCC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183AD23-FD10-49FC-9801-5DCBCFB1DDC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Intra-AS Routing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4757" name="Rectangle 3">
            <a:extLst>
              <a:ext uri="{FF2B5EF4-FFF2-40B4-BE49-F238E27FC236}">
                <a16:creationId xmlns:a16="http://schemas.microsoft.com/office/drawing/2014/main" id="{FD26A528-3A97-4E72-A1BC-46B9B6690E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ea typeface="宋体" pitchFamily="2" charset="-122"/>
              </a:rPr>
              <a:t>Also known as </a:t>
            </a:r>
            <a:r>
              <a:rPr lang="en-US" altLang="zh-CN" sz="2400" dirty="0">
                <a:solidFill>
                  <a:srgbClr val="FF0000"/>
                </a:solidFill>
                <a:ea typeface="宋体" pitchFamily="2" charset="-122"/>
              </a:rPr>
              <a:t>Interior Gateway Protocols (IGP)</a:t>
            </a:r>
            <a:endParaRPr lang="en-US" altLang="zh-CN" sz="2400" dirty="0">
              <a:solidFill>
                <a:srgbClr val="CC0000"/>
              </a:solidFill>
              <a:ea typeface="宋体" pitchFamily="2" charset="-122"/>
            </a:endParaRPr>
          </a:p>
          <a:p>
            <a:pPr>
              <a:defRPr/>
            </a:pPr>
            <a:r>
              <a:rPr lang="en-US" altLang="zh-CN" sz="2400" dirty="0">
                <a:ea typeface="宋体" pitchFamily="2" charset="-122"/>
              </a:rPr>
              <a:t>Most common intra-AS routing protocols:</a:t>
            </a:r>
          </a:p>
          <a:p>
            <a:pPr lvl="1">
              <a:lnSpc>
                <a:spcPct val="60000"/>
              </a:lnSpc>
              <a:defRPr/>
            </a:pPr>
            <a:endParaRPr lang="en-US" altLang="zh-CN" sz="2000" dirty="0">
              <a:ea typeface="宋体" pitchFamily="2" charset="-122"/>
            </a:endParaRP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RIP: Routing Information Protocol</a:t>
            </a:r>
            <a:endParaRPr lang="en-US" altLang="zh-CN" sz="2000" dirty="0">
              <a:ea typeface="宋体" pitchFamily="2" charset="-122"/>
            </a:endParaRPr>
          </a:p>
          <a:p>
            <a:pPr lvl="1">
              <a:lnSpc>
                <a:spcPct val="20000"/>
              </a:lnSpc>
              <a:defRPr/>
            </a:pPr>
            <a:endParaRPr lang="en-US" altLang="zh-CN" sz="2000" dirty="0">
              <a:ea typeface="宋体" pitchFamily="2" charset="-122"/>
            </a:endParaRP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OSPF: Open Shortest Path First</a:t>
            </a:r>
            <a:endParaRPr lang="en-US" altLang="zh-CN" sz="2000" dirty="0">
              <a:ea typeface="宋体" pitchFamily="2" charset="-122"/>
            </a:endParaRPr>
          </a:p>
          <a:p>
            <a:pPr lvl="1">
              <a:lnSpc>
                <a:spcPct val="40000"/>
              </a:lnSpc>
              <a:defRPr/>
            </a:pPr>
            <a:endParaRPr lang="en-US" altLang="zh-CN" sz="2000" dirty="0">
              <a:ea typeface="宋体" pitchFamily="2" charset="-122"/>
            </a:endParaRPr>
          </a:p>
          <a:p>
            <a:pPr lvl="1">
              <a:defRPr/>
            </a:pPr>
            <a:r>
              <a:rPr lang="en-US" altLang="zh-CN" dirty="0">
                <a:ea typeface="宋体" pitchFamily="2" charset="-122"/>
              </a:rPr>
              <a:t>IGRP: Interior Gateway Routing Protocol </a:t>
            </a:r>
          </a:p>
          <a:p>
            <a:pPr marL="457200" lvl="1" indent="0">
              <a:buFont typeface="ZapfDingbats" pitchFamily="82" charset="2"/>
              <a:buNone/>
              <a:defRPr/>
            </a:pPr>
            <a:r>
              <a:rPr lang="en-US" altLang="zh-CN" dirty="0">
                <a:ea typeface="宋体" pitchFamily="2" charset="-122"/>
              </a:rPr>
              <a:t>   (</a:t>
            </a:r>
            <a:r>
              <a:rPr lang="en-US" altLang="zh-CN" dirty="0"/>
              <a:t>Cisco proprietary for decades, until 2016</a:t>
            </a:r>
            <a:r>
              <a:rPr lang="en-US" altLang="zh-CN" dirty="0">
                <a:ea typeface="宋体" pitchFamily="2" charset="-122"/>
              </a:rPr>
              <a:t>)</a:t>
            </a:r>
          </a:p>
        </p:txBody>
      </p:sp>
      <p:sp>
        <p:nvSpPr>
          <p:cNvPr id="75780" name="页脚占位符 5">
            <a:extLst>
              <a:ext uri="{FF2B5EF4-FFF2-40B4-BE49-F238E27FC236}">
                <a16:creationId xmlns:a16="http://schemas.microsoft.com/office/drawing/2014/main" id="{DF11939B-F3D3-4F96-93A7-CACD0DACE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5781" name="灯片编号占位符 6">
            <a:extLst>
              <a:ext uri="{FF2B5EF4-FFF2-40B4-BE49-F238E27FC236}">
                <a16:creationId xmlns:a16="http://schemas.microsoft.com/office/drawing/2014/main" id="{2B6FFF06-4707-4C79-A36D-0FA454877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3809CB0-E798-44DF-BEF5-C83B31B03AE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36E7CE44-2CA4-43A1-AD88-AD6D5AEA8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RIP ( Routing Information Protocol)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C613CCDF-7365-46B3-9F5E-2901B39378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49530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Distance vector algorithm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Included in BSD-UNIX Distribution in 1982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Distance metric: # of hops (max = 15 hops)</a:t>
            </a:r>
          </a:p>
          <a:p>
            <a:pPr lvl="1"/>
            <a:r>
              <a:rPr lang="en-US" altLang="zh-CN" sz="2000" i="1">
                <a:solidFill>
                  <a:schemeClr val="accent2"/>
                </a:solidFill>
                <a:ea typeface="宋体" panose="02010600030101010101" pitchFamily="2" charset="-122"/>
              </a:rPr>
              <a:t>Can you guess why?</a:t>
            </a:r>
          </a:p>
          <a:p>
            <a:pPr lvl="1"/>
            <a:endParaRPr lang="en-US" altLang="zh-CN" sz="2000" i="1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Distance vectors: exchanged every 30 sec via Response Message (also called </a:t>
            </a:r>
            <a:r>
              <a:rPr lang="en-US" altLang="zh-CN" sz="2400" b="1">
                <a:ea typeface="宋体" panose="02010600030101010101" pitchFamily="2" charset="-122"/>
              </a:rPr>
              <a:t>advertisement</a:t>
            </a:r>
            <a:r>
              <a:rPr lang="en-US" altLang="zh-CN" sz="2400">
                <a:ea typeface="宋体" panose="02010600030101010101" pitchFamily="2" charset="-122"/>
              </a:rPr>
              <a:t>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Each advertisement: route to up to 25 destination nets</a:t>
            </a:r>
          </a:p>
        </p:txBody>
      </p:sp>
      <p:sp>
        <p:nvSpPr>
          <p:cNvPr id="76804" name="页脚占位符 5">
            <a:extLst>
              <a:ext uri="{FF2B5EF4-FFF2-40B4-BE49-F238E27FC236}">
                <a16:creationId xmlns:a16="http://schemas.microsoft.com/office/drawing/2014/main" id="{B235710B-663C-42A5-A8F3-4E2B62FD9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6805" name="灯片编号占位符 6">
            <a:extLst>
              <a:ext uri="{FF2B5EF4-FFF2-40B4-BE49-F238E27FC236}">
                <a16:creationId xmlns:a16="http://schemas.microsoft.com/office/drawing/2014/main" id="{1C1E8E1D-B528-4BE3-A3AC-D9ED42151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328E257-7BAF-4180-9DC4-0098D405CF3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1E417B1C-CB44-4C04-A87E-99E5AC73A7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Network service model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A055F050-F1AF-4A1C-BA1A-20580E22893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85875" y="1647825"/>
            <a:ext cx="398145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Q:</a:t>
            </a:r>
            <a:r>
              <a:rPr lang="en-US" altLang="zh-CN" sz="2400">
                <a:ea typeface="宋体" panose="02010600030101010101" pitchFamily="2" charset="-122"/>
              </a:rPr>
              <a:t> What </a:t>
            </a:r>
            <a:r>
              <a:rPr lang="en-US" altLang="zh-CN" sz="2400" i="1">
                <a:solidFill>
                  <a:schemeClr val="accent2"/>
                </a:solidFill>
                <a:ea typeface="宋体" panose="02010600030101010101" pitchFamily="2" charset="-122"/>
              </a:rPr>
              <a:t>service model</a:t>
            </a:r>
            <a:r>
              <a:rPr lang="en-US" altLang="zh-CN" sz="2400">
                <a:ea typeface="宋体" panose="02010600030101010101" pitchFamily="2" charset="-122"/>
              </a:rPr>
              <a:t> for “channel” transporting packets from sender to receiver?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guaranteed bandwidth?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preservation of inter-packet timing (no jitter)?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loss-free delivery?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in-order delivery?</a:t>
            </a:r>
          </a:p>
          <a:p>
            <a:r>
              <a:rPr lang="en-US" altLang="zh-CN" sz="2000">
                <a:ea typeface="宋体" panose="02010600030101010101" pitchFamily="2" charset="-122"/>
              </a:rPr>
              <a:t>congestion feedback to sender?</a:t>
            </a:r>
          </a:p>
          <a:p>
            <a:endParaRPr lang="en-US" altLang="zh-CN" sz="2400">
              <a:ea typeface="宋体" panose="02010600030101010101" pitchFamily="2" charset="-122"/>
            </a:endParaRPr>
          </a:p>
          <a:p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15364" name="Text Box 6">
            <a:extLst>
              <a:ext uri="{FF2B5EF4-FFF2-40B4-BE49-F238E27FC236}">
                <a16:creationId xmlns:a16="http://schemas.microsoft.com/office/drawing/2014/main" id="{184C9C02-1AC9-4B6C-B312-C3549CDF2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4350" y="3022600"/>
            <a:ext cx="1909763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96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zh-CN" altLang="en-US" sz="240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5" name="Text Box 7">
            <a:extLst>
              <a:ext uri="{FF2B5EF4-FFF2-40B4-BE49-F238E27FC236}">
                <a16:creationId xmlns:a16="http://schemas.microsoft.com/office/drawing/2014/main" id="{58E1C753-8291-4194-AE0F-0BA6A3ED1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0225" y="3508375"/>
            <a:ext cx="1909763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96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zh-CN" altLang="en-US" sz="240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6" name="Text Box 8">
            <a:extLst>
              <a:ext uri="{FF2B5EF4-FFF2-40B4-BE49-F238E27FC236}">
                <a16:creationId xmlns:a16="http://schemas.microsoft.com/office/drawing/2014/main" id="{12D31C81-6F2C-4018-91D0-E11D1ECAEE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675" y="3946525"/>
            <a:ext cx="1909763" cy="155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9600">
                <a:solidFill>
                  <a:schemeClr val="hlin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?</a:t>
            </a:r>
            <a:endParaRPr lang="zh-CN" altLang="en-US" sz="2400">
              <a:solidFill>
                <a:schemeClr val="hlin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7" name="Text Box 5">
            <a:extLst>
              <a:ext uri="{FF2B5EF4-FFF2-40B4-BE49-F238E27FC236}">
                <a16:creationId xmlns:a16="http://schemas.microsoft.com/office/drawing/2014/main" id="{6CC7F298-5630-493C-9653-A129267B7B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0938" y="3532188"/>
            <a:ext cx="2128837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virtual circuit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or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datagram?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8" name="Text Box 9">
            <a:extLst>
              <a:ext uri="{FF2B5EF4-FFF2-40B4-BE49-F238E27FC236}">
                <a16:creationId xmlns:a16="http://schemas.microsoft.com/office/drawing/2014/main" id="{5DB3CAEC-B340-443A-8C6E-57C7BBA845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9138" y="2189163"/>
            <a:ext cx="2801937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The </a:t>
            </a:r>
            <a:r>
              <a:rPr lang="en-US" altLang="zh-CN" sz="2000">
                <a:ea typeface="宋体" panose="02010600030101010101" pitchFamily="2" charset="-122"/>
              </a:rPr>
              <a:t>most important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 abstraction provided 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ea typeface="宋体" panose="02010600030101010101" pitchFamily="2" charset="-122"/>
              </a:rPr>
              <a:t>by network layer: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9" name="Text Box 10">
            <a:extLst>
              <a:ext uri="{FF2B5EF4-FFF2-40B4-BE49-F238E27FC236}">
                <a16:creationId xmlns:a16="http://schemas.microsoft.com/office/drawing/2014/main" id="{FE4C044A-D544-4D61-AD8B-7410E786C68F}"/>
              </a:ext>
            </a:extLst>
          </p:cNvPr>
          <p:cNvSpPr txBox="1">
            <a:spLocks noChangeArrowheads="1"/>
          </p:cNvSpPr>
          <p:nvPr/>
        </p:nvSpPr>
        <p:spPr bwMode="auto">
          <a:xfrm rot="-5433928">
            <a:off x="-6350" y="4541838"/>
            <a:ext cx="22431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FF0000"/>
                </a:solidFill>
                <a:ea typeface="宋体" panose="02010600030101010101" pitchFamily="2" charset="-122"/>
              </a:rPr>
              <a:t>service abstraction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70" name="页脚占位符 5">
            <a:extLst>
              <a:ext uri="{FF2B5EF4-FFF2-40B4-BE49-F238E27FC236}">
                <a16:creationId xmlns:a16="http://schemas.microsoft.com/office/drawing/2014/main" id="{0F5DC431-44AC-4E32-B9B7-FA2E2370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5371" name="灯片编号占位符 6">
            <a:extLst>
              <a:ext uri="{FF2B5EF4-FFF2-40B4-BE49-F238E27FC236}">
                <a16:creationId xmlns:a16="http://schemas.microsoft.com/office/drawing/2014/main" id="{2816488E-2F66-482C-9395-7575F87E4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FADBA697-BD07-4D9A-83FF-192C4240D21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Freeform 10">
            <a:extLst>
              <a:ext uri="{FF2B5EF4-FFF2-40B4-BE49-F238E27FC236}">
                <a16:creationId xmlns:a16="http://schemas.microsoft.com/office/drawing/2014/main" id="{D80DC926-C725-4F12-83DF-6327C40E6EDC}"/>
              </a:ext>
            </a:extLst>
          </p:cNvPr>
          <p:cNvSpPr>
            <a:spLocks/>
          </p:cNvSpPr>
          <p:nvPr/>
        </p:nvSpPr>
        <p:spPr bwMode="auto">
          <a:xfrm>
            <a:off x="2305050" y="2211388"/>
            <a:ext cx="1277938" cy="1587"/>
          </a:xfrm>
          <a:custGeom>
            <a:avLst/>
            <a:gdLst>
              <a:gd name="T0" fmla="*/ 0 w 805"/>
              <a:gd name="T1" fmla="*/ 0 h 1"/>
              <a:gd name="T2" fmla="*/ 2147483646 w 805"/>
              <a:gd name="T3" fmla="*/ 2147483646 h 1"/>
              <a:gd name="T4" fmla="*/ 0 60000 65536"/>
              <a:gd name="T5" fmla="*/ 0 60000 65536"/>
              <a:gd name="T6" fmla="*/ 0 w 805"/>
              <a:gd name="T7" fmla="*/ 0 h 1"/>
              <a:gd name="T8" fmla="*/ 805 w 80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A7757382-95D8-47B4-9DCE-EEEDB394B6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276225"/>
            <a:ext cx="7772400" cy="1143000"/>
          </a:xfrm>
        </p:spPr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RIP (Routing Information Protocol) </a:t>
            </a:r>
          </a:p>
        </p:txBody>
      </p:sp>
      <p:sp>
        <p:nvSpPr>
          <p:cNvPr id="77828" name="Text Box 4">
            <a:extLst>
              <a:ext uri="{FF2B5EF4-FFF2-40B4-BE49-F238E27FC236}">
                <a16:creationId xmlns:a16="http://schemas.microsoft.com/office/drawing/2014/main" id="{625B1314-A6EE-4E74-94AD-3A64D79928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49663"/>
            <a:ext cx="8229600" cy="2098675"/>
          </a:xfrm>
          <a:prstGeom prst="rect">
            <a:avLst/>
          </a:prstGeom>
          <a:noFill/>
          <a:ln w="2857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solidFill>
                  <a:schemeClr val="accent2"/>
                </a:solidFill>
                <a:ea typeface="宋体" panose="02010600030101010101" pitchFamily="2" charset="-122"/>
              </a:rPr>
              <a:t>Destination Network	  Next  Router      Num. of hops to dest.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 	</a:t>
            </a: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w</a:t>
            </a:r>
            <a:r>
              <a:rPr lang="en-US" altLang="zh-CN" sz="2400" b="1">
                <a:ea typeface="宋体" panose="02010600030101010101" pitchFamily="2" charset="-122"/>
              </a:rPr>
              <a:t>			A			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	</a:t>
            </a: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  <a:r>
              <a:rPr lang="en-US" altLang="zh-CN" sz="2400" b="1">
                <a:ea typeface="宋体" panose="02010600030101010101" pitchFamily="2" charset="-122"/>
              </a:rPr>
              <a:t>			B			2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 	</a:t>
            </a: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z</a:t>
            </a:r>
            <a:r>
              <a:rPr lang="en-US" altLang="zh-CN" sz="2400" b="1">
                <a:ea typeface="宋体" panose="02010600030101010101" pitchFamily="2" charset="-122"/>
              </a:rPr>
              <a:t>			B			7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ea typeface="宋体" panose="02010600030101010101" pitchFamily="2" charset="-122"/>
              </a:rPr>
              <a:t>	</a:t>
            </a: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r>
              <a:rPr lang="en-US" altLang="zh-CN" sz="2400" b="1">
                <a:ea typeface="宋体" panose="02010600030101010101" pitchFamily="2" charset="-122"/>
              </a:rPr>
              <a:t>			--			1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>
                <a:ea typeface="宋体" panose="02010600030101010101" pitchFamily="2" charset="-122"/>
              </a:rPr>
              <a:t>	….			….			....</a:t>
            </a:r>
          </a:p>
        </p:txBody>
      </p:sp>
      <p:sp>
        <p:nvSpPr>
          <p:cNvPr id="77829" name="Freeform 5">
            <a:extLst>
              <a:ext uri="{FF2B5EF4-FFF2-40B4-BE49-F238E27FC236}">
                <a16:creationId xmlns:a16="http://schemas.microsoft.com/office/drawing/2014/main" id="{3E2E2760-2E21-4F95-8461-6C12AFEB7CC8}"/>
              </a:ext>
            </a:extLst>
          </p:cNvPr>
          <p:cNvSpPr>
            <a:spLocks/>
          </p:cNvSpPr>
          <p:nvPr/>
        </p:nvSpPr>
        <p:spPr bwMode="auto">
          <a:xfrm>
            <a:off x="2306638" y="1974850"/>
            <a:ext cx="1095375" cy="434975"/>
          </a:xfrm>
          <a:custGeom>
            <a:avLst/>
            <a:gdLst>
              <a:gd name="T0" fmla="*/ 2147483646 w 690"/>
              <a:gd name="T1" fmla="*/ 2147483646 h 274"/>
              <a:gd name="T2" fmla="*/ 2147483646 w 690"/>
              <a:gd name="T3" fmla="*/ 2147483646 h 274"/>
              <a:gd name="T4" fmla="*/ 2147483646 w 690"/>
              <a:gd name="T5" fmla="*/ 2147483646 h 274"/>
              <a:gd name="T6" fmla="*/ 2147483646 w 690"/>
              <a:gd name="T7" fmla="*/ 2147483646 h 274"/>
              <a:gd name="T8" fmla="*/ 2147483646 w 690"/>
              <a:gd name="T9" fmla="*/ 2147483646 h 274"/>
              <a:gd name="T10" fmla="*/ 2147483646 w 690"/>
              <a:gd name="T11" fmla="*/ 2147483646 h 2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90"/>
              <a:gd name="T19" fmla="*/ 0 h 274"/>
              <a:gd name="T20" fmla="*/ 690 w 690"/>
              <a:gd name="T21" fmla="*/ 274 h 2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830" name="Group 15">
            <a:extLst>
              <a:ext uri="{FF2B5EF4-FFF2-40B4-BE49-F238E27FC236}">
                <a16:creationId xmlns:a16="http://schemas.microsoft.com/office/drawing/2014/main" id="{453796E7-0D99-4109-A6D2-9E03CE901F1E}"/>
              </a:ext>
            </a:extLst>
          </p:cNvPr>
          <p:cNvGrpSpPr>
            <a:grpSpLocks/>
          </p:cNvGrpSpPr>
          <p:nvPr/>
        </p:nvGrpSpPr>
        <p:grpSpPr bwMode="auto">
          <a:xfrm>
            <a:off x="3440113" y="2028825"/>
            <a:ext cx="679450" cy="314325"/>
            <a:chOff x="3600" y="219"/>
            <a:chExt cx="360" cy="175"/>
          </a:xfrm>
        </p:grpSpPr>
        <p:sp>
          <p:nvSpPr>
            <p:cNvPr id="77912" name="Oval 16">
              <a:extLst>
                <a:ext uri="{FF2B5EF4-FFF2-40B4-BE49-F238E27FC236}">
                  <a16:creationId xmlns:a16="http://schemas.microsoft.com/office/drawing/2014/main" id="{82DFC94F-3357-42B2-85F2-80EAF31CD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7913" name="Line 17">
              <a:extLst>
                <a:ext uri="{FF2B5EF4-FFF2-40B4-BE49-F238E27FC236}">
                  <a16:creationId xmlns:a16="http://schemas.microsoft.com/office/drawing/2014/main" id="{31A11677-AB20-4119-920C-205F1292D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914" name="Line 18">
              <a:extLst>
                <a:ext uri="{FF2B5EF4-FFF2-40B4-BE49-F238E27FC236}">
                  <a16:creationId xmlns:a16="http://schemas.microsoft.com/office/drawing/2014/main" id="{2B4174F6-9A55-474F-90B3-668987E0AD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915" name="Rectangle 19">
              <a:extLst>
                <a:ext uri="{FF2B5EF4-FFF2-40B4-BE49-F238E27FC236}">
                  <a16:creationId xmlns:a16="http://schemas.microsoft.com/office/drawing/2014/main" id="{7BCE7888-038C-471F-97E6-1B8316CAE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916" name="Oval 20">
              <a:extLst>
                <a:ext uri="{FF2B5EF4-FFF2-40B4-BE49-F238E27FC236}">
                  <a16:creationId xmlns:a16="http://schemas.microsoft.com/office/drawing/2014/main" id="{CEBA91A5-DF4D-4E97-88F7-EC12722F41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7917" name="Group 21">
              <a:extLst>
                <a:ext uri="{FF2B5EF4-FFF2-40B4-BE49-F238E27FC236}">
                  <a16:creationId xmlns:a16="http://schemas.microsoft.com/office/drawing/2014/main" id="{4A56C457-9AD6-48CA-9E21-41F7426E00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7922" name="Line 22">
                <a:extLst>
                  <a:ext uri="{FF2B5EF4-FFF2-40B4-BE49-F238E27FC236}">
                    <a16:creationId xmlns:a16="http://schemas.microsoft.com/office/drawing/2014/main" id="{F0157157-0DF8-42A6-87B8-C0CBD6F517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923" name="Line 23">
                <a:extLst>
                  <a:ext uri="{FF2B5EF4-FFF2-40B4-BE49-F238E27FC236}">
                    <a16:creationId xmlns:a16="http://schemas.microsoft.com/office/drawing/2014/main" id="{02FE9F5C-73D3-48E5-9E28-0EBF491637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924" name="Line 24">
                <a:extLst>
                  <a:ext uri="{FF2B5EF4-FFF2-40B4-BE49-F238E27FC236}">
                    <a16:creationId xmlns:a16="http://schemas.microsoft.com/office/drawing/2014/main" id="{D769C3D4-C5ED-4DFF-B3EB-6CB462E1A7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918" name="Group 25">
              <a:extLst>
                <a:ext uri="{FF2B5EF4-FFF2-40B4-BE49-F238E27FC236}">
                  <a16:creationId xmlns:a16="http://schemas.microsoft.com/office/drawing/2014/main" id="{DBA1A429-4AF6-426B-BE16-9B8328CD870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7919" name="Line 26">
                <a:extLst>
                  <a:ext uri="{FF2B5EF4-FFF2-40B4-BE49-F238E27FC236}">
                    <a16:creationId xmlns:a16="http://schemas.microsoft.com/office/drawing/2014/main" id="{0EFDE6E3-69AD-4267-8F5D-65ED850AE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920" name="Line 27">
                <a:extLst>
                  <a:ext uri="{FF2B5EF4-FFF2-40B4-BE49-F238E27FC236}">
                    <a16:creationId xmlns:a16="http://schemas.microsoft.com/office/drawing/2014/main" id="{02617366-7E35-4360-A583-A563C7259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921" name="Line 28">
                <a:extLst>
                  <a:ext uri="{FF2B5EF4-FFF2-40B4-BE49-F238E27FC236}">
                    <a16:creationId xmlns:a16="http://schemas.microsoft.com/office/drawing/2014/main" id="{919DF13B-5FB1-4DBC-B923-E10C14C98E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831" name="Group 29">
            <a:extLst>
              <a:ext uri="{FF2B5EF4-FFF2-40B4-BE49-F238E27FC236}">
                <a16:creationId xmlns:a16="http://schemas.microsoft.com/office/drawing/2014/main" id="{A598F9AD-2B23-423D-A080-8157EC80C11C}"/>
              </a:ext>
            </a:extLst>
          </p:cNvPr>
          <p:cNvGrpSpPr>
            <a:grpSpLocks/>
          </p:cNvGrpSpPr>
          <p:nvPr/>
        </p:nvGrpSpPr>
        <p:grpSpPr bwMode="auto">
          <a:xfrm>
            <a:off x="1611313" y="2027238"/>
            <a:ext cx="679450" cy="314325"/>
            <a:chOff x="3600" y="219"/>
            <a:chExt cx="360" cy="175"/>
          </a:xfrm>
        </p:grpSpPr>
        <p:sp>
          <p:nvSpPr>
            <p:cNvPr id="77899" name="Oval 30">
              <a:extLst>
                <a:ext uri="{FF2B5EF4-FFF2-40B4-BE49-F238E27FC236}">
                  <a16:creationId xmlns:a16="http://schemas.microsoft.com/office/drawing/2014/main" id="{58B8A8C0-7531-4614-BC2C-E582E260C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7900" name="Line 31">
              <a:extLst>
                <a:ext uri="{FF2B5EF4-FFF2-40B4-BE49-F238E27FC236}">
                  <a16:creationId xmlns:a16="http://schemas.microsoft.com/office/drawing/2014/main" id="{8E6528AC-0215-4D95-81CF-B81C5BA7BD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901" name="Line 32">
              <a:extLst>
                <a:ext uri="{FF2B5EF4-FFF2-40B4-BE49-F238E27FC236}">
                  <a16:creationId xmlns:a16="http://schemas.microsoft.com/office/drawing/2014/main" id="{87498CA9-60F8-42BE-834E-9573E8D6AA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902" name="Rectangle 33">
              <a:extLst>
                <a:ext uri="{FF2B5EF4-FFF2-40B4-BE49-F238E27FC236}">
                  <a16:creationId xmlns:a16="http://schemas.microsoft.com/office/drawing/2014/main" id="{FEE38AD9-B7C5-4D51-8367-5E12362405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903" name="Oval 34">
              <a:extLst>
                <a:ext uri="{FF2B5EF4-FFF2-40B4-BE49-F238E27FC236}">
                  <a16:creationId xmlns:a16="http://schemas.microsoft.com/office/drawing/2014/main" id="{53BC3A5F-AF91-4CAC-9636-A680038B4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7904" name="Group 35">
              <a:extLst>
                <a:ext uri="{FF2B5EF4-FFF2-40B4-BE49-F238E27FC236}">
                  <a16:creationId xmlns:a16="http://schemas.microsoft.com/office/drawing/2014/main" id="{2989BBE5-EA3C-4F7A-B01E-3F5200A268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7909" name="Line 36">
                <a:extLst>
                  <a:ext uri="{FF2B5EF4-FFF2-40B4-BE49-F238E27FC236}">
                    <a16:creationId xmlns:a16="http://schemas.microsoft.com/office/drawing/2014/main" id="{9C666975-35BA-4959-AEC5-75881AD12E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910" name="Line 37">
                <a:extLst>
                  <a:ext uri="{FF2B5EF4-FFF2-40B4-BE49-F238E27FC236}">
                    <a16:creationId xmlns:a16="http://schemas.microsoft.com/office/drawing/2014/main" id="{4D6F91C6-B20E-4C39-B265-A994399B4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911" name="Line 38">
                <a:extLst>
                  <a:ext uri="{FF2B5EF4-FFF2-40B4-BE49-F238E27FC236}">
                    <a16:creationId xmlns:a16="http://schemas.microsoft.com/office/drawing/2014/main" id="{71244049-E970-402B-8852-AB5DF34C8A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905" name="Group 39">
              <a:extLst>
                <a:ext uri="{FF2B5EF4-FFF2-40B4-BE49-F238E27FC236}">
                  <a16:creationId xmlns:a16="http://schemas.microsoft.com/office/drawing/2014/main" id="{AE88C763-9DCE-48FE-B991-12EE161018A6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7906" name="Line 40">
                <a:extLst>
                  <a:ext uri="{FF2B5EF4-FFF2-40B4-BE49-F238E27FC236}">
                    <a16:creationId xmlns:a16="http://schemas.microsoft.com/office/drawing/2014/main" id="{E3A3C887-B8A9-4C69-845E-84CB34194B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907" name="Line 41">
                <a:extLst>
                  <a:ext uri="{FF2B5EF4-FFF2-40B4-BE49-F238E27FC236}">
                    <a16:creationId xmlns:a16="http://schemas.microsoft.com/office/drawing/2014/main" id="{3119C476-4CE4-4C8F-B223-D3686D6160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908" name="Line 42">
                <a:extLst>
                  <a:ext uri="{FF2B5EF4-FFF2-40B4-BE49-F238E27FC236}">
                    <a16:creationId xmlns:a16="http://schemas.microsoft.com/office/drawing/2014/main" id="{6FC540CD-0F33-421E-854A-0BF2EC8E66C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77832" name="Group 43">
            <a:extLst>
              <a:ext uri="{FF2B5EF4-FFF2-40B4-BE49-F238E27FC236}">
                <a16:creationId xmlns:a16="http://schemas.microsoft.com/office/drawing/2014/main" id="{6C6EB2CC-A135-4356-BC74-DA7D6E70F65D}"/>
              </a:ext>
            </a:extLst>
          </p:cNvPr>
          <p:cNvGrpSpPr>
            <a:grpSpLocks/>
          </p:cNvGrpSpPr>
          <p:nvPr/>
        </p:nvGrpSpPr>
        <p:grpSpPr bwMode="auto">
          <a:xfrm>
            <a:off x="3427413" y="2825750"/>
            <a:ext cx="676275" cy="314325"/>
            <a:chOff x="3600" y="219"/>
            <a:chExt cx="360" cy="175"/>
          </a:xfrm>
        </p:grpSpPr>
        <p:sp>
          <p:nvSpPr>
            <p:cNvPr id="77886" name="Oval 44">
              <a:extLst>
                <a:ext uri="{FF2B5EF4-FFF2-40B4-BE49-F238E27FC236}">
                  <a16:creationId xmlns:a16="http://schemas.microsoft.com/office/drawing/2014/main" id="{4DC86588-2F0F-4133-86FB-3AA771404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7887" name="Line 45">
              <a:extLst>
                <a:ext uri="{FF2B5EF4-FFF2-40B4-BE49-F238E27FC236}">
                  <a16:creationId xmlns:a16="http://schemas.microsoft.com/office/drawing/2014/main" id="{BD6140D0-8FE9-4C58-A6C6-29417AC56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88" name="Line 46">
              <a:extLst>
                <a:ext uri="{FF2B5EF4-FFF2-40B4-BE49-F238E27FC236}">
                  <a16:creationId xmlns:a16="http://schemas.microsoft.com/office/drawing/2014/main" id="{94C0BCBA-FEFC-43C3-A6F0-3C66FEBD73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89" name="Rectangle 47">
              <a:extLst>
                <a:ext uri="{FF2B5EF4-FFF2-40B4-BE49-F238E27FC236}">
                  <a16:creationId xmlns:a16="http://schemas.microsoft.com/office/drawing/2014/main" id="{0EF78753-226A-469D-B51E-DA10653F8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90" name="Oval 48">
              <a:extLst>
                <a:ext uri="{FF2B5EF4-FFF2-40B4-BE49-F238E27FC236}">
                  <a16:creationId xmlns:a16="http://schemas.microsoft.com/office/drawing/2014/main" id="{B37D2EC0-B31E-4F5D-B65C-E77050B219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7891" name="Group 49">
              <a:extLst>
                <a:ext uri="{FF2B5EF4-FFF2-40B4-BE49-F238E27FC236}">
                  <a16:creationId xmlns:a16="http://schemas.microsoft.com/office/drawing/2014/main" id="{C92A2F55-391E-40D4-87CF-C899ADA33A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7896" name="Line 50">
                <a:extLst>
                  <a:ext uri="{FF2B5EF4-FFF2-40B4-BE49-F238E27FC236}">
                    <a16:creationId xmlns:a16="http://schemas.microsoft.com/office/drawing/2014/main" id="{857ECB94-F597-4BC6-BCC3-CF735A581C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97" name="Line 51">
                <a:extLst>
                  <a:ext uri="{FF2B5EF4-FFF2-40B4-BE49-F238E27FC236}">
                    <a16:creationId xmlns:a16="http://schemas.microsoft.com/office/drawing/2014/main" id="{4C34A88F-E2E8-440E-AA66-939F1E59BE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98" name="Line 52">
                <a:extLst>
                  <a:ext uri="{FF2B5EF4-FFF2-40B4-BE49-F238E27FC236}">
                    <a16:creationId xmlns:a16="http://schemas.microsoft.com/office/drawing/2014/main" id="{B2D350ED-6D6F-465C-AAC7-CD08054E97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892" name="Group 53">
              <a:extLst>
                <a:ext uri="{FF2B5EF4-FFF2-40B4-BE49-F238E27FC236}">
                  <a16:creationId xmlns:a16="http://schemas.microsoft.com/office/drawing/2014/main" id="{8B4CA1F1-6820-4DBA-B5B1-617A77573121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7893" name="Line 54">
                <a:extLst>
                  <a:ext uri="{FF2B5EF4-FFF2-40B4-BE49-F238E27FC236}">
                    <a16:creationId xmlns:a16="http://schemas.microsoft.com/office/drawing/2014/main" id="{75225F22-0EF2-47C2-B8FC-92153567DE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94" name="Line 55">
                <a:extLst>
                  <a:ext uri="{FF2B5EF4-FFF2-40B4-BE49-F238E27FC236}">
                    <a16:creationId xmlns:a16="http://schemas.microsoft.com/office/drawing/2014/main" id="{6278BC9E-60E1-4BA9-A55A-9E54E620C4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95" name="Line 56">
                <a:extLst>
                  <a:ext uri="{FF2B5EF4-FFF2-40B4-BE49-F238E27FC236}">
                    <a16:creationId xmlns:a16="http://schemas.microsoft.com/office/drawing/2014/main" id="{D592D1C5-0F03-4076-90CB-121A5C266C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7833" name="Freeform 87">
            <a:extLst>
              <a:ext uri="{FF2B5EF4-FFF2-40B4-BE49-F238E27FC236}">
                <a16:creationId xmlns:a16="http://schemas.microsoft.com/office/drawing/2014/main" id="{5D882F06-7DC2-4C0C-A296-589EBDF09134}"/>
              </a:ext>
            </a:extLst>
          </p:cNvPr>
          <p:cNvSpPr>
            <a:spLocks/>
          </p:cNvSpPr>
          <p:nvPr/>
        </p:nvSpPr>
        <p:spPr bwMode="auto">
          <a:xfrm>
            <a:off x="4151313" y="2211388"/>
            <a:ext cx="1277937" cy="1587"/>
          </a:xfrm>
          <a:custGeom>
            <a:avLst/>
            <a:gdLst>
              <a:gd name="T0" fmla="*/ 0 w 805"/>
              <a:gd name="T1" fmla="*/ 0 h 1"/>
              <a:gd name="T2" fmla="*/ 2147483646 w 805"/>
              <a:gd name="T3" fmla="*/ 2147483646 h 1"/>
              <a:gd name="T4" fmla="*/ 0 60000 65536"/>
              <a:gd name="T5" fmla="*/ 0 60000 65536"/>
              <a:gd name="T6" fmla="*/ 0 w 805"/>
              <a:gd name="T7" fmla="*/ 0 h 1"/>
              <a:gd name="T8" fmla="*/ 805 w 80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834" name="Group 88">
            <a:extLst>
              <a:ext uri="{FF2B5EF4-FFF2-40B4-BE49-F238E27FC236}">
                <a16:creationId xmlns:a16="http://schemas.microsoft.com/office/drawing/2014/main" id="{A4CBEF75-BBAD-4745-ACE1-7434DCD471CF}"/>
              </a:ext>
            </a:extLst>
          </p:cNvPr>
          <p:cNvGrpSpPr>
            <a:grpSpLocks/>
          </p:cNvGrpSpPr>
          <p:nvPr/>
        </p:nvGrpSpPr>
        <p:grpSpPr bwMode="auto">
          <a:xfrm>
            <a:off x="5286375" y="2028825"/>
            <a:ext cx="679450" cy="314325"/>
            <a:chOff x="3600" y="219"/>
            <a:chExt cx="360" cy="175"/>
          </a:xfrm>
        </p:grpSpPr>
        <p:sp>
          <p:nvSpPr>
            <p:cNvPr id="77873" name="Oval 89">
              <a:extLst>
                <a:ext uri="{FF2B5EF4-FFF2-40B4-BE49-F238E27FC236}">
                  <a16:creationId xmlns:a16="http://schemas.microsoft.com/office/drawing/2014/main" id="{6693D45C-AAD8-451F-94D1-4E9319E186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7874" name="Line 90">
              <a:extLst>
                <a:ext uri="{FF2B5EF4-FFF2-40B4-BE49-F238E27FC236}">
                  <a16:creationId xmlns:a16="http://schemas.microsoft.com/office/drawing/2014/main" id="{8660ABC5-9270-415B-849E-B02A22F81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75" name="Line 91">
              <a:extLst>
                <a:ext uri="{FF2B5EF4-FFF2-40B4-BE49-F238E27FC236}">
                  <a16:creationId xmlns:a16="http://schemas.microsoft.com/office/drawing/2014/main" id="{2FF4D696-4597-47F1-A932-17AC0DD996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76" name="Rectangle 92">
              <a:extLst>
                <a:ext uri="{FF2B5EF4-FFF2-40B4-BE49-F238E27FC236}">
                  <a16:creationId xmlns:a16="http://schemas.microsoft.com/office/drawing/2014/main" id="{7E93E49D-96D9-41A7-9F7C-36A4391BFB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77" name="Oval 93">
              <a:extLst>
                <a:ext uri="{FF2B5EF4-FFF2-40B4-BE49-F238E27FC236}">
                  <a16:creationId xmlns:a16="http://schemas.microsoft.com/office/drawing/2014/main" id="{3C0097DB-F8F6-4E02-8A9E-08A10D1D16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7878" name="Group 94">
              <a:extLst>
                <a:ext uri="{FF2B5EF4-FFF2-40B4-BE49-F238E27FC236}">
                  <a16:creationId xmlns:a16="http://schemas.microsoft.com/office/drawing/2014/main" id="{107F09E6-9D17-4C1C-B3C9-E87B726B8A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7883" name="Line 95">
                <a:extLst>
                  <a:ext uri="{FF2B5EF4-FFF2-40B4-BE49-F238E27FC236}">
                    <a16:creationId xmlns:a16="http://schemas.microsoft.com/office/drawing/2014/main" id="{1A6D7CD5-94D1-4864-9864-28FA050AB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84" name="Line 96">
                <a:extLst>
                  <a:ext uri="{FF2B5EF4-FFF2-40B4-BE49-F238E27FC236}">
                    <a16:creationId xmlns:a16="http://schemas.microsoft.com/office/drawing/2014/main" id="{23A9D1EF-582C-4DBC-B66A-27C13DD6FC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85" name="Line 97">
                <a:extLst>
                  <a:ext uri="{FF2B5EF4-FFF2-40B4-BE49-F238E27FC236}">
                    <a16:creationId xmlns:a16="http://schemas.microsoft.com/office/drawing/2014/main" id="{8FC95FB0-371C-4AC5-9936-0D71D328FE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879" name="Group 98">
              <a:extLst>
                <a:ext uri="{FF2B5EF4-FFF2-40B4-BE49-F238E27FC236}">
                  <a16:creationId xmlns:a16="http://schemas.microsoft.com/office/drawing/2014/main" id="{C31973ED-945A-4518-85A3-291DE149319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7880" name="Line 99">
                <a:extLst>
                  <a:ext uri="{FF2B5EF4-FFF2-40B4-BE49-F238E27FC236}">
                    <a16:creationId xmlns:a16="http://schemas.microsoft.com/office/drawing/2014/main" id="{3108E300-C5EA-4E9E-AD4F-D4C0866A1B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81" name="Line 100">
                <a:extLst>
                  <a:ext uri="{FF2B5EF4-FFF2-40B4-BE49-F238E27FC236}">
                    <a16:creationId xmlns:a16="http://schemas.microsoft.com/office/drawing/2014/main" id="{6101CB7E-17E1-41A8-BE37-1B26440A4F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82" name="Line 101">
                <a:extLst>
                  <a:ext uri="{FF2B5EF4-FFF2-40B4-BE49-F238E27FC236}">
                    <a16:creationId xmlns:a16="http://schemas.microsoft.com/office/drawing/2014/main" id="{040348E8-099F-4F17-838A-CD813E9277D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7835" name="Freeform 103">
            <a:extLst>
              <a:ext uri="{FF2B5EF4-FFF2-40B4-BE49-F238E27FC236}">
                <a16:creationId xmlns:a16="http://schemas.microsoft.com/office/drawing/2014/main" id="{EC5996A4-0565-4A01-A76B-29736BB4D2F4}"/>
              </a:ext>
            </a:extLst>
          </p:cNvPr>
          <p:cNvSpPr>
            <a:spLocks/>
          </p:cNvSpPr>
          <p:nvPr/>
        </p:nvSpPr>
        <p:spPr bwMode="auto">
          <a:xfrm>
            <a:off x="354013" y="2224088"/>
            <a:ext cx="1277937" cy="1587"/>
          </a:xfrm>
          <a:custGeom>
            <a:avLst/>
            <a:gdLst>
              <a:gd name="T0" fmla="*/ 0 w 805"/>
              <a:gd name="T1" fmla="*/ 0 h 1"/>
              <a:gd name="T2" fmla="*/ 2147483646 w 805"/>
              <a:gd name="T3" fmla="*/ 2147483646 h 1"/>
              <a:gd name="T4" fmla="*/ 0 60000 65536"/>
              <a:gd name="T5" fmla="*/ 0 60000 65536"/>
              <a:gd name="T6" fmla="*/ 0 w 805"/>
              <a:gd name="T7" fmla="*/ 0 h 1"/>
              <a:gd name="T8" fmla="*/ 805 w 80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6" name="Freeform 105">
            <a:extLst>
              <a:ext uri="{FF2B5EF4-FFF2-40B4-BE49-F238E27FC236}">
                <a16:creationId xmlns:a16="http://schemas.microsoft.com/office/drawing/2014/main" id="{0D9BEE77-C979-4D39-902C-B6CD999C5D69}"/>
              </a:ext>
            </a:extLst>
          </p:cNvPr>
          <p:cNvSpPr>
            <a:spLocks/>
          </p:cNvSpPr>
          <p:nvPr/>
        </p:nvSpPr>
        <p:spPr bwMode="auto">
          <a:xfrm>
            <a:off x="5973763" y="2200275"/>
            <a:ext cx="1277937" cy="1588"/>
          </a:xfrm>
          <a:custGeom>
            <a:avLst/>
            <a:gdLst>
              <a:gd name="T0" fmla="*/ 0 w 805"/>
              <a:gd name="T1" fmla="*/ 0 h 1"/>
              <a:gd name="T2" fmla="*/ 2147483646 w 805"/>
              <a:gd name="T3" fmla="*/ 2147483646 h 1"/>
              <a:gd name="T4" fmla="*/ 0 60000 65536"/>
              <a:gd name="T5" fmla="*/ 0 60000 65536"/>
              <a:gd name="T6" fmla="*/ 0 w 805"/>
              <a:gd name="T7" fmla="*/ 0 h 1"/>
              <a:gd name="T8" fmla="*/ 805 w 805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805" h="1">
                <a:moveTo>
                  <a:pt x="0" y="0"/>
                </a:moveTo>
                <a:lnTo>
                  <a:pt x="805" y="1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837" name="Group 106">
            <a:extLst>
              <a:ext uri="{FF2B5EF4-FFF2-40B4-BE49-F238E27FC236}">
                <a16:creationId xmlns:a16="http://schemas.microsoft.com/office/drawing/2014/main" id="{09B5F9DC-9636-4BAE-AD06-C7C15A5F499E}"/>
              </a:ext>
            </a:extLst>
          </p:cNvPr>
          <p:cNvGrpSpPr>
            <a:grpSpLocks/>
          </p:cNvGrpSpPr>
          <p:nvPr/>
        </p:nvGrpSpPr>
        <p:grpSpPr bwMode="auto">
          <a:xfrm>
            <a:off x="7683500" y="2049463"/>
            <a:ext cx="676275" cy="314325"/>
            <a:chOff x="3600" y="219"/>
            <a:chExt cx="360" cy="175"/>
          </a:xfrm>
        </p:grpSpPr>
        <p:sp>
          <p:nvSpPr>
            <p:cNvPr id="77860" name="Oval 107">
              <a:extLst>
                <a:ext uri="{FF2B5EF4-FFF2-40B4-BE49-F238E27FC236}">
                  <a16:creationId xmlns:a16="http://schemas.microsoft.com/office/drawing/2014/main" id="{24B3B4D1-B35C-411B-A40C-D7C2517CC8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77861" name="Line 108">
              <a:extLst>
                <a:ext uri="{FF2B5EF4-FFF2-40B4-BE49-F238E27FC236}">
                  <a16:creationId xmlns:a16="http://schemas.microsoft.com/office/drawing/2014/main" id="{444E8EF6-15E2-4894-B0D5-DE1C659C31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62" name="Line 109">
              <a:extLst>
                <a:ext uri="{FF2B5EF4-FFF2-40B4-BE49-F238E27FC236}">
                  <a16:creationId xmlns:a16="http://schemas.microsoft.com/office/drawing/2014/main" id="{A7F3EDE8-25EB-4DB1-8DBD-8D9462657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7863" name="Rectangle 110">
              <a:extLst>
                <a:ext uri="{FF2B5EF4-FFF2-40B4-BE49-F238E27FC236}">
                  <a16:creationId xmlns:a16="http://schemas.microsoft.com/office/drawing/2014/main" id="{BB15DEEC-0C79-48B8-8B1B-880E1B9DC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7864" name="Oval 111">
              <a:extLst>
                <a:ext uri="{FF2B5EF4-FFF2-40B4-BE49-F238E27FC236}">
                  <a16:creationId xmlns:a16="http://schemas.microsoft.com/office/drawing/2014/main" id="{430B087E-CCD2-44A3-BA45-D6A7846B13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grpSp>
          <p:nvGrpSpPr>
            <p:cNvPr id="77865" name="Group 112">
              <a:extLst>
                <a:ext uri="{FF2B5EF4-FFF2-40B4-BE49-F238E27FC236}">
                  <a16:creationId xmlns:a16="http://schemas.microsoft.com/office/drawing/2014/main" id="{2B24799C-65B9-4DA6-8C7C-7E0E5366E06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77870" name="Line 113">
                <a:extLst>
                  <a:ext uri="{FF2B5EF4-FFF2-40B4-BE49-F238E27FC236}">
                    <a16:creationId xmlns:a16="http://schemas.microsoft.com/office/drawing/2014/main" id="{FB6D504A-7879-4DEB-BC17-BB1B75F1FB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71" name="Line 114">
                <a:extLst>
                  <a:ext uri="{FF2B5EF4-FFF2-40B4-BE49-F238E27FC236}">
                    <a16:creationId xmlns:a16="http://schemas.microsoft.com/office/drawing/2014/main" id="{57848E67-08FF-4F04-A91A-B8BF95C5A9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72" name="Line 115">
                <a:extLst>
                  <a:ext uri="{FF2B5EF4-FFF2-40B4-BE49-F238E27FC236}">
                    <a16:creationId xmlns:a16="http://schemas.microsoft.com/office/drawing/2014/main" id="{EAA490FD-4FD8-4830-AC70-17E6B9634D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77866" name="Group 116">
              <a:extLst>
                <a:ext uri="{FF2B5EF4-FFF2-40B4-BE49-F238E27FC236}">
                  <a16:creationId xmlns:a16="http://schemas.microsoft.com/office/drawing/2014/main" id="{6AAA99A9-DB29-443C-998E-BA46E34449DE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77867" name="Line 117">
                <a:extLst>
                  <a:ext uri="{FF2B5EF4-FFF2-40B4-BE49-F238E27FC236}">
                    <a16:creationId xmlns:a16="http://schemas.microsoft.com/office/drawing/2014/main" id="{229ADB1F-DBB0-481C-B79A-41EF83D95C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8" name="Line 118">
                <a:extLst>
                  <a:ext uri="{FF2B5EF4-FFF2-40B4-BE49-F238E27FC236}">
                    <a16:creationId xmlns:a16="http://schemas.microsoft.com/office/drawing/2014/main" id="{15B14EE7-7BB3-48E4-A581-C61DD9AE0D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7869" name="Line 119">
                <a:extLst>
                  <a:ext uri="{FF2B5EF4-FFF2-40B4-BE49-F238E27FC236}">
                    <a16:creationId xmlns:a16="http://schemas.microsoft.com/office/drawing/2014/main" id="{D7478282-CE04-4D97-9B19-C4432042E6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77838" name="Line 120">
            <a:extLst>
              <a:ext uri="{FF2B5EF4-FFF2-40B4-BE49-F238E27FC236}">
                <a16:creationId xmlns:a16="http://schemas.microsoft.com/office/drawing/2014/main" id="{553DFDC8-E9F5-4493-96DD-51781603EC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28838" y="1611313"/>
            <a:ext cx="6223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39" name="Line 121">
            <a:extLst>
              <a:ext uri="{FF2B5EF4-FFF2-40B4-BE49-F238E27FC236}">
                <a16:creationId xmlns:a16="http://schemas.microsoft.com/office/drawing/2014/main" id="{59E63AAA-DD84-4749-8002-AAABE43B38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63988" y="1646238"/>
            <a:ext cx="6223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0" name="Line 122">
            <a:extLst>
              <a:ext uri="{FF2B5EF4-FFF2-40B4-BE49-F238E27FC236}">
                <a16:creationId xmlns:a16="http://schemas.microsoft.com/office/drawing/2014/main" id="{40F5A8FF-35F8-43B7-926E-313911EA143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99138" y="1681163"/>
            <a:ext cx="6223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1" name="Line 123">
            <a:extLst>
              <a:ext uri="{FF2B5EF4-FFF2-40B4-BE49-F238E27FC236}">
                <a16:creationId xmlns:a16="http://schemas.microsoft.com/office/drawing/2014/main" id="{45290455-7039-42BB-8C59-A22CC3AE81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164513" y="1635125"/>
            <a:ext cx="6223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2" name="Line 124">
            <a:extLst>
              <a:ext uri="{FF2B5EF4-FFF2-40B4-BE49-F238E27FC236}">
                <a16:creationId xmlns:a16="http://schemas.microsoft.com/office/drawing/2014/main" id="{CFB45AF4-C823-484B-9C0A-8995D60352F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4038" y="2386013"/>
            <a:ext cx="622300" cy="400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3" name="Line 125">
            <a:extLst>
              <a:ext uri="{FF2B5EF4-FFF2-40B4-BE49-F238E27FC236}">
                <a16:creationId xmlns:a16="http://schemas.microsoft.com/office/drawing/2014/main" id="{8AE4083E-1037-4D3F-AB9F-1D999575F0CD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9950" y="2352675"/>
            <a:ext cx="129222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4" name="Freeform 127">
            <a:extLst>
              <a:ext uri="{FF2B5EF4-FFF2-40B4-BE49-F238E27FC236}">
                <a16:creationId xmlns:a16="http://schemas.microsoft.com/office/drawing/2014/main" id="{A4393153-7FF0-4F88-B913-6ED02EA8C8BC}"/>
              </a:ext>
            </a:extLst>
          </p:cNvPr>
          <p:cNvSpPr>
            <a:spLocks/>
          </p:cNvSpPr>
          <p:nvPr/>
        </p:nvSpPr>
        <p:spPr bwMode="auto">
          <a:xfrm rot="1183889">
            <a:off x="2271713" y="2503488"/>
            <a:ext cx="1095375" cy="434975"/>
          </a:xfrm>
          <a:custGeom>
            <a:avLst/>
            <a:gdLst>
              <a:gd name="T0" fmla="*/ 2147483646 w 690"/>
              <a:gd name="T1" fmla="*/ 2147483646 h 274"/>
              <a:gd name="T2" fmla="*/ 2147483646 w 690"/>
              <a:gd name="T3" fmla="*/ 2147483646 h 274"/>
              <a:gd name="T4" fmla="*/ 2147483646 w 690"/>
              <a:gd name="T5" fmla="*/ 2147483646 h 274"/>
              <a:gd name="T6" fmla="*/ 2147483646 w 690"/>
              <a:gd name="T7" fmla="*/ 2147483646 h 274"/>
              <a:gd name="T8" fmla="*/ 2147483646 w 690"/>
              <a:gd name="T9" fmla="*/ 2147483646 h 274"/>
              <a:gd name="T10" fmla="*/ 2147483646 w 690"/>
              <a:gd name="T11" fmla="*/ 2147483646 h 2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90"/>
              <a:gd name="T19" fmla="*/ 0 h 274"/>
              <a:gd name="T20" fmla="*/ 690 w 690"/>
              <a:gd name="T21" fmla="*/ 274 h 2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5" name="Freeform 102">
            <a:extLst>
              <a:ext uri="{FF2B5EF4-FFF2-40B4-BE49-F238E27FC236}">
                <a16:creationId xmlns:a16="http://schemas.microsoft.com/office/drawing/2014/main" id="{475BCE34-3652-4610-AA92-98FDAF18B137}"/>
              </a:ext>
            </a:extLst>
          </p:cNvPr>
          <p:cNvSpPr>
            <a:spLocks/>
          </p:cNvSpPr>
          <p:nvPr/>
        </p:nvSpPr>
        <p:spPr bwMode="auto">
          <a:xfrm>
            <a:off x="355600" y="1987550"/>
            <a:ext cx="1095375" cy="434975"/>
          </a:xfrm>
          <a:custGeom>
            <a:avLst/>
            <a:gdLst>
              <a:gd name="T0" fmla="*/ 2147483646 w 690"/>
              <a:gd name="T1" fmla="*/ 2147483646 h 274"/>
              <a:gd name="T2" fmla="*/ 2147483646 w 690"/>
              <a:gd name="T3" fmla="*/ 2147483646 h 274"/>
              <a:gd name="T4" fmla="*/ 2147483646 w 690"/>
              <a:gd name="T5" fmla="*/ 2147483646 h 274"/>
              <a:gd name="T6" fmla="*/ 2147483646 w 690"/>
              <a:gd name="T7" fmla="*/ 2147483646 h 274"/>
              <a:gd name="T8" fmla="*/ 2147483646 w 690"/>
              <a:gd name="T9" fmla="*/ 2147483646 h 274"/>
              <a:gd name="T10" fmla="*/ 2147483646 w 690"/>
              <a:gd name="T11" fmla="*/ 2147483646 h 2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90"/>
              <a:gd name="T19" fmla="*/ 0 h 274"/>
              <a:gd name="T20" fmla="*/ 690 w 690"/>
              <a:gd name="T21" fmla="*/ 274 h 2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6" name="Freeform 86">
            <a:extLst>
              <a:ext uri="{FF2B5EF4-FFF2-40B4-BE49-F238E27FC236}">
                <a16:creationId xmlns:a16="http://schemas.microsoft.com/office/drawing/2014/main" id="{951852A3-C6AE-4F19-8BC1-2BFB68E3F0E9}"/>
              </a:ext>
            </a:extLst>
          </p:cNvPr>
          <p:cNvSpPr>
            <a:spLocks/>
          </p:cNvSpPr>
          <p:nvPr/>
        </p:nvSpPr>
        <p:spPr bwMode="auto">
          <a:xfrm>
            <a:off x="4152900" y="1974850"/>
            <a:ext cx="1095375" cy="434975"/>
          </a:xfrm>
          <a:custGeom>
            <a:avLst/>
            <a:gdLst>
              <a:gd name="T0" fmla="*/ 2147483646 w 690"/>
              <a:gd name="T1" fmla="*/ 2147483646 h 274"/>
              <a:gd name="T2" fmla="*/ 2147483646 w 690"/>
              <a:gd name="T3" fmla="*/ 2147483646 h 274"/>
              <a:gd name="T4" fmla="*/ 2147483646 w 690"/>
              <a:gd name="T5" fmla="*/ 2147483646 h 274"/>
              <a:gd name="T6" fmla="*/ 2147483646 w 690"/>
              <a:gd name="T7" fmla="*/ 2147483646 h 274"/>
              <a:gd name="T8" fmla="*/ 2147483646 w 690"/>
              <a:gd name="T9" fmla="*/ 2147483646 h 274"/>
              <a:gd name="T10" fmla="*/ 2147483646 w 690"/>
              <a:gd name="T11" fmla="*/ 2147483646 h 2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90"/>
              <a:gd name="T19" fmla="*/ 0 h 274"/>
              <a:gd name="T20" fmla="*/ 690 w 690"/>
              <a:gd name="T21" fmla="*/ 274 h 2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7" name="Freeform 104">
            <a:extLst>
              <a:ext uri="{FF2B5EF4-FFF2-40B4-BE49-F238E27FC236}">
                <a16:creationId xmlns:a16="http://schemas.microsoft.com/office/drawing/2014/main" id="{31D3508A-550C-43CF-868E-106C6E48F7BD}"/>
              </a:ext>
            </a:extLst>
          </p:cNvPr>
          <p:cNvSpPr>
            <a:spLocks/>
          </p:cNvSpPr>
          <p:nvPr/>
        </p:nvSpPr>
        <p:spPr bwMode="auto">
          <a:xfrm>
            <a:off x="5975350" y="1963738"/>
            <a:ext cx="1095375" cy="434975"/>
          </a:xfrm>
          <a:custGeom>
            <a:avLst/>
            <a:gdLst>
              <a:gd name="T0" fmla="*/ 2147483646 w 690"/>
              <a:gd name="T1" fmla="*/ 2147483646 h 274"/>
              <a:gd name="T2" fmla="*/ 2147483646 w 690"/>
              <a:gd name="T3" fmla="*/ 2147483646 h 274"/>
              <a:gd name="T4" fmla="*/ 2147483646 w 690"/>
              <a:gd name="T5" fmla="*/ 2147483646 h 274"/>
              <a:gd name="T6" fmla="*/ 2147483646 w 690"/>
              <a:gd name="T7" fmla="*/ 2147483646 h 274"/>
              <a:gd name="T8" fmla="*/ 2147483646 w 690"/>
              <a:gd name="T9" fmla="*/ 2147483646 h 274"/>
              <a:gd name="T10" fmla="*/ 2147483646 w 690"/>
              <a:gd name="T11" fmla="*/ 2147483646 h 2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90"/>
              <a:gd name="T19" fmla="*/ 0 h 274"/>
              <a:gd name="T20" fmla="*/ 690 w 690"/>
              <a:gd name="T21" fmla="*/ 274 h 2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8" name="Freeform 128">
            <a:extLst>
              <a:ext uri="{FF2B5EF4-FFF2-40B4-BE49-F238E27FC236}">
                <a16:creationId xmlns:a16="http://schemas.microsoft.com/office/drawing/2014/main" id="{E191ED45-6616-48D5-8A21-E8B8DDD51041}"/>
              </a:ext>
            </a:extLst>
          </p:cNvPr>
          <p:cNvSpPr>
            <a:spLocks/>
          </p:cNvSpPr>
          <p:nvPr/>
        </p:nvSpPr>
        <p:spPr bwMode="auto">
          <a:xfrm rot="-2589433">
            <a:off x="8048625" y="1398588"/>
            <a:ext cx="1095375" cy="434975"/>
          </a:xfrm>
          <a:custGeom>
            <a:avLst/>
            <a:gdLst>
              <a:gd name="T0" fmla="*/ 2147483646 w 690"/>
              <a:gd name="T1" fmla="*/ 2147483646 h 274"/>
              <a:gd name="T2" fmla="*/ 2147483646 w 690"/>
              <a:gd name="T3" fmla="*/ 2147483646 h 274"/>
              <a:gd name="T4" fmla="*/ 2147483646 w 690"/>
              <a:gd name="T5" fmla="*/ 2147483646 h 274"/>
              <a:gd name="T6" fmla="*/ 2147483646 w 690"/>
              <a:gd name="T7" fmla="*/ 2147483646 h 274"/>
              <a:gd name="T8" fmla="*/ 2147483646 w 690"/>
              <a:gd name="T9" fmla="*/ 2147483646 h 274"/>
              <a:gd name="T10" fmla="*/ 2147483646 w 690"/>
              <a:gd name="T11" fmla="*/ 2147483646 h 27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690"/>
              <a:gd name="T19" fmla="*/ 0 h 274"/>
              <a:gd name="T20" fmla="*/ 690 w 690"/>
              <a:gd name="T21" fmla="*/ 274 h 27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690" h="274">
                <a:moveTo>
                  <a:pt x="391" y="60"/>
                </a:moveTo>
                <a:cubicBezTo>
                  <a:pt x="297" y="52"/>
                  <a:pt x="123" y="0"/>
                  <a:pt x="73" y="30"/>
                </a:cubicBezTo>
                <a:cubicBezTo>
                  <a:pt x="23" y="60"/>
                  <a:pt x="0" y="202"/>
                  <a:pt x="88" y="238"/>
                </a:cubicBezTo>
                <a:cubicBezTo>
                  <a:pt x="176" y="274"/>
                  <a:pt x="508" y="272"/>
                  <a:pt x="599" y="245"/>
                </a:cubicBezTo>
                <a:cubicBezTo>
                  <a:pt x="690" y="218"/>
                  <a:pt x="671" y="106"/>
                  <a:pt x="636" y="75"/>
                </a:cubicBezTo>
                <a:cubicBezTo>
                  <a:pt x="601" y="44"/>
                  <a:pt x="485" y="68"/>
                  <a:pt x="391" y="60"/>
                </a:cubicBezTo>
                <a:close/>
              </a:path>
            </a:pathLst>
          </a:custGeom>
          <a:solidFill>
            <a:srgbClr val="CC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849" name="Text Box 129">
            <a:extLst>
              <a:ext uri="{FF2B5EF4-FFF2-40B4-BE49-F238E27FC236}">
                <a16:creationId xmlns:a16="http://schemas.microsoft.com/office/drawing/2014/main" id="{49804C78-0782-4CE0-839C-DB276B022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88" y="1935163"/>
            <a:ext cx="3921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w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7850" name="Text Box 130">
            <a:extLst>
              <a:ext uri="{FF2B5EF4-FFF2-40B4-BE49-F238E27FC236}">
                <a16:creationId xmlns:a16="http://schemas.microsoft.com/office/drawing/2014/main" id="{AE619567-E1D4-4C61-B963-91DB529E8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9063" y="1982788"/>
            <a:ext cx="3635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x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7851" name="Text Box 131">
            <a:extLst>
              <a:ext uri="{FF2B5EF4-FFF2-40B4-BE49-F238E27FC236}">
                <a16:creationId xmlns:a16="http://schemas.microsoft.com/office/drawing/2014/main" id="{AAFBC7C3-AA7E-4703-9975-965162E8F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7450" y="1982788"/>
            <a:ext cx="342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y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7852" name="Text Box 132">
            <a:extLst>
              <a:ext uri="{FF2B5EF4-FFF2-40B4-BE49-F238E27FC236}">
                <a16:creationId xmlns:a16="http://schemas.microsoft.com/office/drawing/2014/main" id="{21BC04D9-CD1F-40A9-8E86-C3ABA6DEE7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29625" y="1441450"/>
            <a:ext cx="347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z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77853" name="Text Box 133">
            <a:extLst>
              <a:ext uri="{FF2B5EF4-FFF2-40B4-BE49-F238E27FC236}">
                <a16:creationId xmlns:a16="http://schemas.microsoft.com/office/drawing/2014/main" id="{4A61F498-F1DB-448D-BB94-095635B3C9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8150" y="2298700"/>
            <a:ext cx="40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A</a:t>
            </a:r>
          </a:p>
        </p:txBody>
      </p:sp>
      <p:sp>
        <p:nvSpPr>
          <p:cNvPr id="77854" name="Text Box 134">
            <a:extLst>
              <a:ext uri="{FF2B5EF4-FFF2-40B4-BE49-F238E27FC236}">
                <a16:creationId xmlns:a16="http://schemas.microsoft.com/office/drawing/2014/main" id="{31C5E413-24BD-4688-B206-DF34280B2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5525" y="3098800"/>
            <a:ext cx="368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C</a:t>
            </a:r>
          </a:p>
        </p:txBody>
      </p:sp>
      <p:sp>
        <p:nvSpPr>
          <p:cNvPr id="77855" name="Text Box 135">
            <a:extLst>
              <a:ext uri="{FF2B5EF4-FFF2-40B4-BE49-F238E27FC236}">
                <a16:creationId xmlns:a16="http://schemas.microsoft.com/office/drawing/2014/main" id="{21621D84-71AE-4028-811E-986F8F676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2322513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77856" name="Text Box 136">
            <a:extLst>
              <a:ext uri="{FF2B5EF4-FFF2-40B4-BE49-F238E27FC236}">
                <a16:creationId xmlns:a16="http://schemas.microsoft.com/office/drawing/2014/main" id="{578ABA10-FD47-4954-A8E0-C56E95DAD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235743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77857" name="Text Box 137">
            <a:extLst>
              <a:ext uri="{FF2B5EF4-FFF2-40B4-BE49-F238E27FC236}">
                <a16:creationId xmlns:a16="http://schemas.microsoft.com/office/drawing/2014/main" id="{BF0E9E1A-2CF2-4515-8EE0-94921D681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00425" y="5862638"/>
            <a:ext cx="2078038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Routing table in D</a:t>
            </a:r>
          </a:p>
        </p:txBody>
      </p:sp>
      <p:sp>
        <p:nvSpPr>
          <p:cNvPr id="77858" name="页脚占位符 5">
            <a:extLst>
              <a:ext uri="{FF2B5EF4-FFF2-40B4-BE49-F238E27FC236}">
                <a16:creationId xmlns:a16="http://schemas.microsoft.com/office/drawing/2014/main" id="{EF616EA1-FD82-4D2E-BD1D-D70F62DEB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7859" name="灯片编号占位符 6">
            <a:extLst>
              <a:ext uri="{FF2B5EF4-FFF2-40B4-BE49-F238E27FC236}">
                <a16:creationId xmlns:a16="http://schemas.microsoft.com/office/drawing/2014/main" id="{DCDB42E5-314C-4D91-9366-7EEA24C96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6DD9B19-4622-412D-89D9-988491EDD3BB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65F8901E-3AAF-4C6C-8E3E-70F9BD7F69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RIP: Link Failure and Recovery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83431BF-3176-4561-B749-01C86293813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8229600" cy="51816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If no advertisement heard after 180 sec --&gt; neighbor/link declared dead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routes via neighbor invalidated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new advertisements sent to neighbors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neighbors in turn send out new advertisements (if tables changed)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link failure info quickly propagates to entire net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poison reverse used to prevent ping-pong loops (infinite distance = 16 hops)</a:t>
            </a:r>
          </a:p>
        </p:txBody>
      </p:sp>
      <p:sp>
        <p:nvSpPr>
          <p:cNvPr id="78852" name="页脚占位符 5">
            <a:extLst>
              <a:ext uri="{FF2B5EF4-FFF2-40B4-BE49-F238E27FC236}">
                <a16:creationId xmlns:a16="http://schemas.microsoft.com/office/drawing/2014/main" id="{858FD9ED-7A6F-410C-A28C-22DA5687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8853" name="灯片编号占位符 6">
            <a:extLst>
              <a:ext uri="{FF2B5EF4-FFF2-40B4-BE49-F238E27FC236}">
                <a16:creationId xmlns:a16="http://schemas.microsoft.com/office/drawing/2014/main" id="{FC8FD177-A285-420D-9CB7-AD9AB0718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ABAB64DD-B7E0-4BD8-951D-81BA1234F5F9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71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599AAC6A-900D-4C2A-865A-929FB44050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RIP Table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sz="2800">
                <a:ea typeface="宋体" panose="02010600030101010101" pitchFamily="2" charset="-122"/>
              </a:rPr>
              <a:t>processing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1D3044B0-D631-4556-ABD8-92BDF06BEE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RIP routing tables managed by a</a:t>
            </a:r>
            <a:r>
              <a:rPr lang="en-US" altLang="zh-CN" sz="2400" b="1">
                <a:ea typeface="宋体" panose="02010600030101010101" pitchFamily="2" charset="-122"/>
              </a:rPr>
              <a:t>pplication-level</a:t>
            </a:r>
            <a:r>
              <a:rPr lang="en-US" altLang="zh-CN" sz="2400">
                <a:ea typeface="宋体" panose="02010600030101010101" pitchFamily="2" charset="-122"/>
              </a:rPr>
              <a:t> process called route-d (daemon)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advertisements sent in UDP packets, periodically repeated</a:t>
            </a:r>
          </a:p>
          <a:p>
            <a:endParaRPr lang="en-US" altLang="zh-CN" sz="2400">
              <a:ea typeface="宋体" panose="02010600030101010101" pitchFamily="2" charset="-122"/>
            </a:endParaRPr>
          </a:p>
        </p:txBody>
      </p:sp>
      <p:pic>
        <p:nvPicPr>
          <p:cNvPr id="79876" name="Picture 4" descr="D:\temp\routed.gif">
            <a:extLst>
              <a:ext uri="{FF2B5EF4-FFF2-40B4-BE49-F238E27FC236}">
                <a16:creationId xmlns:a16="http://schemas.microsoft.com/office/drawing/2014/main" id="{796591D4-B336-4280-AF3B-27C76D366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50" y="3516313"/>
            <a:ext cx="64897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7" name="页脚占位符 5">
            <a:extLst>
              <a:ext uri="{FF2B5EF4-FFF2-40B4-BE49-F238E27FC236}">
                <a16:creationId xmlns:a16="http://schemas.microsoft.com/office/drawing/2014/main" id="{6EDFFDAA-0956-4BC2-BF9B-75B9B7FA7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79878" name="灯片编号占位符 6">
            <a:extLst>
              <a:ext uri="{FF2B5EF4-FFF2-40B4-BE49-F238E27FC236}">
                <a16:creationId xmlns:a16="http://schemas.microsoft.com/office/drawing/2014/main" id="{D0760202-C431-46DA-8315-66BBF1234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C49469C-C2A7-49C0-9422-65BC08AABA0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AE01DB25-4E88-40F3-A2EF-509AF81D4F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RIP Table example (continued)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E112F3D5-362C-4049-93B9-37C661F07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81025" y="1317625"/>
            <a:ext cx="7772400" cy="49688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Router: </a:t>
            </a:r>
            <a:r>
              <a:rPr lang="en-US" altLang="zh-CN" sz="2400" i="1">
                <a:ea typeface="宋体" panose="02010600030101010101" pitchFamily="2" charset="-122"/>
              </a:rPr>
              <a:t>giroflee.eurocom.fr</a:t>
            </a:r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80900" name="Rectangle 4">
            <a:extLst>
              <a:ext uri="{FF2B5EF4-FFF2-40B4-BE49-F238E27FC236}">
                <a16:creationId xmlns:a16="http://schemas.microsoft.com/office/drawing/2014/main" id="{AECFC835-8E7A-4066-83F3-B74380610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" y="3997325"/>
            <a:ext cx="77724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zh-CN" sz="2400">
                <a:ea typeface="宋体" panose="02010600030101010101" pitchFamily="2" charset="-122"/>
              </a:rPr>
              <a:t> Three attached class C networks (LANs)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 Router only knows routes to attached LANs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 Default router used to “go up”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 Route multicast address: 224.0.0.0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 Loopback interface (for debugging)</a:t>
            </a:r>
          </a:p>
        </p:txBody>
      </p:sp>
      <p:sp>
        <p:nvSpPr>
          <p:cNvPr id="80901" name="Text Box 5">
            <a:extLst>
              <a:ext uri="{FF2B5EF4-FFF2-40B4-BE49-F238E27FC236}">
                <a16:creationId xmlns:a16="http://schemas.microsoft.com/office/drawing/2014/main" id="{D4D6E20F-8B0C-4F5B-9BCD-F9ADAC5C55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363" y="1874838"/>
            <a:ext cx="8382000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lang="en-US" altLang="zh-CN" sz="1400" b="1">
                <a:latin typeface="Courier New" panose="02070309020205020404" pitchFamily="49" charset="0"/>
                <a:ea typeface="宋体" panose="02010600030101010101" pitchFamily="2" charset="-122"/>
              </a:rPr>
              <a:t>Destination           Gateway           Flags  Ref   Use   Interface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>
                <a:latin typeface="Courier New" panose="02070309020205020404" pitchFamily="49" charset="0"/>
                <a:ea typeface="宋体" panose="02010600030101010101" pitchFamily="2" charset="-122"/>
              </a:rPr>
              <a:t>  -------------------- -------------------- ----- ----- ------ ---------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>
                <a:latin typeface="Courier New" panose="02070309020205020404" pitchFamily="49" charset="0"/>
                <a:ea typeface="宋体" panose="02010600030101010101" pitchFamily="2" charset="-122"/>
              </a:rPr>
              <a:t>  127.0.0.1            127.0.0.1             UH       0  26492  lo0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>
                <a:latin typeface="Courier New" panose="02070309020205020404" pitchFamily="49" charset="0"/>
                <a:ea typeface="宋体" panose="02010600030101010101" pitchFamily="2" charset="-122"/>
              </a:rPr>
              <a:t>  192.168.2.           192.168.2.5           U        2     13  fa0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>
                <a:latin typeface="Courier New" panose="02070309020205020404" pitchFamily="49" charset="0"/>
                <a:ea typeface="宋体" panose="02010600030101010101" pitchFamily="2" charset="-122"/>
              </a:rPr>
              <a:t>  193.55.114.          193.55.114.6          U        3  58503  le0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>
                <a:latin typeface="Courier New" panose="02070309020205020404" pitchFamily="49" charset="0"/>
                <a:ea typeface="宋体" panose="02010600030101010101" pitchFamily="2" charset="-122"/>
              </a:rPr>
              <a:t>  192.168.3.           192.168.3.5           U        2     25  qaa0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>
                <a:latin typeface="Courier New" panose="02070309020205020404" pitchFamily="49" charset="0"/>
                <a:ea typeface="宋体" panose="02010600030101010101" pitchFamily="2" charset="-122"/>
              </a:rPr>
              <a:t>  224.0.0.0            193.55.114.6          U        3      0  le0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b="1">
                <a:latin typeface="Courier New" panose="02070309020205020404" pitchFamily="49" charset="0"/>
                <a:ea typeface="宋体" panose="02010600030101010101" pitchFamily="2" charset="-122"/>
              </a:rPr>
              <a:t>  default              193.55.114.129        UG       0 143454 </a:t>
            </a:r>
          </a:p>
        </p:txBody>
      </p:sp>
      <p:sp>
        <p:nvSpPr>
          <p:cNvPr id="80902" name="页脚占位符 5">
            <a:extLst>
              <a:ext uri="{FF2B5EF4-FFF2-40B4-BE49-F238E27FC236}">
                <a16:creationId xmlns:a16="http://schemas.microsoft.com/office/drawing/2014/main" id="{F4333286-8F5D-4CDB-83D7-8665ECFF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80903" name="灯片编号占位符 6">
            <a:extLst>
              <a:ext uri="{FF2B5EF4-FFF2-40B4-BE49-F238E27FC236}">
                <a16:creationId xmlns:a16="http://schemas.microsoft.com/office/drawing/2014/main" id="{FEAF8018-6628-4DA0-85CB-59887A693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7B311A84-2178-44B4-A4EF-CD1BA86E4000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4" name="Rectangle 2">
            <a:extLst>
              <a:ext uri="{FF2B5EF4-FFF2-40B4-BE49-F238E27FC236}">
                <a16:creationId xmlns:a16="http://schemas.microsoft.com/office/drawing/2014/main" id="{88118C53-E71B-4152-B104-E9D191D0E5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OSPF (Open Shortest Path First)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0AAF801A-2E18-4E10-A7E7-C5EF4CD1A1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447800"/>
            <a:ext cx="8229600" cy="5105400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“open”: publicly available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Uses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Link -State </a:t>
            </a:r>
            <a:r>
              <a:rPr lang="en-US" altLang="zh-CN" sz="2400" dirty="0">
                <a:ea typeface="宋体" panose="02010600030101010101" pitchFamily="2" charset="-122"/>
              </a:rPr>
              <a:t>algorithm 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LS packet dissemination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Topology map at each node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Route computation using Dijkstra’s algorithm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OSPF advertisements are disseminated to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entire</a:t>
            </a:r>
            <a:r>
              <a:rPr lang="en-US" altLang="zh-CN" sz="2400" dirty="0">
                <a:ea typeface="宋体" panose="02010600030101010101" pitchFamily="2" charset="-122"/>
              </a:rPr>
              <a:t> AS (via flooding)</a:t>
            </a:r>
            <a:endParaRPr lang="en-US" altLang="zh-CN" sz="3200" dirty="0">
              <a:ea typeface="宋体" panose="02010600030101010101" pitchFamily="2" charset="-122"/>
            </a:endParaRPr>
          </a:p>
          <a:p>
            <a:r>
              <a:rPr lang="en-US" altLang="zh-CN" sz="2400" dirty="0">
                <a:ea typeface="宋体" panose="02010600030101010101" pitchFamily="2" charset="-122"/>
              </a:rPr>
              <a:t>Link state advertisements are periodically updated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OSPF advertisements in OSPF messages are carried directly by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IP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56A35A-8A3C-482E-876F-D07B9CF5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7D2F60-68BB-4FF4-BA43-E23E1DC06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A05D890C-A264-4463-B8C3-630E99A875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OSPF “advanced” features (not in RIP)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FC2B70FE-CD67-40E9-A563-94DE151CC5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76400"/>
            <a:ext cx="8229600" cy="4876800"/>
          </a:xfrm>
        </p:spPr>
        <p:txBody>
          <a:bodyPr/>
          <a:lstStyle/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Security:</a:t>
            </a:r>
            <a:r>
              <a:rPr lang="en-US" altLang="zh-CN" sz="2400" dirty="0">
                <a:ea typeface="宋体" panose="02010600030101010101" pitchFamily="2" charset="-122"/>
              </a:rPr>
              <a:t> all OSPF messages authenticated (to prevent malicious intrusion); TCP connections used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Multiple same-cost paths</a:t>
            </a:r>
            <a:r>
              <a:rPr lang="en-US" altLang="zh-CN" sz="2400" dirty="0">
                <a:ea typeface="宋体" panose="02010600030101010101" pitchFamily="2" charset="-122"/>
              </a:rPr>
              <a:t> allowed (only one path in RIP)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For each link, multiple cost metrics for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different</a:t>
            </a:r>
            <a:r>
              <a:rPr lang="en-US" altLang="zh-CN" sz="2400" dirty="0"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TOS </a:t>
            </a:r>
            <a:r>
              <a:rPr lang="en-US" altLang="zh-CN" sz="2400" dirty="0">
                <a:ea typeface="宋体" panose="02010600030101010101" pitchFamily="2" charset="-122"/>
              </a:rPr>
              <a:t>(</a:t>
            </a:r>
            <a:r>
              <a:rPr lang="en-US" altLang="zh-CN" sz="2400" dirty="0" err="1">
                <a:ea typeface="宋体" panose="02010600030101010101" pitchFamily="2" charset="-122"/>
              </a:rPr>
              <a:t>eg</a:t>
            </a:r>
            <a:r>
              <a:rPr lang="en-US" altLang="zh-CN" sz="2400" dirty="0">
                <a:ea typeface="宋体" panose="02010600030101010101" pitchFamily="2" charset="-122"/>
              </a:rPr>
              <a:t>, satellite link cost set “low” for best effort; high for real time)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Integrated </a:t>
            </a:r>
            <a:r>
              <a:rPr lang="en-US" altLang="zh-CN" sz="2400" dirty="0" err="1">
                <a:ea typeface="宋体" panose="02010600030101010101" pitchFamily="2" charset="-122"/>
              </a:rPr>
              <a:t>uni</a:t>
            </a:r>
            <a:r>
              <a:rPr lang="en-US" altLang="zh-CN" sz="2400" dirty="0">
                <a:ea typeface="宋体" panose="02010600030101010101" pitchFamily="2" charset="-122"/>
              </a:rPr>
              <a:t>- and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multicast</a:t>
            </a:r>
            <a:r>
              <a:rPr lang="en-US" altLang="zh-CN" sz="2400" dirty="0">
                <a:ea typeface="宋体" panose="02010600030101010101" pitchFamily="2" charset="-122"/>
              </a:rPr>
              <a:t> support: </a:t>
            </a:r>
          </a:p>
          <a:p>
            <a:pPr lvl="1"/>
            <a:r>
              <a:rPr lang="en-US" altLang="zh-CN" sz="2000" dirty="0">
                <a:ea typeface="宋体" panose="02010600030101010101" pitchFamily="2" charset="-122"/>
              </a:rPr>
              <a:t>Multicast OSPF (MOSPF) uses same topology data base as OSPF</a:t>
            </a:r>
          </a:p>
          <a:p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Hierarchical</a:t>
            </a:r>
            <a:r>
              <a:rPr lang="en-US" altLang="zh-CN" sz="2400" dirty="0">
                <a:ea typeface="宋体" panose="02010600030101010101" pitchFamily="2" charset="-122"/>
              </a:rPr>
              <a:t> OSPF in large domains.</a:t>
            </a:r>
          </a:p>
          <a:p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82948" name="页脚占位符 5">
            <a:extLst>
              <a:ext uri="{FF2B5EF4-FFF2-40B4-BE49-F238E27FC236}">
                <a16:creationId xmlns:a16="http://schemas.microsoft.com/office/drawing/2014/main" id="{CFB6C1E3-B782-4A78-A189-648FF2716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82949" name="灯片编号占位符 6">
            <a:extLst>
              <a:ext uri="{FF2B5EF4-FFF2-40B4-BE49-F238E27FC236}">
                <a16:creationId xmlns:a16="http://schemas.microsoft.com/office/drawing/2014/main" id="{BA8D41FD-0264-4F91-BCD2-0FE8AFC4E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7CDD6C9D-AEE4-4548-93AA-21BF07E5789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A6F1AF6-D54B-4828-88AD-8335C8533B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62000" y="381000"/>
            <a:ext cx="7772400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Hierarchical OSPF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3971" name="Freeform 2">
            <a:extLst>
              <a:ext uri="{FF2B5EF4-FFF2-40B4-BE49-F238E27FC236}">
                <a16:creationId xmlns:a16="http://schemas.microsoft.com/office/drawing/2014/main" id="{7DF8D5B7-E343-4F6A-9F11-D74025BF5809}"/>
              </a:ext>
            </a:extLst>
          </p:cNvPr>
          <p:cNvSpPr>
            <a:spLocks/>
          </p:cNvSpPr>
          <p:nvPr/>
        </p:nvSpPr>
        <p:spPr bwMode="auto">
          <a:xfrm>
            <a:off x="2027238" y="1652588"/>
            <a:ext cx="6010275" cy="2206625"/>
          </a:xfrm>
          <a:custGeom>
            <a:avLst/>
            <a:gdLst>
              <a:gd name="T0" fmla="*/ 2147483646 w 3786"/>
              <a:gd name="T1" fmla="*/ 2147483646 h 1390"/>
              <a:gd name="T2" fmla="*/ 2147483646 w 3786"/>
              <a:gd name="T3" fmla="*/ 2147483646 h 1390"/>
              <a:gd name="T4" fmla="*/ 2147483646 w 3786"/>
              <a:gd name="T5" fmla="*/ 2147483646 h 1390"/>
              <a:gd name="T6" fmla="*/ 2147483646 w 3786"/>
              <a:gd name="T7" fmla="*/ 2147483646 h 1390"/>
              <a:gd name="T8" fmla="*/ 2147483646 w 3786"/>
              <a:gd name="T9" fmla="*/ 2147483646 h 1390"/>
              <a:gd name="T10" fmla="*/ 2147483646 w 3786"/>
              <a:gd name="T11" fmla="*/ 2147483646 h 1390"/>
              <a:gd name="T12" fmla="*/ 2147483646 w 3786"/>
              <a:gd name="T13" fmla="*/ 2147483646 h 1390"/>
              <a:gd name="T14" fmla="*/ 2147483646 w 3786"/>
              <a:gd name="T15" fmla="*/ 2147483646 h 1390"/>
              <a:gd name="T16" fmla="*/ 2147483646 w 3786"/>
              <a:gd name="T17" fmla="*/ 2147483646 h 1390"/>
              <a:gd name="T18" fmla="*/ 2147483646 w 3786"/>
              <a:gd name="T19" fmla="*/ 2147483646 h 1390"/>
              <a:gd name="T20" fmla="*/ 2147483646 w 3786"/>
              <a:gd name="T21" fmla="*/ 2147483646 h 1390"/>
              <a:gd name="T22" fmla="*/ 2147483646 w 3786"/>
              <a:gd name="T23" fmla="*/ 2147483646 h 1390"/>
              <a:gd name="T24" fmla="*/ 2147483646 w 3786"/>
              <a:gd name="T25" fmla="*/ 2147483646 h 1390"/>
              <a:gd name="T26" fmla="*/ 2147483646 w 3786"/>
              <a:gd name="T27" fmla="*/ 2147483646 h 1390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3786"/>
              <a:gd name="T43" fmla="*/ 0 h 1390"/>
              <a:gd name="T44" fmla="*/ 3786 w 3786"/>
              <a:gd name="T45" fmla="*/ 1390 h 1390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3786" h="1390">
                <a:moveTo>
                  <a:pt x="408" y="575"/>
                </a:moveTo>
                <a:cubicBezTo>
                  <a:pt x="689" y="273"/>
                  <a:pt x="1286" y="110"/>
                  <a:pt x="1693" y="55"/>
                </a:cubicBezTo>
                <a:cubicBezTo>
                  <a:pt x="2100" y="0"/>
                  <a:pt x="2585" y="164"/>
                  <a:pt x="2852" y="245"/>
                </a:cubicBezTo>
                <a:cubicBezTo>
                  <a:pt x="3119" y="326"/>
                  <a:pt x="3163" y="420"/>
                  <a:pt x="3295" y="540"/>
                </a:cubicBezTo>
                <a:cubicBezTo>
                  <a:pt x="3427" y="660"/>
                  <a:pt x="3786" y="870"/>
                  <a:pt x="3702" y="1130"/>
                </a:cubicBezTo>
                <a:cubicBezTo>
                  <a:pt x="3618" y="1390"/>
                  <a:pt x="3209" y="1190"/>
                  <a:pt x="3035" y="1214"/>
                </a:cubicBezTo>
                <a:cubicBezTo>
                  <a:pt x="2870" y="1266"/>
                  <a:pt x="2655" y="1277"/>
                  <a:pt x="2655" y="1277"/>
                </a:cubicBezTo>
                <a:cubicBezTo>
                  <a:pt x="2655" y="1277"/>
                  <a:pt x="2160" y="1316"/>
                  <a:pt x="1918" y="1326"/>
                </a:cubicBezTo>
                <a:cubicBezTo>
                  <a:pt x="1676" y="1336"/>
                  <a:pt x="1387" y="1353"/>
                  <a:pt x="1201" y="1340"/>
                </a:cubicBezTo>
                <a:cubicBezTo>
                  <a:pt x="1015" y="1327"/>
                  <a:pt x="913" y="1278"/>
                  <a:pt x="801" y="1249"/>
                </a:cubicBezTo>
                <a:lnTo>
                  <a:pt x="527" y="1165"/>
                </a:lnTo>
                <a:cubicBezTo>
                  <a:pt x="404" y="1140"/>
                  <a:pt x="126" y="1159"/>
                  <a:pt x="63" y="1102"/>
                </a:cubicBezTo>
                <a:cubicBezTo>
                  <a:pt x="0" y="1045"/>
                  <a:pt x="85" y="919"/>
                  <a:pt x="148" y="821"/>
                </a:cubicBezTo>
                <a:cubicBezTo>
                  <a:pt x="205" y="733"/>
                  <a:pt x="127" y="877"/>
                  <a:pt x="408" y="575"/>
                </a:cubicBezTo>
                <a:close/>
              </a:path>
            </a:pathLst>
          </a:custGeom>
          <a:solidFill>
            <a:srgbClr val="33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72" name="Line 4">
            <a:extLst>
              <a:ext uri="{FF2B5EF4-FFF2-40B4-BE49-F238E27FC236}">
                <a16:creationId xmlns:a16="http://schemas.microsoft.com/office/drawing/2014/main" id="{1F9A9215-06A5-4467-8696-796D8F3AD5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79825" y="2039938"/>
            <a:ext cx="1058863" cy="346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73" name="Line 5">
            <a:extLst>
              <a:ext uri="{FF2B5EF4-FFF2-40B4-BE49-F238E27FC236}">
                <a16:creationId xmlns:a16="http://schemas.microsoft.com/office/drawing/2014/main" id="{B20E8193-25DA-4A31-A102-A8364E0C1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57763" y="2036763"/>
            <a:ext cx="1169987" cy="3444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74" name="Line 6">
            <a:extLst>
              <a:ext uri="{FF2B5EF4-FFF2-40B4-BE49-F238E27FC236}">
                <a16:creationId xmlns:a16="http://schemas.microsoft.com/office/drawing/2014/main" id="{99190642-A327-4CF8-A9D2-A55B2FA4A4D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050" y="2435225"/>
            <a:ext cx="803275" cy="801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75" name="Line 7">
            <a:extLst>
              <a:ext uri="{FF2B5EF4-FFF2-40B4-BE49-F238E27FC236}">
                <a16:creationId xmlns:a16="http://schemas.microsoft.com/office/drawing/2014/main" id="{876130C2-FA7B-4CFC-A918-688D96C068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8238" y="2330450"/>
            <a:ext cx="1271587" cy="11826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76" name="Line 8">
            <a:extLst>
              <a:ext uri="{FF2B5EF4-FFF2-40B4-BE49-F238E27FC236}">
                <a16:creationId xmlns:a16="http://schemas.microsoft.com/office/drawing/2014/main" id="{D3F34C69-16EA-4723-8E08-D73787FE9E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683000" y="2471738"/>
            <a:ext cx="1138238" cy="9921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77" name="Line 9">
            <a:extLst>
              <a:ext uri="{FF2B5EF4-FFF2-40B4-BE49-F238E27FC236}">
                <a16:creationId xmlns:a16="http://schemas.microsoft.com/office/drawing/2014/main" id="{2A775E9C-D98E-449F-9B45-329C129AA0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80213" y="3236913"/>
            <a:ext cx="400050" cy="8810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78" name="Line 10">
            <a:extLst>
              <a:ext uri="{FF2B5EF4-FFF2-40B4-BE49-F238E27FC236}">
                <a16:creationId xmlns:a16="http://schemas.microsoft.com/office/drawing/2014/main" id="{FDB80D34-DB9C-45ED-8240-5440A9004D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8788" y="4090988"/>
            <a:ext cx="893762" cy="8366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79" name="Line 11">
            <a:extLst>
              <a:ext uri="{FF2B5EF4-FFF2-40B4-BE49-F238E27FC236}">
                <a16:creationId xmlns:a16="http://schemas.microsoft.com/office/drawing/2014/main" id="{BAE4FAEA-0EEC-4C8A-B545-163EA53EE98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41875" y="3405188"/>
            <a:ext cx="547688" cy="13382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0" name="Line 12">
            <a:extLst>
              <a:ext uri="{FF2B5EF4-FFF2-40B4-BE49-F238E27FC236}">
                <a16:creationId xmlns:a16="http://schemas.microsoft.com/office/drawing/2014/main" id="{D13F3027-125E-4A19-88C8-CA49AFB66B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3725" y="4268788"/>
            <a:ext cx="246063" cy="971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1" name="Line 13">
            <a:extLst>
              <a:ext uri="{FF2B5EF4-FFF2-40B4-BE49-F238E27FC236}">
                <a16:creationId xmlns:a16="http://schemas.microsoft.com/office/drawing/2014/main" id="{2B3A27EC-891D-46F1-B428-4ECA8B1C57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646613" y="4775200"/>
            <a:ext cx="723900" cy="4572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2" name="Line 14">
            <a:extLst>
              <a:ext uri="{FF2B5EF4-FFF2-40B4-BE49-F238E27FC236}">
                <a16:creationId xmlns:a16="http://schemas.microsoft.com/office/drawing/2014/main" id="{1BE0BEE5-4942-4294-A5F1-D1EFBC4A36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54525" y="3519488"/>
            <a:ext cx="388938" cy="7794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3" name="Line 15">
            <a:extLst>
              <a:ext uri="{FF2B5EF4-FFF2-40B4-BE49-F238E27FC236}">
                <a16:creationId xmlns:a16="http://schemas.microsoft.com/office/drawing/2014/main" id="{A196741E-2A05-4B9A-B172-2D2B0936A33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89225" y="2319338"/>
            <a:ext cx="857250" cy="8461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4" name="Line 16">
            <a:extLst>
              <a:ext uri="{FF2B5EF4-FFF2-40B4-BE49-F238E27FC236}">
                <a16:creationId xmlns:a16="http://schemas.microsoft.com/office/drawing/2014/main" id="{402D27EB-7EFB-4693-8C26-1FC43380E1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084388" y="3171825"/>
            <a:ext cx="577850" cy="790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5" name="Line 17">
            <a:extLst>
              <a:ext uri="{FF2B5EF4-FFF2-40B4-BE49-F238E27FC236}">
                <a16:creationId xmlns:a16="http://schemas.microsoft.com/office/drawing/2014/main" id="{B9B63CC2-29E1-4985-873D-6D221C7FCFE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435100" y="4024313"/>
            <a:ext cx="622300" cy="600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6" name="Line 18">
            <a:extLst>
              <a:ext uri="{FF2B5EF4-FFF2-40B4-BE49-F238E27FC236}">
                <a16:creationId xmlns:a16="http://schemas.microsoft.com/office/drawing/2014/main" id="{88374C37-2C27-446E-890A-DE9A93B8D61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290763" y="4552950"/>
            <a:ext cx="433387" cy="6778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7" name="Line 19">
            <a:extLst>
              <a:ext uri="{FF2B5EF4-FFF2-40B4-BE49-F238E27FC236}">
                <a16:creationId xmlns:a16="http://schemas.microsoft.com/office/drawing/2014/main" id="{1233D628-6D15-484F-9C56-6A271C0170E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63763" y="3981450"/>
            <a:ext cx="636587" cy="520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8" name="Freeform 20">
            <a:extLst>
              <a:ext uri="{FF2B5EF4-FFF2-40B4-BE49-F238E27FC236}">
                <a16:creationId xmlns:a16="http://schemas.microsoft.com/office/drawing/2014/main" id="{832F4FD8-3EB0-4906-8F36-B136D8D99D2D}"/>
              </a:ext>
            </a:extLst>
          </p:cNvPr>
          <p:cNvSpPr>
            <a:spLocks/>
          </p:cNvSpPr>
          <p:nvPr/>
        </p:nvSpPr>
        <p:spPr bwMode="auto">
          <a:xfrm>
            <a:off x="1087438" y="2833688"/>
            <a:ext cx="2185987" cy="2820987"/>
          </a:xfrm>
          <a:custGeom>
            <a:avLst/>
            <a:gdLst>
              <a:gd name="T0" fmla="*/ 2147483646 w 1377"/>
              <a:gd name="T1" fmla="*/ 2147483646 h 1777"/>
              <a:gd name="T2" fmla="*/ 2147483646 w 1377"/>
              <a:gd name="T3" fmla="*/ 2147483646 h 1777"/>
              <a:gd name="T4" fmla="*/ 2147483646 w 1377"/>
              <a:gd name="T5" fmla="*/ 2147483646 h 1777"/>
              <a:gd name="T6" fmla="*/ 2147483646 w 1377"/>
              <a:gd name="T7" fmla="*/ 2147483646 h 1777"/>
              <a:gd name="T8" fmla="*/ 2147483646 w 1377"/>
              <a:gd name="T9" fmla="*/ 2147483646 h 1777"/>
              <a:gd name="T10" fmla="*/ 2147483646 w 1377"/>
              <a:gd name="T11" fmla="*/ 2147483646 h 1777"/>
              <a:gd name="T12" fmla="*/ 2147483646 w 1377"/>
              <a:gd name="T13" fmla="*/ 2147483646 h 1777"/>
              <a:gd name="T14" fmla="*/ 2147483646 w 1377"/>
              <a:gd name="T15" fmla="*/ 2147483646 h 1777"/>
              <a:gd name="T16" fmla="*/ 2147483646 w 1377"/>
              <a:gd name="T17" fmla="*/ 2147483646 h 1777"/>
              <a:gd name="T18" fmla="*/ 2147483646 w 1377"/>
              <a:gd name="T19" fmla="*/ 2147483646 h 1777"/>
              <a:gd name="T20" fmla="*/ 2147483646 w 1377"/>
              <a:gd name="T21" fmla="*/ 2147483646 h 1777"/>
              <a:gd name="T22" fmla="*/ 2147483646 w 1377"/>
              <a:gd name="T23" fmla="*/ 2147483646 h 1777"/>
              <a:gd name="T24" fmla="*/ 2147483646 w 1377"/>
              <a:gd name="T25" fmla="*/ 2147483646 h 1777"/>
              <a:gd name="T26" fmla="*/ 2147483646 w 1377"/>
              <a:gd name="T27" fmla="*/ 2147483646 h 1777"/>
              <a:gd name="T28" fmla="*/ 2147483646 w 1377"/>
              <a:gd name="T29" fmla="*/ 2147483646 h 1777"/>
              <a:gd name="T30" fmla="*/ 2147483646 w 1377"/>
              <a:gd name="T31" fmla="*/ 2147483646 h 1777"/>
              <a:gd name="T32" fmla="*/ 2147483646 w 1377"/>
              <a:gd name="T33" fmla="*/ 2147483646 h 1777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377"/>
              <a:gd name="T52" fmla="*/ 0 h 1777"/>
              <a:gd name="T53" fmla="*/ 1377 w 1377"/>
              <a:gd name="T54" fmla="*/ 1777 h 1777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377" h="1777">
                <a:moveTo>
                  <a:pt x="671" y="245"/>
                </a:moveTo>
                <a:cubicBezTo>
                  <a:pt x="604" y="317"/>
                  <a:pt x="533" y="382"/>
                  <a:pt x="474" y="463"/>
                </a:cubicBezTo>
                <a:cubicBezTo>
                  <a:pt x="415" y="544"/>
                  <a:pt x="366" y="663"/>
                  <a:pt x="319" y="730"/>
                </a:cubicBezTo>
                <a:cubicBezTo>
                  <a:pt x="272" y="797"/>
                  <a:pt x="242" y="800"/>
                  <a:pt x="193" y="863"/>
                </a:cubicBezTo>
                <a:cubicBezTo>
                  <a:pt x="144" y="926"/>
                  <a:pt x="48" y="1027"/>
                  <a:pt x="24" y="1109"/>
                </a:cubicBezTo>
                <a:cubicBezTo>
                  <a:pt x="0" y="1191"/>
                  <a:pt x="10" y="1295"/>
                  <a:pt x="46" y="1355"/>
                </a:cubicBezTo>
                <a:cubicBezTo>
                  <a:pt x="82" y="1415"/>
                  <a:pt x="172" y="1437"/>
                  <a:pt x="242" y="1467"/>
                </a:cubicBezTo>
                <a:cubicBezTo>
                  <a:pt x="312" y="1497"/>
                  <a:pt x="404" y="1499"/>
                  <a:pt x="467" y="1538"/>
                </a:cubicBezTo>
                <a:cubicBezTo>
                  <a:pt x="530" y="1577"/>
                  <a:pt x="518" y="1669"/>
                  <a:pt x="622" y="1699"/>
                </a:cubicBezTo>
                <a:cubicBezTo>
                  <a:pt x="726" y="1729"/>
                  <a:pt x="986" y="1777"/>
                  <a:pt x="1092" y="1720"/>
                </a:cubicBezTo>
                <a:cubicBezTo>
                  <a:pt x="1198" y="1663"/>
                  <a:pt x="1219" y="1471"/>
                  <a:pt x="1261" y="1355"/>
                </a:cubicBezTo>
                <a:cubicBezTo>
                  <a:pt x="1303" y="1239"/>
                  <a:pt x="1377" y="1150"/>
                  <a:pt x="1345" y="1025"/>
                </a:cubicBezTo>
                <a:cubicBezTo>
                  <a:pt x="1313" y="900"/>
                  <a:pt x="1084" y="727"/>
                  <a:pt x="1071" y="603"/>
                </a:cubicBezTo>
                <a:cubicBezTo>
                  <a:pt x="1058" y="479"/>
                  <a:pt x="1237" y="374"/>
                  <a:pt x="1268" y="280"/>
                </a:cubicBezTo>
                <a:cubicBezTo>
                  <a:pt x="1299" y="186"/>
                  <a:pt x="1320" y="82"/>
                  <a:pt x="1254" y="41"/>
                </a:cubicBezTo>
                <a:cubicBezTo>
                  <a:pt x="1188" y="0"/>
                  <a:pt x="970" y="2"/>
                  <a:pt x="874" y="34"/>
                </a:cubicBezTo>
                <a:cubicBezTo>
                  <a:pt x="778" y="66"/>
                  <a:pt x="738" y="173"/>
                  <a:pt x="671" y="245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89" name="Freeform 21">
            <a:extLst>
              <a:ext uri="{FF2B5EF4-FFF2-40B4-BE49-F238E27FC236}">
                <a16:creationId xmlns:a16="http://schemas.microsoft.com/office/drawing/2014/main" id="{36B7CE62-58DE-49D1-829D-6E7D590B5446}"/>
              </a:ext>
            </a:extLst>
          </p:cNvPr>
          <p:cNvSpPr>
            <a:spLocks/>
          </p:cNvSpPr>
          <p:nvPr/>
        </p:nvSpPr>
        <p:spPr bwMode="auto">
          <a:xfrm>
            <a:off x="3951288" y="3068638"/>
            <a:ext cx="1903412" cy="2730500"/>
          </a:xfrm>
          <a:custGeom>
            <a:avLst/>
            <a:gdLst>
              <a:gd name="T0" fmla="*/ 2147483646 w 1199"/>
              <a:gd name="T1" fmla="*/ 2147483646 h 1720"/>
              <a:gd name="T2" fmla="*/ 2147483646 w 1199"/>
              <a:gd name="T3" fmla="*/ 2147483646 h 1720"/>
              <a:gd name="T4" fmla="*/ 2147483646 w 1199"/>
              <a:gd name="T5" fmla="*/ 2147483646 h 1720"/>
              <a:gd name="T6" fmla="*/ 2147483646 w 1199"/>
              <a:gd name="T7" fmla="*/ 2147483646 h 1720"/>
              <a:gd name="T8" fmla="*/ 2147483646 w 1199"/>
              <a:gd name="T9" fmla="*/ 2147483646 h 1720"/>
              <a:gd name="T10" fmla="*/ 2147483646 w 1199"/>
              <a:gd name="T11" fmla="*/ 2147483646 h 1720"/>
              <a:gd name="T12" fmla="*/ 2147483646 w 1199"/>
              <a:gd name="T13" fmla="*/ 2147483646 h 1720"/>
              <a:gd name="T14" fmla="*/ 2147483646 w 1199"/>
              <a:gd name="T15" fmla="*/ 2147483646 h 1720"/>
              <a:gd name="T16" fmla="*/ 2147483646 w 1199"/>
              <a:gd name="T17" fmla="*/ 2147483646 h 1720"/>
              <a:gd name="T18" fmla="*/ 2147483646 w 1199"/>
              <a:gd name="T19" fmla="*/ 2147483646 h 1720"/>
              <a:gd name="T20" fmla="*/ 2147483646 w 1199"/>
              <a:gd name="T21" fmla="*/ 2147483646 h 1720"/>
              <a:gd name="T22" fmla="*/ 2147483646 w 1199"/>
              <a:gd name="T23" fmla="*/ 2147483646 h 1720"/>
              <a:gd name="T24" fmla="*/ 2147483646 w 1199"/>
              <a:gd name="T25" fmla="*/ 2147483646 h 1720"/>
              <a:gd name="T26" fmla="*/ 2147483646 w 1199"/>
              <a:gd name="T27" fmla="*/ 2147483646 h 1720"/>
              <a:gd name="T28" fmla="*/ 2147483646 w 1199"/>
              <a:gd name="T29" fmla="*/ 2147483646 h 172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1199"/>
              <a:gd name="T46" fmla="*/ 0 h 1720"/>
              <a:gd name="T47" fmla="*/ 1199 w 1199"/>
              <a:gd name="T48" fmla="*/ 1720 h 1720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1199" h="1720">
                <a:moveTo>
                  <a:pt x="651" y="20"/>
                </a:moveTo>
                <a:cubicBezTo>
                  <a:pt x="595" y="0"/>
                  <a:pt x="643" y="10"/>
                  <a:pt x="609" y="20"/>
                </a:cubicBezTo>
                <a:cubicBezTo>
                  <a:pt x="575" y="30"/>
                  <a:pt x="499" y="45"/>
                  <a:pt x="447" y="83"/>
                </a:cubicBezTo>
                <a:cubicBezTo>
                  <a:pt x="395" y="121"/>
                  <a:pt x="354" y="178"/>
                  <a:pt x="300" y="245"/>
                </a:cubicBezTo>
                <a:cubicBezTo>
                  <a:pt x="246" y="312"/>
                  <a:pt x="173" y="379"/>
                  <a:pt x="124" y="483"/>
                </a:cubicBezTo>
                <a:cubicBezTo>
                  <a:pt x="75" y="587"/>
                  <a:pt x="10" y="742"/>
                  <a:pt x="5" y="870"/>
                </a:cubicBezTo>
                <a:cubicBezTo>
                  <a:pt x="0" y="998"/>
                  <a:pt x="50" y="1122"/>
                  <a:pt x="96" y="1249"/>
                </a:cubicBezTo>
                <a:cubicBezTo>
                  <a:pt x="142" y="1376"/>
                  <a:pt x="153" y="1564"/>
                  <a:pt x="279" y="1635"/>
                </a:cubicBezTo>
                <a:cubicBezTo>
                  <a:pt x="405" y="1706"/>
                  <a:pt x="711" y="1720"/>
                  <a:pt x="855" y="1678"/>
                </a:cubicBezTo>
                <a:cubicBezTo>
                  <a:pt x="999" y="1636"/>
                  <a:pt x="1089" y="1492"/>
                  <a:pt x="1143" y="1383"/>
                </a:cubicBezTo>
                <a:cubicBezTo>
                  <a:pt x="1197" y="1274"/>
                  <a:pt x="1199" y="1129"/>
                  <a:pt x="1178" y="1024"/>
                </a:cubicBezTo>
                <a:cubicBezTo>
                  <a:pt x="1157" y="919"/>
                  <a:pt x="1057" y="854"/>
                  <a:pt x="1016" y="750"/>
                </a:cubicBezTo>
                <a:cubicBezTo>
                  <a:pt x="975" y="646"/>
                  <a:pt x="944" y="501"/>
                  <a:pt x="932" y="399"/>
                </a:cubicBezTo>
                <a:cubicBezTo>
                  <a:pt x="920" y="297"/>
                  <a:pt x="994" y="203"/>
                  <a:pt x="946" y="139"/>
                </a:cubicBezTo>
                <a:cubicBezTo>
                  <a:pt x="898" y="75"/>
                  <a:pt x="707" y="40"/>
                  <a:pt x="651" y="20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90" name="Freeform 22">
            <a:extLst>
              <a:ext uri="{FF2B5EF4-FFF2-40B4-BE49-F238E27FC236}">
                <a16:creationId xmlns:a16="http://schemas.microsoft.com/office/drawing/2014/main" id="{A24AA780-9ABC-42D5-A2C5-ED3254888845}"/>
              </a:ext>
            </a:extLst>
          </p:cNvPr>
          <p:cNvSpPr>
            <a:spLocks/>
          </p:cNvSpPr>
          <p:nvPr/>
        </p:nvSpPr>
        <p:spPr bwMode="auto">
          <a:xfrm>
            <a:off x="6380163" y="2774950"/>
            <a:ext cx="2079625" cy="2720975"/>
          </a:xfrm>
          <a:custGeom>
            <a:avLst/>
            <a:gdLst>
              <a:gd name="T0" fmla="*/ 2147483646 w 1310"/>
              <a:gd name="T1" fmla="*/ 2147483646 h 1714"/>
              <a:gd name="T2" fmla="*/ 2147483646 w 1310"/>
              <a:gd name="T3" fmla="*/ 2147483646 h 1714"/>
              <a:gd name="T4" fmla="*/ 2147483646 w 1310"/>
              <a:gd name="T5" fmla="*/ 2147483646 h 1714"/>
              <a:gd name="T6" fmla="*/ 2147483646 w 1310"/>
              <a:gd name="T7" fmla="*/ 2147483646 h 1714"/>
              <a:gd name="T8" fmla="*/ 2147483646 w 1310"/>
              <a:gd name="T9" fmla="*/ 2147483646 h 1714"/>
              <a:gd name="T10" fmla="*/ 2147483646 w 1310"/>
              <a:gd name="T11" fmla="*/ 2147483646 h 1714"/>
              <a:gd name="T12" fmla="*/ 2147483646 w 1310"/>
              <a:gd name="T13" fmla="*/ 2147483646 h 1714"/>
              <a:gd name="T14" fmla="*/ 2147483646 w 1310"/>
              <a:gd name="T15" fmla="*/ 2147483646 h 1714"/>
              <a:gd name="T16" fmla="*/ 2147483646 w 1310"/>
              <a:gd name="T17" fmla="*/ 2147483646 h 1714"/>
              <a:gd name="T18" fmla="*/ 2147483646 w 1310"/>
              <a:gd name="T19" fmla="*/ 2147483646 h 1714"/>
              <a:gd name="T20" fmla="*/ 2147483646 w 1310"/>
              <a:gd name="T21" fmla="*/ 2147483646 h 1714"/>
              <a:gd name="T22" fmla="*/ 2147483646 w 1310"/>
              <a:gd name="T23" fmla="*/ 2147483646 h 1714"/>
              <a:gd name="T24" fmla="*/ 2147483646 w 1310"/>
              <a:gd name="T25" fmla="*/ 2147483646 h 1714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310"/>
              <a:gd name="T40" fmla="*/ 0 h 1714"/>
              <a:gd name="T41" fmla="*/ 1310 w 1310"/>
              <a:gd name="T42" fmla="*/ 1714 h 1714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310" h="1714">
                <a:moveTo>
                  <a:pt x="470" y="29"/>
                </a:moveTo>
                <a:cubicBezTo>
                  <a:pt x="373" y="0"/>
                  <a:pt x="308" y="123"/>
                  <a:pt x="245" y="198"/>
                </a:cubicBezTo>
                <a:cubicBezTo>
                  <a:pt x="182" y="273"/>
                  <a:pt x="130" y="385"/>
                  <a:pt x="90" y="479"/>
                </a:cubicBezTo>
                <a:cubicBezTo>
                  <a:pt x="50" y="573"/>
                  <a:pt x="12" y="651"/>
                  <a:pt x="6" y="760"/>
                </a:cubicBezTo>
                <a:cubicBezTo>
                  <a:pt x="0" y="869"/>
                  <a:pt x="7" y="1042"/>
                  <a:pt x="55" y="1132"/>
                </a:cubicBezTo>
                <a:cubicBezTo>
                  <a:pt x="103" y="1222"/>
                  <a:pt x="191" y="1232"/>
                  <a:pt x="294" y="1301"/>
                </a:cubicBezTo>
                <a:cubicBezTo>
                  <a:pt x="397" y="1370"/>
                  <a:pt x="536" y="1479"/>
                  <a:pt x="673" y="1546"/>
                </a:cubicBezTo>
                <a:cubicBezTo>
                  <a:pt x="810" y="1613"/>
                  <a:pt x="1018" y="1714"/>
                  <a:pt x="1116" y="1701"/>
                </a:cubicBezTo>
                <a:cubicBezTo>
                  <a:pt x="1214" y="1688"/>
                  <a:pt x="1310" y="1559"/>
                  <a:pt x="1263" y="1469"/>
                </a:cubicBezTo>
                <a:cubicBezTo>
                  <a:pt x="1216" y="1379"/>
                  <a:pt x="925" y="1270"/>
                  <a:pt x="835" y="1160"/>
                </a:cubicBezTo>
                <a:cubicBezTo>
                  <a:pt x="745" y="1050"/>
                  <a:pt x="723" y="940"/>
                  <a:pt x="722" y="809"/>
                </a:cubicBezTo>
                <a:cubicBezTo>
                  <a:pt x="721" y="678"/>
                  <a:pt x="871" y="504"/>
                  <a:pt x="828" y="373"/>
                </a:cubicBezTo>
                <a:cubicBezTo>
                  <a:pt x="785" y="242"/>
                  <a:pt x="567" y="58"/>
                  <a:pt x="470" y="29"/>
                </a:cubicBezTo>
                <a:close/>
              </a:path>
            </a:pathLst>
          </a:custGeom>
          <a:noFill/>
          <a:ln w="19050" cap="flat" cmpd="sng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3991" name="Text Box 23">
            <a:extLst>
              <a:ext uri="{FF2B5EF4-FFF2-40B4-BE49-F238E27FC236}">
                <a16:creationId xmlns:a16="http://schemas.microsoft.com/office/drawing/2014/main" id="{40115094-B74C-4952-8896-F1963C4896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2700" y="1293813"/>
            <a:ext cx="17970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boundary router</a:t>
            </a:r>
          </a:p>
        </p:txBody>
      </p:sp>
      <p:sp>
        <p:nvSpPr>
          <p:cNvPr id="83992" name="Text Box 24">
            <a:extLst>
              <a:ext uri="{FF2B5EF4-FFF2-40B4-BE49-F238E27FC236}">
                <a16:creationId xmlns:a16="http://schemas.microsoft.com/office/drawing/2014/main" id="{232C2297-8B5D-49BA-90A1-08497B366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6700" y="1714500"/>
            <a:ext cx="1835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backbone router</a:t>
            </a:r>
          </a:p>
        </p:txBody>
      </p:sp>
      <p:sp>
        <p:nvSpPr>
          <p:cNvPr id="83993" name="Text Box 25">
            <a:extLst>
              <a:ext uri="{FF2B5EF4-FFF2-40B4-BE49-F238E27FC236}">
                <a16:creationId xmlns:a16="http://schemas.microsoft.com/office/drawing/2014/main" id="{4F1832EF-04A8-478F-B6B3-1173F76BEE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6625" y="5357813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area 1</a:t>
            </a:r>
          </a:p>
        </p:txBody>
      </p:sp>
      <p:sp>
        <p:nvSpPr>
          <p:cNvPr id="83994" name="Text Box 26">
            <a:extLst>
              <a:ext uri="{FF2B5EF4-FFF2-40B4-BE49-F238E27FC236}">
                <a16:creationId xmlns:a16="http://schemas.microsoft.com/office/drawing/2014/main" id="{AB354BA9-C460-40A3-BF26-B02C956B2B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150" y="5734050"/>
            <a:ext cx="831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area 2</a:t>
            </a:r>
          </a:p>
        </p:txBody>
      </p:sp>
      <p:sp>
        <p:nvSpPr>
          <p:cNvPr id="83995" name="Text Box 27">
            <a:extLst>
              <a:ext uri="{FF2B5EF4-FFF2-40B4-BE49-F238E27FC236}">
                <a16:creationId xmlns:a16="http://schemas.microsoft.com/office/drawing/2014/main" id="{7447CBE3-8A78-42B7-83DE-E29F3FF2D5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6663" y="4113213"/>
            <a:ext cx="831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latin typeface="Arial" panose="020B0604020202020204" pitchFamily="34" charset="0"/>
                <a:ea typeface="MS PGothic" panose="020B0600070205080204" pitchFamily="34" charset="-128"/>
              </a:rPr>
              <a:t>area 3</a:t>
            </a:r>
          </a:p>
        </p:txBody>
      </p:sp>
      <p:sp>
        <p:nvSpPr>
          <p:cNvPr id="83996" name="Text Box 28">
            <a:extLst>
              <a:ext uri="{FF2B5EF4-FFF2-40B4-BE49-F238E27FC236}">
                <a16:creationId xmlns:a16="http://schemas.microsoft.com/office/drawing/2014/main" id="{EF381D75-4390-4D8D-82BE-CD8B9DC18C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4200" y="2411413"/>
            <a:ext cx="128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backbone</a:t>
            </a:r>
          </a:p>
        </p:txBody>
      </p:sp>
      <p:sp>
        <p:nvSpPr>
          <p:cNvPr id="83997" name="Text Box 29">
            <a:extLst>
              <a:ext uri="{FF2B5EF4-FFF2-40B4-BE49-F238E27FC236}">
                <a16:creationId xmlns:a16="http://schemas.microsoft.com/office/drawing/2014/main" id="{02B618D2-AFBC-4612-9151-533832E78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9450" y="2822575"/>
            <a:ext cx="8953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area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border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routers</a:t>
            </a:r>
          </a:p>
        </p:txBody>
      </p:sp>
      <p:sp>
        <p:nvSpPr>
          <p:cNvPr id="83998" name="Text Box 30">
            <a:extLst>
              <a:ext uri="{FF2B5EF4-FFF2-40B4-BE49-F238E27FC236}">
                <a16:creationId xmlns:a16="http://schemas.microsoft.com/office/drawing/2014/main" id="{BF774688-CD34-4AE2-A851-EE09F9659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9000" y="5048250"/>
            <a:ext cx="9334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internal</a:t>
            </a:r>
          </a:p>
          <a:p>
            <a:pPr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routers</a:t>
            </a:r>
          </a:p>
        </p:txBody>
      </p:sp>
      <p:sp>
        <p:nvSpPr>
          <p:cNvPr id="83999" name="Line 242">
            <a:extLst>
              <a:ext uri="{FF2B5EF4-FFF2-40B4-BE49-F238E27FC236}">
                <a16:creationId xmlns:a16="http://schemas.microsoft.com/office/drawing/2014/main" id="{73AB82FA-CB68-4E93-B5D1-A635FA7101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46900" y="5018088"/>
            <a:ext cx="490538" cy="20002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000" name="Line 243">
            <a:extLst>
              <a:ext uri="{FF2B5EF4-FFF2-40B4-BE49-F238E27FC236}">
                <a16:creationId xmlns:a16="http://schemas.microsoft.com/office/drawing/2014/main" id="{6BB59983-B8EB-4904-8C2F-D7243981350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59425" y="4892675"/>
            <a:ext cx="481013" cy="3000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001" name="Line 244">
            <a:extLst>
              <a:ext uri="{FF2B5EF4-FFF2-40B4-BE49-F238E27FC236}">
                <a16:creationId xmlns:a16="http://schemas.microsoft.com/office/drawing/2014/main" id="{419956C8-CDF2-4B90-8597-4084F42C8F1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862513" y="1081088"/>
            <a:ext cx="0" cy="792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002" name="Line 245">
            <a:extLst>
              <a:ext uri="{FF2B5EF4-FFF2-40B4-BE49-F238E27FC236}">
                <a16:creationId xmlns:a16="http://schemas.microsoft.com/office/drawing/2014/main" id="{8F62C0CF-E26C-4B49-9413-7CF35CBDB9B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34150" y="2039938"/>
            <a:ext cx="312738" cy="20161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003" name="Line 246">
            <a:extLst>
              <a:ext uri="{FF2B5EF4-FFF2-40B4-BE49-F238E27FC236}">
                <a16:creationId xmlns:a16="http://schemas.microsoft.com/office/drawing/2014/main" id="{CC6B23C6-5C43-47F9-A0EE-7A238F4D672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024438" y="1646238"/>
            <a:ext cx="312737" cy="20161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004" name="Line 247">
            <a:extLst>
              <a:ext uri="{FF2B5EF4-FFF2-40B4-BE49-F238E27FC236}">
                <a16:creationId xmlns:a16="http://schemas.microsoft.com/office/drawing/2014/main" id="{D3BEEA0A-51A9-47F7-94AE-715524C23EDC}"/>
              </a:ext>
            </a:extLst>
          </p:cNvPr>
          <p:cNvSpPr>
            <a:spLocks noChangeShapeType="1"/>
          </p:cNvSpPr>
          <p:nvPr/>
        </p:nvSpPr>
        <p:spPr bwMode="auto">
          <a:xfrm>
            <a:off x="4154488" y="3463925"/>
            <a:ext cx="334962" cy="555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84005" name="Line 248">
            <a:extLst>
              <a:ext uri="{FF2B5EF4-FFF2-40B4-BE49-F238E27FC236}">
                <a16:creationId xmlns:a16="http://schemas.microsoft.com/office/drawing/2014/main" id="{46C89643-FB00-4AE7-94CD-FC7E0231DE0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68625" y="3270250"/>
            <a:ext cx="257175" cy="1571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84006" name="Group 249">
            <a:extLst>
              <a:ext uri="{FF2B5EF4-FFF2-40B4-BE49-F238E27FC236}">
                <a16:creationId xmlns:a16="http://schemas.microsoft.com/office/drawing/2014/main" id="{F07C27DD-55DD-489A-B36F-2F8000732E6F}"/>
              </a:ext>
            </a:extLst>
          </p:cNvPr>
          <p:cNvGrpSpPr>
            <a:grpSpLocks/>
          </p:cNvGrpSpPr>
          <p:nvPr/>
        </p:nvGrpSpPr>
        <p:grpSpPr bwMode="auto">
          <a:xfrm>
            <a:off x="5902325" y="2276475"/>
            <a:ext cx="644525" cy="282575"/>
            <a:chOff x="4396" y="1245"/>
            <a:chExt cx="672" cy="248"/>
          </a:xfrm>
        </p:grpSpPr>
        <p:sp>
          <p:nvSpPr>
            <p:cNvPr id="84135" name="Oval 407">
              <a:extLst>
                <a:ext uri="{FF2B5EF4-FFF2-40B4-BE49-F238E27FC236}">
                  <a16:creationId xmlns:a16="http://schemas.microsoft.com/office/drawing/2014/main" id="{634864A0-3FD6-4B9D-BED5-FF250571D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36" name="Rectangle 410">
              <a:extLst>
                <a:ext uri="{FF2B5EF4-FFF2-40B4-BE49-F238E27FC236}">
                  <a16:creationId xmlns:a16="http://schemas.microsoft.com/office/drawing/2014/main" id="{A756E908-254F-4F7F-99FE-F16AAC6F13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37" name="Oval 411">
              <a:extLst>
                <a:ext uri="{FF2B5EF4-FFF2-40B4-BE49-F238E27FC236}">
                  <a16:creationId xmlns:a16="http://schemas.microsoft.com/office/drawing/2014/main" id="{F134764B-6137-4FEC-8AD8-C0D7B8D0DD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138" name="Group 253">
              <a:extLst>
                <a:ext uri="{FF2B5EF4-FFF2-40B4-BE49-F238E27FC236}">
                  <a16:creationId xmlns:a16="http://schemas.microsoft.com/office/drawing/2014/main" id="{CA6E4C54-F98D-4C0B-B9F9-0FEAA9907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141" name="Freeform 254">
                <a:extLst>
                  <a:ext uri="{FF2B5EF4-FFF2-40B4-BE49-F238E27FC236}">
                    <a16:creationId xmlns:a16="http://schemas.microsoft.com/office/drawing/2014/main" id="{C65D5C4A-5488-4C20-8599-B220AED38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142" name="Freeform 255">
                <a:extLst>
                  <a:ext uri="{FF2B5EF4-FFF2-40B4-BE49-F238E27FC236}">
                    <a16:creationId xmlns:a16="http://schemas.microsoft.com/office/drawing/2014/main" id="{3154658E-5378-4846-8B0E-F947C40DC0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139" name="Line 256">
              <a:extLst>
                <a:ext uri="{FF2B5EF4-FFF2-40B4-BE49-F238E27FC236}">
                  <a16:creationId xmlns:a16="http://schemas.microsoft.com/office/drawing/2014/main" id="{92F56B8C-2F46-4234-A995-3B05D1D786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140" name="Line 257">
              <a:extLst>
                <a:ext uri="{FF2B5EF4-FFF2-40B4-BE49-F238E27FC236}">
                  <a16:creationId xmlns:a16="http://schemas.microsoft.com/office/drawing/2014/main" id="{5FBC7474-23A6-4820-BBCC-CD918D4B07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07" name="Group 258">
            <a:extLst>
              <a:ext uri="{FF2B5EF4-FFF2-40B4-BE49-F238E27FC236}">
                <a16:creationId xmlns:a16="http://schemas.microsoft.com/office/drawing/2014/main" id="{CA7315D7-180F-456A-A086-AF6555851C80}"/>
              </a:ext>
            </a:extLst>
          </p:cNvPr>
          <p:cNvGrpSpPr>
            <a:grpSpLocks/>
          </p:cNvGrpSpPr>
          <p:nvPr/>
        </p:nvGrpSpPr>
        <p:grpSpPr bwMode="auto">
          <a:xfrm>
            <a:off x="6824663" y="3119438"/>
            <a:ext cx="644525" cy="282575"/>
            <a:chOff x="4396" y="1245"/>
            <a:chExt cx="672" cy="248"/>
          </a:xfrm>
        </p:grpSpPr>
        <p:sp>
          <p:nvSpPr>
            <p:cNvPr id="84127" name="Oval 407">
              <a:extLst>
                <a:ext uri="{FF2B5EF4-FFF2-40B4-BE49-F238E27FC236}">
                  <a16:creationId xmlns:a16="http://schemas.microsoft.com/office/drawing/2014/main" id="{E2D02DA2-782E-46E2-B2B0-E22D049A6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28" name="Rectangle 410">
              <a:extLst>
                <a:ext uri="{FF2B5EF4-FFF2-40B4-BE49-F238E27FC236}">
                  <a16:creationId xmlns:a16="http://schemas.microsoft.com/office/drawing/2014/main" id="{46D00618-7476-4E4F-A987-E8870E4C41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29" name="Oval 411">
              <a:extLst>
                <a:ext uri="{FF2B5EF4-FFF2-40B4-BE49-F238E27FC236}">
                  <a16:creationId xmlns:a16="http://schemas.microsoft.com/office/drawing/2014/main" id="{358CFEFD-2F50-4CBB-961A-D0C2D291B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130" name="Group 262">
              <a:extLst>
                <a:ext uri="{FF2B5EF4-FFF2-40B4-BE49-F238E27FC236}">
                  <a16:creationId xmlns:a16="http://schemas.microsoft.com/office/drawing/2014/main" id="{EB09FD45-FB77-402E-8531-905D224E87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133" name="Freeform 263">
                <a:extLst>
                  <a:ext uri="{FF2B5EF4-FFF2-40B4-BE49-F238E27FC236}">
                    <a16:creationId xmlns:a16="http://schemas.microsoft.com/office/drawing/2014/main" id="{B6FC6652-BBE1-4043-B4DB-C346ACDC0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134" name="Freeform 264">
                <a:extLst>
                  <a:ext uri="{FF2B5EF4-FFF2-40B4-BE49-F238E27FC236}">
                    <a16:creationId xmlns:a16="http://schemas.microsoft.com/office/drawing/2014/main" id="{511B18ED-E097-49A5-8D1E-09DF5A2D40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131" name="Line 265">
              <a:extLst>
                <a:ext uri="{FF2B5EF4-FFF2-40B4-BE49-F238E27FC236}">
                  <a16:creationId xmlns:a16="http://schemas.microsoft.com/office/drawing/2014/main" id="{492375C2-EE2B-4770-9ACC-52C12BACC5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132" name="Line 266">
              <a:extLst>
                <a:ext uri="{FF2B5EF4-FFF2-40B4-BE49-F238E27FC236}">
                  <a16:creationId xmlns:a16="http://schemas.microsoft.com/office/drawing/2014/main" id="{03F7A9EA-1E91-4FFE-89DA-8C091FF0B4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08" name="Group 267">
            <a:extLst>
              <a:ext uri="{FF2B5EF4-FFF2-40B4-BE49-F238E27FC236}">
                <a16:creationId xmlns:a16="http://schemas.microsoft.com/office/drawing/2014/main" id="{512A6614-12C6-4BBE-AE06-E17EEB07D283}"/>
              </a:ext>
            </a:extLst>
          </p:cNvPr>
          <p:cNvGrpSpPr>
            <a:grpSpLocks/>
          </p:cNvGrpSpPr>
          <p:nvPr/>
        </p:nvGrpSpPr>
        <p:grpSpPr bwMode="auto">
          <a:xfrm>
            <a:off x="6608763" y="3952875"/>
            <a:ext cx="644525" cy="282575"/>
            <a:chOff x="4396" y="1245"/>
            <a:chExt cx="672" cy="248"/>
          </a:xfrm>
        </p:grpSpPr>
        <p:sp>
          <p:nvSpPr>
            <p:cNvPr id="84119" name="Oval 407">
              <a:extLst>
                <a:ext uri="{FF2B5EF4-FFF2-40B4-BE49-F238E27FC236}">
                  <a16:creationId xmlns:a16="http://schemas.microsoft.com/office/drawing/2014/main" id="{38795A18-A8AA-4489-96F1-1C95C0B782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20" name="Rectangle 410">
              <a:extLst>
                <a:ext uri="{FF2B5EF4-FFF2-40B4-BE49-F238E27FC236}">
                  <a16:creationId xmlns:a16="http://schemas.microsoft.com/office/drawing/2014/main" id="{4DD9A1C3-F790-4270-8C7C-A5AD85928B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21" name="Oval 411">
              <a:extLst>
                <a:ext uri="{FF2B5EF4-FFF2-40B4-BE49-F238E27FC236}">
                  <a16:creationId xmlns:a16="http://schemas.microsoft.com/office/drawing/2014/main" id="{EEEBA572-7995-44F6-A460-3D8A0B004D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122" name="Group 271">
              <a:extLst>
                <a:ext uri="{FF2B5EF4-FFF2-40B4-BE49-F238E27FC236}">
                  <a16:creationId xmlns:a16="http://schemas.microsoft.com/office/drawing/2014/main" id="{00583CCB-AB11-4304-9F5A-D49A50EACC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125" name="Freeform 272">
                <a:extLst>
                  <a:ext uri="{FF2B5EF4-FFF2-40B4-BE49-F238E27FC236}">
                    <a16:creationId xmlns:a16="http://schemas.microsoft.com/office/drawing/2014/main" id="{E7CE445E-C453-4B3C-8B4D-33C366B17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126" name="Freeform 273">
                <a:extLst>
                  <a:ext uri="{FF2B5EF4-FFF2-40B4-BE49-F238E27FC236}">
                    <a16:creationId xmlns:a16="http://schemas.microsoft.com/office/drawing/2014/main" id="{4B54EADC-9BA6-40BB-A286-40BF62A5B4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123" name="Line 274">
              <a:extLst>
                <a:ext uri="{FF2B5EF4-FFF2-40B4-BE49-F238E27FC236}">
                  <a16:creationId xmlns:a16="http://schemas.microsoft.com/office/drawing/2014/main" id="{770CF014-337E-427E-9CD9-668C99F9B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124" name="Line 275">
              <a:extLst>
                <a:ext uri="{FF2B5EF4-FFF2-40B4-BE49-F238E27FC236}">
                  <a16:creationId xmlns:a16="http://schemas.microsoft.com/office/drawing/2014/main" id="{661A8AC3-4AA0-4947-ADD8-069703568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09" name="Group 276">
            <a:extLst>
              <a:ext uri="{FF2B5EF4-FFF2-40B4-BE49-F238E27FC236}">
                <a16:creationId xmlns:a16="http://schemas.microsoft.com/office/drawing/2014/main" id="{5663AE08-3F60-4EF3-842E-410ADA8C6165}"/>
              </a:ext>
            </a:extLst>
          </p:cNvPr>
          <p:cNvGrpSpPr>
            <a:grpSpLocks/>
          </p:cNvGrpSpPr>
          <p:nvPr/>
        </p:nvGrpSpPr>
        <p:grpSpPr bwMode="auto">
          <a:xfrm>
            <a:off x="7418388" y="4797425"/>
            <a:ext cx="644525" cy="282575"/>
            <a:chOff x="4396" y="1245"/>
            <a:chExt cx="672" cy="248"/>
          </a:xfrm>
        </p:grpSpPr>
        <p:sp>
          <p:nvSpPr>
            <p:cNvPr id="84111" name="Oval 407">
              <a:extLst>
                <a:ext uri="{FF2B5EF4-FFF2-40B4-BE49-F238E27FC236}">
                  <a16:creationId xmlns:a16="http://schemas.microsoft.com/office/drawing/2014/main" id="{F4CA8151-69EC-4EE7-BCA0-32854538D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12" name="Rectangle 410">
              <a:extLst>
                <a:ext uri="{FF2B5EF4-FFF2-40B4-BE49-F238E27FC236}">
                  <a16:creationId xmlns:a16="http://schemas.microsoft.com/office/drawing/2014/main" id="{9B8EE01A-6FBE-43C1-80F5-26304B0532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13" name="Oval 411">
              <a:extLst>
                <a:ext uri="{FF2B5EF4-FFF2-40B4-BE49-F238E27FC236}">
                  <a16:creationId xmlns:a16="http://schemas.microsoft.com/office/drawing/2014/main" id="{A68306A5-EAF2-447B-A982-0182B76751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114" name="Group 280">
              <a:extLst>
                <a:ext uri="{FF2B5EF4-FFF2-40B4-BE49-F238E27FC236}">
                  <a16:creationId xmlns:a16="http://schemas.microsoft.com/office/drawing/2014/main" id="{484B4746-CC6E-4C75-8B45-4139AB010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117" name="Freeform 281">
                <a:extLst>
                  <a:ext uri="{FF2B5EF4-FFF2-40B4-BE49-F238E27FC236}">
                    <a16:creationId xmlns:a16="http://schemas.microsoft.com/office/drawing/2014/main" id="{6A052825-859E-4EA6-8CC2-8AF5C5ED3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118" name="Freeform 282">
                <a:extLst>
                  <a:ext uri="{FF2B5EF4-FFF2-40B4-BE49-F238E27FC236}">
                    <a16:creationId xmlns:a16="http://schemas.microsoft.com/office/drawing/2014/main" id="{69E739DF-2D88-4439-B0A0-3FF9C3004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115" name="Line 283">
              <a:extLst>
                <a:ext uri="{FF2B5EF4-FFF2-40B4-BE49-F238E27FC236}">
                  <a16:creationId xmlns:a16="http://schemas.microsoft.com/office/drawing/2014/main" id="{2E7456AD-44A7-4653-92FB-FF43725EBE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116" name="Line 284">
              <a:extLst>
                <a:ext uri="{FF2B5EF4-FFF2-40B4-BE49-F238E27FC236}">
                  <a16:creationId xmlns:a16="http://schemas.microsoft.com/office/drawing/2014/main" id="{5D3B6143-9BA5-4CA0-A20C-AE5AB33CFD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0" name="Group 285">
            <a:extLst>
              <a:ext uri="{FF2B5EF4-FFF2-40B4-BE49-F238E27FC236}">
                <a16:creationId xmlns:a16="http://schemas.microsoft.com/office/drawing/2014/main" id="{AF635257-3539-4C74-A891-DC2C82FF8109}"/>
              </a:ext>
            </a:extLst>
          </p:cNvPr>
          <p:cNvGrpSpPr>
            <a:grpSpLocks/>
          </p:cNvGrpSpPr>
          <p:nvPr/>
        </p:nvGrpSpPr>
        <p:grpSpPr bwMode="auto">
          <a:xfrm>
            <a:off x="4548188" y="1871663"/>
            <a:ext cx="644525" cy="282575"/>
            <a:chOff x="4396" y="1245"/>
            <a:chExt cx="672" cy="248"/>
          </a:xfrm>
        </p:grpSpPr>
        <p:sp>
          <p:nvSpPr>
            <p:cNvPr id="84103" name="Oval 407">
              <a:extLst>
                <a:ext uri="{FF2B5EF4-FFF2-40B4-BE49-F238E27FC236}">
                  <a16:creationId xmlns:a16="http://schemas.microsoft.com/office/drawing/2014/main" id="{4057F558-499C-4532-856F-5C5E6D599E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04" name="Rectangle 410">
              <a:extLst>
                <a:ext uri="{FF2B5EF4-FFF2-40B4-BE49-F238E27FC236}">
                  <a16:creationId xmlns:a16="http://schemas.microsoft.com/office/drawing/2014/main" id="{3D26C054-552D-4CA7-B794-4C2732B65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105" name="Oval 411">
              <a:extLst>
                <a:ext uri="{FF2B5EF4-FFF2-40B4-BE49-F238E27FC236}">
                  <a16:creationId xmlns:a16="http://schemas.microsoft.com/office/drawing/2014/main" id="{542CD119-02A7-4F8C-ADD2-593543ECC2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106" name="Group 289">
              <a:extLst>
                <a:ext uri="{FF2B5EF4-FFF2-40B4-BE49-F238E27FC236}">
                  <a16:creationId xmlns:a16="http://schemas.microsoft.com/office/drawing/2014/main" id="{F0C5D849-7AFA-4005-BAA8-CEA5BB9E0F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109" name="Freeform 290">
                <a:extLst>
                  <a:ext uri="{FF2B5EF4-FFF2-40B4-BE49-F238E27FC236}">
                    <a16:creationId xmlns:a16="http://schemas.microsoft.com/office/drawing/2014/main" id="{B00B910A-18C6-4633-B7FE-B100098125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110" name="Freeform 291">
                <a:extLst>
                  <a:ext uri="{FF2B5EF4-FFF2-40B4-BE49-F238E27FC236}">
                    <a16:creationId xmlns:a16="http://schemas.microsoft.com/office/drawing/2014/main" id="{2719E2AB-B6E9-4CBD-80A4-C18B15B73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107" name="Line 292">
              <a:extLst>
                <a:ext uri="{FF2B5EF4-FFF2-40B4-BE49-F238E27FC236}">
                  <a16:creationId xmlns:a16="http://schemas.microsoft.com/office/drawing/2014/main" id="{CE4E6EB9-155D-41BB-953B-DFCE216F6E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108" name="Line 293">
              <a:extLst>
                <a:ext uri="{FF2B5EF4-FFF2-40B4-BE49-F238E27FC236}">
                  <a16:creationId xmlns:a16="http://schemas.microsoft.com/office/drawing/2014/main" id="{3BD74E1C-050E-4C4B-AB5A-06033BCF3B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1" name="Group 294">
            <a:extLst>
              <a:ext uri="{FF2B5EF4-FFF2-40B4-BE49-F238E27FC236}">
                <a16:creationId xmlns:a16="http://schemas.microsoft.com/office/drawing/2014/main" id="{5A1C6C2F-22A8-44A5-AD40-F0F9F201BF55}"/>
              </a:ext>
            </a:extLst>
          </p:cNvPr>
          <p:cNvGrpSpPr>
            <a:grpSpLocks/>
          </p:cNvGrpSpPr>
          <p:nvPr/>
        </p:nvGrpSpPr>
        <p:grpSpPr bwMode="auto">
          <a:xfrm>
            <a:off x="4567238" y="3273425"/>
            <a:ext cx="644525" cy="282575"/>
            <a:chOff x="4396" y="1245"/>
            <a:chExt cx="672" cy="248"/>
          </a:xfrm>
        </p:grpSpPr>
        <p:sp>
          <p:nvSpPr>
            <p:cNvPr id="84095" name="Oval 407">
              <a:extLst>
                <a:ext uri="{FF2B5EF4-FFF2-40B4-BE49-F238E27FC236}">
                  <a16:creationId xmlns:a16="http://schemas.microsoft.com/office/drawing/2014/main" id="{51B011C9-7568-48D9-8C73-BC55162BB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96" name="Rectangle 410">
              <a:extLst>
                <a:ext uri="{FF2B5EF4-FFF2-40B4-BE49-F238E27FC236}">
                  <a16:creationId xmlns:a16="http://schemas.microsoft.com/office/drawing/2014/main" id="{67DDB36F-FD3A-45AC-8DDA-FE2AC17150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97" name="Oval 411">
              <a:extLst>
                <a:ext uri="{FF2B5EF4-FFF2-40B4-BE49-F238E27FC236}">
                  <a16:creationId xmlns:a16="http://schemas.microsoft.com/office/drawing/2014/main" id="{D9A55DF7-D5F8-488F-9E70-C9F21D0CE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98" name="Group 298">
              <a:extLst>
                <a:ext uri="{FF2B5EF4-FFF2-40B4-BE49-F238E27FC236}">
                  <a16:creationId xmlns:a16="http://schemas.microsoft.com/office/drawing/2014/main" id="{A8CF0654-458A-4C47-8A00-F68BF5E224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101" name="Freeform 299">
                <a:extLst>
                  <a:ext uri="{FF2B5EF4-FFF2-40B4-BE49-F238E27FC236}">
                    <a16:creationId xmlns:a16="http://schemas.microsoft.com/office/drawing/2014/main" id="{16F2CD89-4F69-4D0D-83F4-3B7FD8409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102" name="Freeform 300">
                <a:extLst>
                  <a:ext uri="{FF2B5EF4-FFF2-40B4-BE49-F238E27FC236}">
                    <a16:creationId xmlns:a16="http://schemas.microsoft.com/office/drawing/2014/main" id="{E903FDC8-2B09-4FCA-A42B-7A6EA877E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99" name="Line 301">
              <a:extLst>
                <a:ext uri="{FF2B5EF4-FFF2-40B4-BE49-F238E27FC236}">
                  <a16:creationId xmlns:a16="http://schemas.microsoft.com/office/drawing/2014/main" id="{AE8B4497-B006-42EF-9897-FCD1AA8D90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100" name="Line 302">
              <a:extLst>
                <a:ext uri="{FF2B5EF4-FFF2-40B4-BE49-F238E27FC236}">
                  <a16:creationId xmlns:a16="http://schemas.microsoft.com/office/drawing/2014/main" id="{D7C07434-772E-4408-AE78-11547863E3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2" name="Group 303">
            <a:extLst>
              <a:ext uri="{FF2B5EF4-FFF2-40B4-BE49-F238E27FC236}">
                <a16:creationId xmlns:a16="http://schemas.microsoft.com/office/drawing/2014/main" id="{E962BDF1-63E7-4C49-B653-8031EDF9CA7B}"/>
              </a:ext>
            </a:extLst>
          </p:cNvPr>
          <p:cNvGrpSpPr>
            <a:grpSpLocks/>
          </p:cNvGrpSpPr>
          <p:nvPr/>
        </p:nvGrpSpPr>
        <p:grpSpPr bwMode="auto">
          <a:xfrm>
            <a:off x="3314700" y="2276475"/>
            <a:ext cx="644525" cy="282575"/>
            <a:chOff x="4396" y="1245"/>
            <a:chExt cx="672" cy="248"/>
          </a:xfrm>
        </p:grpSpPr>
        <p:sp>
          <p:nvSpPr>
            <p:cNvPr id="84087" name="Oval 407">
              <a:extLst>
                <a:ext uri="{FF2B5EF4-FFF2-40B4-BE49-F238E27FC236}">
                  <a16:creationId xmlns:a16="http://schemas.microsoft.com/office/drawing/2014/main" id="{D529C3FD-C0F4-4316-8253-955F4D376C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88" name="Rectangle 410">
              <a:extLst>
                <a:ext uri="{FF2B5EF4-FFF2-40B4-BE49-F238E27FC236}">
                  <a16:creationId xmlns:a16="http://schemas.microsoft.com/office/drawing/2014/main" id="{1ABA36AE-BB37-4C08-A2EF-231B5F89D7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89" name="Oval 411">
              <a:extLst>
                <a:ext uri="{FF2B5EF4-FFF2-40B4-BE49-F238E27FC236}">
                  <a16:creationId xmlns:a16="http://schemas.microsoft.com/office/drawing/2014/main" id="{BB026FD0-BB8F-455B-89BA-3BCC29D85C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90" name="Group 307">
              <a:extLst>
                <a:ext uri="{FF2B5EF4-FFF2-40B4-BE49-F238E27FC236}">
                  <a16:creationId xmlns:a16="http://schemas.microsoft.com/office/drawing/2014/main" id="{3535AE42-2941-4006-8CCB-11A973855E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093" name="Freeform 308">
                <a:extLst>
                  <a:ext uri="{FF2B5EF4-FFF2-40B4-BE49-F238E27FC236}">
                    <a16:creationId xmlns:a16="http://schemas.microsoft.com/office/drawing/2014/main" id="{77CCA994-A486-4229-A53A-70E6A6781B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94" name="Freeform 309">
                <a:extLst>
                  <a:ext uri="{FF2B5EF4-FFF2-40B4-BE49-F238E27FC236}">
                    <a16:creationId xmlns:a16="http://schemas.microsoft.com/office/drawing/2014/main" id="{DBE20CE0-6BC6-44F7-9E01-0D57AAA6D5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91" name="Line 310">
              <a:extLst>
                <a:ext uri="{FF2B5EF4-FFF2-40B4-BE49-F238E27FC236}">
                  <a16:creationId xmlns:a16="http://schemas.microsoft.com/office/drawing/2014/main" id="{A1BEC651-3C16-4732-9269-E544512DF1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92" name="Line 311">
              <a:extLst>
                <a:ext uri="{FF2B5EF4-FFF2-40B4-BE49-F238E27FC236}">
                  <a16:creationId xmlns:a16="http://schemas.microsoft.com/office/drawing/2014/main" id="{5E8DB9FD-74A5-4475-A18D-3AF17C80C4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3" name="Group 312">
            <a:extLst>
              <a:ext uri="{FF2B5EF4-FFF2-40B4-BE49-F238E27FC236}">
                <a16:creationId xmlns:a16="http://schemas.microsoft.com/office/drawing/2014/main" id="{859AD166-AC46-4645-AF7E-5BF2EC151707}"/>
              </a:ext>
            </a:extLst>
          </p:cNvPr>
          <p:cNvGrpSpPr>
            <a:grpSpLocks/>
          </p:cNvGrpSpPr>
          <p:nvPr/>
        </p:nvGrpSpPr>
        <p:grpSpPr bwMode="auto">
          <a:xfrm>
            <a:off x="2330450" y="3063875"/>
            <a:ext cx="644525" cy="282575"/>
            <a:chOff x="4396" y="1245"/>
            <a:chExt cx="672" cy="248"/>
          </a:xfrm>
        </p:grpSpPr>
        <p:sp>
          <p:nvSpPr>
            <p:cNvPr id="84079" name="Oval 407">
              <a:extLst>
                <a:ext uri="{FF2B5EF4-FFF2-40B4-BE49-F238E27FC236}">
                  <a16:creationId xmlns:a16="http://schemas.microsoft.com/office/drawing/2014/main" id="{74BEEDB6-37F0-48D1-84EB-4E2139C50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80" name="Rectangle 410">
              <a:extLst>
                <a:ext uri="{FF2B5EF4-FFF2-40B4-BE49-F238E27FC236}">
                  <a16:creationId xmlns:a16="http://schemas.microsoft.com/office/drawing/2014/main" id="{97F5E86E-3D18-4AD8-8AF5-376EDF68A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81" name="Oval 411">
              <a:extLst>
                <a:ext uri="{FF2B5EF4-FFF2-40B4-BE49-F238E27FC236}">
                  <a16:creationId xmlns:a16="http://schemas.microsoft.com/office/drawing/2014/main" id="{4ED490C9-E7AA-4129-BF36-D76D9755B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82" name="Group 316">
              <a:extLst>
                <a:ext uri="{FF2B5EF4-FFF2-40B4-BE49-F238E27FC236}">
                  <a16:creationId xmlns:a16="http://schemas.microsoft.com/office/drawing/2014/main" id="{671A7A9F-7681-482D-BCBA-CE2AF0C2D4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085" name="Freeform 317">
                <a:extLst>
                  <a:ext uri="{FF2B5EF4-FFF2-40B4-BE49-F238E27FC236}">
                    <a16:creationId xmlns:a16="http://schemas.microsoft.com/office/drawing/2014/main" id="{D62E8470-B51C-431E-864D-248070FA2C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86" name="Freeform 318">
                <a:extLst>
                  <a:ext uri="{FF2B5EF4-FFF2-40B4-BE49-F238E27FC236}">
                    <a16:creationId xmlns:a16="http://schemas.microsoft.com/office/drawing/2014/main" id="{EDF2D7A9-F437-4AF9-8823-652DB6FD7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83" name="Line 319">
              <a:extLst>
                <a:ext uri="{FF2B5EF4-FFF2-40B4-BE49-F238E27FC236}">
                  <a16:creationId xmlns:a16="http://schemas.microsoft.com/office/drawing/2014/main" id="{6CC0BC09-CB62-4689-ABCE-9E0E1A8CA9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84" name="Line 320">
              <a:extLst>
                <a:ext uri="{FF2B5EF4-FFF2-40B4-BE49-F238E27FC236}">
                  <a16:creationId xmlns:a16="http://schemas.microsoft.com/office/drawing/2014/main" id="{4D4038BA-F468-4537-9093-E05DF54BE6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4" name="Group 321">
            <a:extLst>
              <a:ext uri="{FF2B5EF4-FFF2-40B4-BE49-F238E27FC236}">
                <a16:creationId xmlns:a16="http://schemas.microsoft.com/office/drawing/2014/main" id="{8820F121-7F42-46D1-8EF3-3B35BBB7F3EF}"/>
              </a:ext>
            </a:extLst>
          </p:cNvPr>
          <p:cNvGrpSpPr>
            <a:grpSpLocks/>
          </p:cNvGrpSpPr>
          <p:nvPr/>
        </p:nvGrpSpPr>
        <p:grpSpPr bwMode="auto">
          <a:xfrm>
            <a:off x="1781175" y="3841750"/>
            <a:ext cx="644525" cy="282575"/>
            <a:chOff x="4396" y="1245"/>
            <a:chExt cx="672" cy="248"/>
          </a:xfrm>
        </p:grpSpPr>
        <p:sp>
          <p:nvSpPr>
            <p:cNvPr id="84071" name="Oval 407">
              <a:extLst>
                <a:ext uri="{FF2B5EF4-FFF2-40B4-BE49-F238E27FC236}">
                  <a16:creationId xmlns:a16="http://schemas.microsoft.com/office/drawing/2014/main" id="{1B2520B6-5869-436F-8A4C-200C91C0A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72" name="Rectangle 410">
              <a:extLst>
                <a:ext uri="{FF2B5EF4-FFF2-40B4-BE49-F238E27FC236}">
                  <a16:creationId xmlns:a16="http://schemas.microsoft.com/office/drawing/2014/main" id="{F4692589-835D-4F22-BC81-1CD80938E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73" name="Oval 411">
              <a:extLst>
                <a:ext uri="{FF2B5EF4-FFF2-40B4-BE49-F238E27FC236}">
                  <a16:creationId xmlns:a16="http://schemas.microsoft.com/office/drawing/2014/main" id="{F62E9D5C-5676-4B02-AEE0-ADB5D29E8D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74" name="Group 325">
              <a:extLst>
                <a:ext uri="{FF2B5EF4-FFF2-40B4-BE49-F238E27FC236}">
                  <a16:creationId xmlns:a16="http://schemas.microsoft.com/office/drawing/2014/main" id="{9849E723-0E42-47DC-85AC-3A4071382E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077" name="Freeform 326">
                <a:extLst>
                  <a:ext uri="{FF2B5EF4-FFF2-40B4-BE49-F238E27FC236}">
                    <a16:creationId xmlns:a16="http://schemas.microsoft.com/office/drawing/2014/main" id="{540E1540-F46C-4075-9366-461603717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78" name="Freeform 327">
                <a:extLst>
                  <a:ext uri="{FF2B5EF4-FFF2-40B4-BE49-F238E27FC236}">
                    <a16:creationId xmlns:a16="http://schemas.microsoft.com/office/drawing/2014/main" id="{6D00F621-F9C5-4907-ABA4-96845EDB3A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75" name="Line 328">
              <a:extLst>
                <a:ext uri="{FF2B5EF4-FFF2-40B4-BE49-F238E27FC236}">
                  <a16:creationId xmlns:a16="http://schemas.microsoft.com/office/drawing/2014/main" id="{69BDEE88-7AE9-4479-8D8F-F5FAA2D267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76" name="Line 329">
              <a:extLst>
                <a:ext uri="{FF2B5EF4-FFF2-40B4-BE49-F238E27FC236}">
                  <a16:creationId xmlns:a16="http://schemas.microsoft.com/office/drawing/2014/main" id="{72117037-B623-49EA-ADFB-E1FD32DF9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5" name="Group 330">
            <a:extLst>
              <a:ext uri="{FF2B5EF4-FFF2-40B4-BE49-F238E27FC236}">
                <a16:creationId xmlns:a16="http://schemas.microsoft.com/office/drawing/2014/main" id="{50A33D34-112E-44AD-8B9C-BB0281691BE7}"/>
              </a:ext>
            </a:extLst>
          </p:cNvPr>
          <p:cNvGrpSpPr>
            <a:grpSpLocks/>
          </p:cNvGrpSpPr>
          <p:nvPr/>
        </p:nvGrpSpPr>
        <p:grpSpPr bwMode="auto">
          <a:xfrm>
            <a:off x="2368550" y="4362450"/>
            <a:ext cx="644525" cy="282575"/>
            <a:chOff x="4396" y="1245"/>
            <a:chExt cx="672" cy="248"/>
          </a:xfrm>
        </p:grpSpPr>
        <p:sp>
          <p:nvSpPr>
            <p:cNvPr id="84063" name="Oval 407">
              <a:extLst>
                <a:ext uri="{FF2B5EF4-FFF2-40B4-BE49-F238E27FC236}">
                  <a16:creationId xmlns:a16="http://schemas.microsoft.com/office/drawing/2014/main" id="{FAC2CB0A-020C-4AE5-B155-0DF00E1DA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64" name="Rectangle 410">
              <a:extLst>
                <a:ext uri="{FF2B5EF4-FFF2-40B4-BE49-F238E27FC236}">
                  <a16:creationId xmlns:a16="http://schemas.microsoft.com/office/drawing/2014/main" id="{9F351217-A5E2-47E1-A1D8-BC5D4D1300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65" name="Oval 411">
              <a:extLst>
                <a:ext uri="{FF2B5EF4-FFF2-40B4-BE49-F238E27FC236}">
                  <a16:creationId xmlns:a16="http://schemas.microsoft.com/office/drawing/2014/main" id="{3BC0A40D-A06D-4DDB-BE4F-43EE72F5E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66" name="Group 334">
              <a:extLst>
                <a:ext uri="{FF2B5EF4-FFF2-40B4-BE49-F238E27FC236}">
                  <a16:creationId xmlns:a16="http://schemas.microsoft.com/office/drawing/2014/main" id="{B9E83863-0B7C-4BE2-85EB-1CAD9518E1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069" name="Freeform 335">
                <a:extLst>
                  <a:ext uri="{FF2B5EF4-FFF2-40B4-BE49-F238E27FC236}">
                    <a16:creationId xmlns:a16="http://schemas.microsoft.com/office/drawing/2014/main" id="{A87576E0-72C8-4AD7-BA37-5BE5CC90F7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70" name="Freeform 336">
                <a:extLst>
                  <a:ext uri="{FF2B5EF4-FFF2-40B4-BE49-F238E27FC236}">
                    <a16:creationId xmlns:a16="http://schemas.microsoft.com/office/drawing/2014/main" id="{A70FF4DF-1F87-438E-A3FA-6AE2E30D44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67" name="Line 337">
              <a:extLst>
                <a:ext uri="{FF2B5EF4-FFF2-40B4-BE49-F238E27FC236}">
                  <a16:creationId xmlns:a16="http://schemas.microsoft.com/office/drawing/2014/main" id="{46A81495-006C-4B62-9900-E6BC40E01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68" name="Line 338">
              <a:extLst>
                <a:ext uri="{FF2B5EF4-FFF2-40B4-BE49-F238E27FC236}">
                  <a16:creationId xmlns:a16="http://schemas.microsoft.com/office/drawing/2014/main" id="{5397749C-8A53-43F9-B542-0132969F81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6" name="Group 339">
            <a:extLst>
              <a:ext uri="{FF2B5EF4-FFF2-40B4-BE49-F238E27FC236}">
                <a16:creationId xmlns:a16="http://schemas.microsoft.com/office/drawing/2014/main" id="{D717827B-C80C-4314-9EF4-1DFA41EC3DA8}"/>
              </a:ext>
            </a:extLst>
          </p:cNvPr>
          <p:cNvGrpSpPr>
            <a:grpSpLocks/>
          </p:cNvGrpSpPr>
          <p:nvPr/>
        </p:nvGrpSpPr>
        <p:grpSpPr bwMode="auto">
          <a:xfrm>
            <a:off x="2019300" y="5095875"/>
            <a:ext cx="644525" cy="282575"/>
            <a:chOff x="4396" y="1245"/>
            <a:chExt cx="672" cy="248"/>
          </a:xfrm>
        </p:grpSpPr>
        <p:sp>
          <p:nvSpPr>
            <p:cNvPr id="84055" name="Oval 407">
              <a:extLst>
                <a:ext uri="{FF2B5EF4-FFF2-40B4-BE49-F238E27FC236}">
                  <a16:creationId xmlns:a16="http://schemas.microsoft.com/office/drawing/2014/main" id="{BD6E3480-D1BF-485B-99D3-A229A5773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56" name="Rectangle 410">
              <a:extLst>
                <a:ext uri="{FF2B5EF4-FFF2-40B4-BE49-F238E27FC236}">
                  <a16:creationId xmlns:a16="http://schemas.microsoft.com/office/drawing/2014/main" id="{F2BF98F3-3A33-486E-B9A0-AFE6D41CD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57" name="Oval 411">
              <a:extLst>
                <a:ext uri="{FF2B5EF4-FFF2-40B4-BE49-F238E27FC236}">
                  <a16:creationId xmlns:a16="http://schemas.microsoft.com/office/drawing/2014/main" id="{0A1EDD9E-7BCF-4D3C-BEB3-B91A73DD0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58" name="Group 343">
              <a:extLst>
                <a:ext uri="{FF2B5EF4-FFF2-40B4-BE49-F238E27FC236}">
                  <a16:creationId xmlns:a16="http://schemas.microsoft.com/office/drawing/2014/main" id="{4C36AE4E-B5E7-455B-8E8A-63D2CA930C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061" name="Freeform 344">
                <a:extLst>
                  <a:ext uri="{FF2B5EF4-FFF2-40B4-BE49-F238E27FC236}">
                    <a16:creationId xmlns:a16="http://schemas.microsoft.com/office/drawing/2014/main" id="{98EC6CF9-3AD7-4234-BD06-F346D604B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62" name="Freeform 345">
                <a:extLst>
                  <a:ext uri="{FF2B5EF4-FFF2-40B4-BE49-F238E27FC236}">
                    <a16:creationId xmlns:a16="http://schemas.microsoft.com/office/drawing/2014/main" id="{541A2CB4-0550-4B5D-A056-E83FEC89C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59" name="Line 346">
              <a:extLst>
                <a:ext uri="{FF2B5EF4-FFF2-40B4-BE49-F238E27FC236}">
                  <a16:creationId xmlns:a16="http://schemas.microsoft.com/office/drawing/2014/main" id="{0B9B71F2-6CCF-4B79-A735-4A646715BD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60" name="Line 347">
              <a:extLst>
                <a:ext uri="{FF2B5EF4-FFF2-40B4-BE49-F238E27FC236}">
                  <a16:creationId xmlns:a16="http://schemas.microsoft.com/office/drawing/2014/main" id="{34A09CC4-97D2-4210-B9C9-FC6053FB3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7" name="Group 348">
            <a:extLst>
              <a:ext uri="{FF2B5EF4-FFF2-40B4-BE49-F238E27FC236}">
                <a16:creationId xmlns:a16="http://schemas.microsoft.com/office/drawing/2014/main" id="{ABE94A79-42A8-4E54-AF13-F408636933B7}"/>
              </a:ext>
            </a:extLst>
          </p:cNvPr>
          <p:cNvGrpSpPr>
            <a:grpSpLocks/>
          </p:cNvGrpSpPr>
          <p:nvPr/>
        </p:nvGrpSpPr>
        <p:grpSpPr bwMode="auto">
          <a:xfrm>
            <a:off x="1189038" y="4511675"/>
            <a:ext cx="644525" cy="282575"/>
            <a:chOff x="4396" y="1245"/>
            <a:chExt cx="672" cy="248"/>
          </a:xfrm>
        </p:grpSpPr>
        <p:sp>
          <p:nvSpPr>
            <p:cNvPr id="84047" name="Oval 407">
              <a:extLst>
                <a:ext uri="{FF2B5EF4-FFF2-40B4-BE49-F238E27FC236}">
                  <a16:creationId xmlns:a16="http://schemas.microsoft.com/office/drawing/2014/main" id="{70B2AFA2-3992-4A3D-876C-24025FB370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48" name="Rectangle 410">
              <a:extLst>
                <a:ext uri="{FF2B5EF4-FFF2-40B4-BE49-F238E27FC236}">
                  <a16:creationId xmlns:a16="http://schemas.microsoft.com/office/drawing/2014/main" id="{496A1624-9F11-470F-A4F1-7FBA31D91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49" name="Oval 411">
              <a:extLst>
                <a:ext uri="{FF2B5EF4-FFF2-40B4-BE49-F238E27FC236}">
                  <a16:creationId xmlns:a16="http://schemas.microsoft.com/office/drawing/2014/main" id="{32B4D0E5-72A2-41A5-8F78-D11B33B8AC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50" name="Group 352">
              <a:extLst>
                <a:ext uri="{FF2B5EF4-FFF2-40B4-BE49-F238E27FC236}">
                  <a16:creationId xmlns:a16="http://schemas.microsoft.com/office/drawing/2014/main" id="{8F0D959D-286C-43AB-9D5A-C3EF145BD2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053" name="Freeform 353">
                <a:extLst>
                  <a:ext uri="{FF2B5EF4-FFF2-40B4-BE49-F238E27FC236}">
                    <a16:creationId xmlns:a16="http://schemas.microsoft.com/office/drawing/2014/main" id="{592DB7A1-A8B0-4C55-870F-69E28D7F1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54" name="Freeform 354">
                <a:extLst>
                  <a:ext uri="{FF2B5EF4-FFF2-40B4-BE49-F238E27FC236}">
                    <a16:creationId xmlns:a16="http://schemas.microsoft.com/office/drawing/2014/main" id="{F49C2B9D-2709-4054-BC6E-97295D4979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51" name="Line 355">
              <a:extLst>
                <a:ext uri="{FF2B5EF4-FFF2-40B4-BE49-F238E27FC236}">
                  <a16:creationId xmlns:a16="http://schemas.microsoft.com/office/drawing/2014/main" id="{D0E5BE0B-96AA-4AB1-9981-69114B2B9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52" name="Line 356">
              <a:extLst>
                <a:ext uri="{FF2B5EF4-FFF2-40B4-BE49-F238E27FC236}">
                  <a16:creationId xmlns:a16="http://schemas.microsoft.com/office/drawing/2014/main" id="{043AA912-83FB-45EE-89D9-0EEBC45B74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8" name="Group 357">
            <a:extLst>
              <a:ext uri="{FF2B5EF4-FFF2-40B4-BE49-F238E27FC236}">
                <a16:creationId xmlns:a16="http://schemas.microsoft.com/office/drawing/2014/main" id="{FCECEF15-8F1A-4F7A-8EB2-0AA3F60BD0C9}"/>
              </a:ext>
            </a:extLst>
          </p:cNvPr>
          <p:cNvGrpSpPr>
            <a:grpSpLocks/>
          </p:cNvGrpSpPr>
          <p:nvPr/>
        </p:nvGrpSpPr>
        <p:grpSpPr bwMode="auto">
          <a:xfrm>
            <a:off x="4149725" y="4191000"/>
            <a:ext cx="644525" cy="282575"/>
            <a:chOff x="4396" y="1245"/>
            <a:chExt cx="672" cy="248"/>
          </a:xfrm>
        </p:grpSpPr>
        <p:sp>
          <p:nvSpPr>
            <p:cNvPr id="84039" name="Oval 407">
              <a:extLst>
                <a:ext uri="{FF2B5EF4-FFF2-40B4-BE49-F238E27FC236}">
                  <a16:creationId xmlns:a16="http://schemas.microsoft.com/office/drawing/2014/main" id="{56AB6196-B79B-46B9-9A17-6D6DF7FA48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40" name="Rectangle 410">
              <a:extLst>
                <a:ext uri="{FF2B5EF4-FFF2-40B4-BE49-F238E27FC236}">
                  <a16:creationId xmlns:a16="http://schemas.microsoft.com/office/drawing/2014/main" id="{C40F95EA-C08E-42BA-BB91-5A02EEBF1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41" name="Oval 411">
              <a:extLst>
                <a:ext uri="{FF2B5EF4-FFF2-40B4-BE49-F238E27FC236}">
                  <a16:creationId xmlns:a16="http://schemas.microsoft.com/office/drawing/2014/main" id="{D42C68D0-66A1-4921-9656-7388E9A03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42" name="Group 361">
              <a:extLst>
                <a:ext uri="{FF2B5EF4-FFF2-40B4-BE49-F238E27FC236}">
                  <a16:creationId xmlns:a16="http://schemas.microsoft.com/office/drawing/2014/main" id="{64B77D49-612A-46C8-B7C6-F983AE7CF1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045" name="Freeform 362">
                <a:extLst>
                  <a:ext uri="{FF2B5EF4-FFF2-40B4-BE49-F238E27FC236}">
                    <a16:creationId xmlns:a16="http://schemas.microsoft.com/office/drawing/2014/main" id="{D9AE379C-BDFB-48C1-A9B0-B719B2905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46" name="Freeform 363">
                <a:extLst>
                  <a:ext uri="{FF2B5EF4-FFF2-40B4-BE49-F238E27FC236}">
                    <a16:creationId xmlns:a16="http://schemas.microsoft.com/office/drawing/2014/main" id="{D5509630-C20C-4C4C-9661-AE936407C3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43" name="Line 364">
              <a:extLst>
                <a:ext uri="{FF2B5EF4-FFF2-40B4-BE49-F238E27FC236}">
                  <a16:creationId xmlns:a16="http://schemas.microsoft.com/office/drawing/2014/main" id="{0F04F6E3-2EEC-4723-830E-7BC4D3232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44" name="Line 365">
              <a:extLst>
                <a:ext uri="{FF2B5EF4-FFF2-40B4-BE49-F238E27FC236}">
                  <a16:creationId xmlns:a16="http://schemas.microsoft.com/office/drawing/2014/main" id="{04ACAD71-6EEF-4CFA-BE01-E0F87CD5EA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19" name="Group 366">
            <a:extLst>
              <a:ext uri="{FF2B5EF4-FFF2-40B4-BE49-F238E27FC236}">
                <a16:creationId xmlns:a16="http://schemas.microsoft.com/office/drawing/2014/main" id="{5C69C665-86C1-47FB-9839-B2C7BD63E8C9}"/>
              </a:ext>
            </a:extLst>
          </p:cNvPr>
          <p:cNvGrpSpPr>
            <a:grpSpLocks/>
          </p:cNvGrpSpPr>
          <p:nvPr/>
        </p:nvGrpSpPr>
        <p:grpSpPr bwMode="auto">
          <a:xfrm>
            <a:off x="4960938" y="4610100"/>
            <a:ext cx="644525" cy="282575"/>
            <a:chOff x="4396" y="1245"/>
            <a:chExt cx="672" cy="248"/>
          </a:xfrm>
        </p:grpSpPr>
        <p:sp>
          <p:nvSpPr>
            <p:cNvPr id="84031" name="Oval 407">
              <a:extLst>
                <a:ext uri="{FF2B5EF4-FFF2-40B4-BE49-F238E27FC236}">
                  <a16:creationId xmlns:a16="http://schemas.microsoft.com/office/drawing/2014/main" id="{BE7377DC-0C7E-4C50-A31D-B5B9A23EFC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32" name="Rectangle 410">
              <a:extLst>
                <a:ext uri="{FF2B5EF4-FFF2-40B4-BE49-F238E27FC236}">
                  <a16:creationId xmlns:a16="http://schemas.microsoft.com/office/drawing/2014/main" id="{0C269922-DC99-47D5-865F-0AF9E1BDE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33" name="Oval 411">
              <a:extLst>
                <a:ext uri="{FF2B5EF4-FFF2-40B4-BE49-F238E27FC236}">
                  <a16:creationId xmlns:a16="http://schemas.microsoft.com/office/drawing/2014/main" id="{8ED3F7E8-88FC-4AB3-8D98-C450D51547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34" name="Group 370">
              <a:extLst>
                <a:ext uri="{FF2B5EF4-FFF2-40B4-BE49-F238E27FC236}">
                  <a16:creationId xmlns:a16="http://schemas.microsoft.com/office/drawing/2014/main" id="{965C76B2-018C-4AD5-A28C-38E331ABE0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037" name="Freeform 371">
                <a:extLst>
                  <a:ext uri="{FF2B5EF4-FFF2-40B4-BE49-F238E27FC236}">
                    <a16:creationId xmlns:a16="http://schemas.microsoft.com/office/drawing/2014/main" id="{D3675A6D-C102-4B08-847D-738D7EE35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38" name="Freeform 372">
                <a:extLst>
                  <a:ext uri="{FF2B5EF4-FFF2-40B4-BE49-F238E27FC236}">
                    <a16:creationId xmlns:a16="http://schemas.microsoft.com/office/drawing/2014/main" id="{486A726C-37FE-4EC4-9E1D-EAA7A6684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35" name="Line 373">
              <a:extLst>
                <a:ext uri="{FF2B5EF4-FFF2-40B4-BE49-F238E27FC236}">
                  <a16:creationId xmlns:a16="http://schemas.microsoft.com/office/drawing/2014/main" id="{B8615530-9400-47E7-B1DF-9F6902D238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36" name="Line 374">
              <a:extLst>
                <a:ext uri="{FF2B5EF4-FFF2-40B4-BE49-F238E27FC236}">
                  <a16:creationId xmlns:a16="http://schemas.microsoft.com/office/drawing/2014/main" id="{48A6A6CB-14C5-4703-BEF2-CCAA440F8F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4020" name="Group 375">
            <a:extLst>
              <a:ext uri="{FF2B5EF4-FFF2-40B4-BE49-F238E27FC236}">
                <a16:creationId xmlns:a16="http://schemas.microsoft.com/office/drawing/2014/main" id="{39BB5989-7331-44F6-8892-7B09CDE78DD2}"/>
              </a:ext>
            </a:extLst>
          </p:cNvPr>
          <p:cNvGrpSpPr>
            <a:grpSpLocks/>
          </p:cNvGrpSpPr>
          <p:nvPr/>
        </p:nvGrpSpPr>
        <p:grpSpPr bwMode="auto">
          <a:xfrm>
            <a:off x="4376738" y="5051425"/>
            <a:ext cx="644525" cy="282575"/>
            <a:chOff x="4396" y="1245"/>
            <a:chExt cx="672" cy="248"/>
          </a:xfrm>
        </p:grpSpPr>
        <p:sp>
          <p:nvSpPr>
            <p:cNvPr id="84023" name="Oval 407">
              <a:extLst>
                <a:ext uri="{FF2B5EF4-FFF2-40B4-BE49-F238E27FC236}">
                  <a16:creationId xmlns:a16="http://schemas.microsoft.com/office/drawing/2014/main" id="{A7EABFD1-7CA7-4747-9C34-CF90A1C5A1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55"/>
              <a:ext cx="666" cy="138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24" name="Rectangle 410">
              <a:extLst>
                <a:ext uri="{FF2B5EF4-FFF2-40B4-BE49-F238E27FC236}">
                  <a16:creationId xmlns:a16="http://schemas.microsoft.com/office/drawing/2014/main" id="{D0ECB55A-6A37-4646-BCFC-3A734A6CA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9" y="1339"/>
              <a:ext cx="669" cy="86"/>
            </a:xfrm>
            <a:prstGeom prst="rect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4025" name="Oval 411">
              <a:extLst>
                <a:ext uri="{FF2B5EF4-FFF2-40B4-BE49-F238E27FC236}">
                  <a16:creationId xmlns:a16="http://schemas.microsoft.com/office/drawing/2014/main" id="{C3C21FB4-88FF-4765-9BEA-85AC571A57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1245"/>
              <a:ext cx="667" cy="162"/>
            </a:xfrm>
            <a:prstGeom prst="ellipse">
              <a:avLst/>
            </a:prstGeom>
            <a:gradFill rotWithShape="1">
              <a:gsLst>
                <a:gs pos="0">
                  <a:srgbClr val="CCCCFF"/>
                </a:gs>
                <a:gs pos="100000">
                  <a:srgbClr val="FFFFFF"/>
                </a:gs>
              </a:gsLst>
              <a:lin ang="0" scaled="1"/>
            </a:gra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zh-CN" sz="2400">
                <a:latin typeface="Times New Roman" panose="02020603050405020304" pitchFamily="18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grpSp>
          <p:nvGrpSpPr>
            <p:cNvPr id="84026" name="Group 379">
              <a:extLst>
                <a:ext uri="{FF2B5EF4-FFF2-40B4-BE49-F238E27FC236}">
                  <a16:creationId xmlns:a16="http://schemas.microsoft.com/office/drawing/2014/main" id="{D67A9A2C-3EB3-4ADF-901C-38FB41837F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30" y="1287"/>
              <a:ext cx="377" cy="75"/>
              <a:chOff x="2468" y="1332"/>
              <a:chExt cx="310" cy="60"/>
            </a:xfrm>
          </p:grpSpPr>
          <p:sp>
            <p:nvSpPr>
              <p:cNvPr id="84029" name="Freeform 380">
                <a:extLst>
                  <a:ext uri="{FF2B5EF4-FFF2-40B4-BE49-F238E27FC236}">
                    <a16:creationId xmlns:a16="http://schemas.microsoft.com/office/drawing/2014/main" id="{44ADAA1C-31E4-42F3-9E03-7709FCE36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030" name="Freeform 381">
                <a:extLst>
                  <a:ext uri="{FF2B5EF4-FFF2-40B4-BE49-F238E27FC236}">
                    <a16:creationId xmlns:a16="http://schemas.microsoft.com/office/drawing/2014/main" id="{F8916364-8AEB-4404-B606-E2939A3DE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9050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4027" name="Line 382">
              <a:extLst>
                <a:ext uri="{FF2B5EF4-FFF2-40B4-BE49-F238E27FC236}">
                  <a16:creationId xmlns:a16="http://schemas.microsoft.com/office/drawing/2014/main" id="{3C7628F3-9BE3-4D8B-8971-A0BD12CE20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9" y="1322"/>
              <a:ext cx="0" cy="11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028" name="Line 383">
              <a:extLst>
                <a:ext uri="{FF2B5EF4-FFF2-40B4-BE49-F238E27FC236}">
                  <a16:creationId xmlns:a16="http://schemas.microsoft.com/office/drawing/2014/main" id="{1631FBF9-8FD3-4268-A5E5-1B46D25B23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3" y="1326"/>
              <a:ext cx="0" cy="10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4021" name="页脚占位符 5">
            <a:extLst>
              <a:ext uri="{FF2B5EF4-FFF2-40B4-BE49-F238E27FC236}">
                <a16:creationId xmlns:a16="http://schemas.microsoft.com/office/drawing/2014/main" id="{3F652789-2DEF-4A54-807E-3EA672B85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84022" name="灯片编号占位符 6">
            <a:extLst>
              <a:ext uri="{FF2B5EF4-FFF2-40B4-BE49-F238E27FC236}">
                <a16:creationId xmlns:a16="http://schemas.microsoft.com/office/drawing/2014/main" id="{0974AA0F-F354-4DAD-BB2E-CF6DD3902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DE1500F0-B5B4-41A6-9209-790E80208DC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74F9FCF-02AB-4D39-9FF0-E8EA7C7F7D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Hierarchical OSPF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08DDEC92-C566-4C75-AD1E-F4581F83E0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20700" y="1468438"/>
            <a:ext cx="8229600" cy="4008437"/>
          </a:xfrm>
        </p:spPr>
        <p:txBody>
          <a:bodyPr/>
          <a:lstStyle/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Two-level hierarchy:</a:t>
            </a:r>
            <a:r>
              <a:rPr lang="en-US" altLang="zh-CN" sz="2400">
                <a:ea typeface="宋体" panose="02010600030101010101" pitchFamily="2" charset="-122"/>
              </a:rPr>
              <a:t> local area, backbone.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Link-state advertisements only in area 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each nodes has detailed area topology; only know direction (shortest path) to nets in other areas.</a:t>
            </a:r>
            <a:endParaRPr lang="en-US" altLang="zh-CN" sz="2000">
              <a:ea typeface="宋体" panose="02010600030101010101" pitchFamily="2" charset="-122"/>
            </a:endParaRPr>
          </a:p>
          <a:p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Area border routers:</a:t>
            </a:r>
            <a:r>
              <a:rPr lang="en-US" altLang="zh-CN" sz="2400" b="1">
                <a:solidFill>
                  <a:schemeClr val="accent2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</a:rPr>
              <a:t>“summarize” distances  to nets in own area, advertise to other Area Border routers.</a:t>
            </a:r>
          </a:p>
          <a:p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Backbone routers:</a:t>
            </a:r>
            <a:r>
              <a:rPr lang="en-US" altLang="zh-CN" sz="2400">
                <a:ea typeface="宋体" panose="02010600030101010101" pitchFamily="2" charset="-122"/>
              </a:rPr>
              <a:t> run OSPF routing limited to backbone.</a:t>
            </a:r>
          </a:p>
          <a:p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Boundary routers:</a:t>
            </a:r>
            <a:r>
              <a:rPr lang="en-US" altLang="zh-CN" sz="2400">
                <a:ea typeface="宋体" panose="02010600030101010101" pitchFamily="2" charset="-122"/>
              </a:rPr>
              <a:t> connect to other ASs.</a:t>
            </a:r>
            <a:endParaRPr lang="en-US" altLang="zh-CN" sz="2000">
              <a:ea typeface="宋体" panose="02010600030101010101" pitchFamily="2" charset="-122"/>
            </a:endParaRPr>
          </a:p>
          <a:p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84996" name="页脚占位符 5">
            <a:extLst>
              <a:ext uri="{FF2B5EF4-FFF2-40B4-BE49-F238E27FC236}">
                <a16:creationId xmlns:a16="http://schemas.microsoft.com/office/drawing/2014/main" id="{9A63AAE8-9789-40C7-891F-8E571D6D3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84997" name="灯片编号占位符 6">
            <a:extLst>
              <a:ext uri="{FF2B5EF4-FFF2-40B4-BE49-F238E27FC236}">
                <a16:creationId xmlns:a16="http://schemas.microsoft.com/office/drawing/2014/main" id="{8D00795E-1102-44B4-A755-24A10F20C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189226FF-6032-45B2-A642-AF232289D28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D95C3492-A2D2-47C7-A7CF-27EF5996A7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5925" y="498475"/>
            <a:ext cx="8301038" cy="801688"/>
          </a:xfrm>
        </p:spPr>
        <p:txBody>
          <a:bodyPr/>
          <a:lstStyle/>
          <a:p>
            <a:r>
              <a:rPr lang="en-US" altLang="zh-CN" sz="3200">
                <a:ea typeface="宋体" panose="02010600030101010101" pitchFamily="2" charset="-122"/>
              </a:rPr>
              <a:t>IGRP (Interior Gateway Routing Protocol)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F9886ADE-89E6-40A7-BF9E-9A62055C73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CISCO proprietary; successor of RIP (mid 80s)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Distance Vector, like RIP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several cost metrics (delay, bandwidth, reliability, load etc)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uses TCP to exchange routing updates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Loop-free routing via Distributed Updating Alg. (DUAL) based on </a:t>
            </a:r>
            <a:r>
              <a:rPr lang="en-US" altLang="zh-CN" sz="2400" i="1">
                <a:ea typeface="宋体" panose="02010600030101010101" pitchFamily="2" charset="-122"/>
              </a:rPr>
              <a:t>diffused computation</a:t>
            </a:r>
            <a:endParaRPr lang="en-US" altLang="zh-CN" sz="3200">
              <a:ea typeface="宋体" panose="02010600030101010101" pitchFamily="2" charset="-122"/>
            </a:endParaRPr>
          </a:p>
        </p:txBody>
      </p:sp>
      <p:sp>
        <p:nvSpPr>
          <p:cNvPr id="86020" name="页脚占位符 5">
            <a:extLst>
              <a:ext uri="{FF2B5EF4-FFF2-40B4-BE49-F238E27FC236}">
                <a16:creationId xmlns:a16="http://schemas.microsoft.com/office/drawing/2014/main" id="{E9BDEB13-8AFB-41E1-8F9F-29715CBD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86021" name="灯片编号占位符 6">
            <a:extLst>
              <a:ext uri="{FF2B5EF4-FFF2-40B4-BE49-F238E27FC236}">
                <a16:creationId xmlns:a16="http://schemas.microsoft.com/office/drawing/2014/main" id="{B674FFBE-02FA-486E-A5AA-D5AF1967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58E12ED-2115-4B38-99FD-505793D34992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>
            <a:extLst>
              <a:ext uri="{FF2B5EF4-FFF2-40B4-BE49-F238E27FC236}">
                <a16:creationId xmlns:a16="http://schemas.microsoft.com/office/drawing/2014/main" id="{EC06357B-1A99-4B60-919D-8EFCE014FD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Inter-AS routing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87043" name="Picture 3" descr="D:\temp\hier.GIF">
            <a:extLst>
              <a:ext uri="{FF2B5EF4-FFF2-40B4-BE49-F238E27FC236}">
                <a16:creationId xmlns:a16="http://schemas.microsoft.com/office/drawing/2014/main" id="{F8473FF4-180C-4851-A3DD-EE99B8412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286000"/>
            <a:ext cx="7175500" cy="294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4" name="Line 4">
            <a:extLst>
              <a:ext uri="{FF2B5EF4-FFF2-40B4-BE49-F238E27FC236}">
                <a16:creationId xmlns:a16="http://schemas.microsoft.com/office/drawing/2014/main" id="{70D182D7-13CE-4194-B4ED-D56D4D679A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44850" y="2644775"/>
            <a:ext cx="2986088" cy="2111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5" name="Line 5">
            <a:extLst>
              <a:ext uri="{FF2B5EF4-FFF2-40B4-BE49-F238E27FC236}">
                <a16:creationId xmlns:a16="http://schemas.microsoft.com/office/drawing/2014/main" id="{D94196B7-0EF8-4C5C-8663-DAED47FE56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434013" y="2936875"/>
            <a:ext cx="901700" cy="720725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6" name="Line 6">
            <a:extLst>
              <a:ext uri="{FF2B5EF4-FFF2-40B4-BE49-F238E27FC236}">
                <a16:creationId xmlns:a16="http://schemas.microsoft.com/office/drawing/2014/main" id="{61FEA015-D716-4181-9866-FC31F3DF74B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257550" y="2794000"/>
            <a:ext cx="415925" cy="287338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7" name="Line 7">
            <a:extLst>
              <a:ext uri="{FF2B5EF4-FFF2-40B4-BE49-F238E27FC236}">
                <a16:creationId xmlns:a16="http://schemas.microsoft.com/office/drawing/2014/main" id="{ADA57D2C-2F26-48FC-84A1-D9393114B4F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432300" y="3155950"/>
            <a:ext cx="461963" cy="404813"/>
          </a:xfrm>
          <a:prstGeom prst="lin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7048" name="页脚占位符 5">
            <a:extLst>
              <a:ext uri="{FF2B5EF4-FFF2-40B4-BE49-F238E27FC236}">
                <a16:creationId xmlns:a16="http://schemas.microsoft.com/office/drawing/2014/main" id="{9BA6028E-80B6-4CA1-83A3-987A1EF1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87049" name="灯片编号占位符 6">
            <a:extLst>
              <a:ext uri="{FF2B5EF4-FFF2-40B4-BE49-F238E27FC236}">
                <a16:creationId xmlns:a16="http://schemas.microsoft.com/office/drawing/2014/main" id="{8119E2E0-F616-4391-8065-89AEEFCFA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C94F95F4-C4D8-4040-9EEE-C415ED1EA39A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>
            <a:extLst>
              <a:ext uri="{FF2B5EF4-FFF2-40B4-BE49-F238E27FC236}">
                <a16:creationId xmlns:a16="http://schemas.microsoft.com/office/drawing/2014/main" id="{F5EACB2A-92B4-4FDF-853B-3BD3878CE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Network layer connection and connection-less service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387" name="内容占位符 3">
            <a:extLst>
              <a:ext uri="{FF2B5EF4-FFF2-40B4-BE49-F238E27FC236}">
                <a16:creationId xmlns:a16="http://schemas.microsoft.com/office/drawing/2014/main" id="{B76DD95B-6399-49BD-887A-42A0C8C7F381}"/>
              </a:ext>
            </a:extLst>
          </p:cNvPr>
          <p:cNvSpPr>
            <a:spLocks noGrp="1" noChangeArrowheads="1"/>
          </p:cNvSpPr>
          <p:nvPr>
            <p:ph sz="half" idx="2"/>
          </p:nvPr>
        </p:nvSpPr>
        <p:spPr>
          <a:xfrm>
            <a:off x="573088" y="1641475"/>
            <a:ext cx="7615237" cy="4648200"/>
          </a:xfrm>
        </p:spPr>
        <p:txBody>
          <a:bodyPr/>
          <a:lstStyle/>
          <a:p>
            <a:pPr marL="450850" indent="-450850"/>
            <a:r>
              <a:rPr lang="en-US" altLang="zh-CN">
                <a:ea typeface="宋体" panose="02010600030101010101" pitchFamily="2" charset="-122"/>
              </a:rPr>
              <a:t>Datagram network provides network-layer connectionless service</a:t>
            </a:r>
          </a:p>
          <a:p>
            <a:pPr marL="450850" indent="-450850"/>
            <a:r>
              <a:rPr lang="en-US" altLang="zh-CN">
                <a:ea typeface="宋体" panose="02010600030101010101" pitchFamily="2" charset="-122"/>
              </a:rPr>
              <a:t>VC network provides network-layer connection service</a:t>
            </a:r>
          </a:p>
          <a:p>
            <a:pPr marL="450850" indent="-450850"/>
            <a:r>
              <a:rPr lang="en-US" altLang="zh-CN">
                <a:ea typeface="宋体" panose="02010600030101010101" pitchFamily="2" charset="-122"/>
              </a:rPr>
              <a:t>Analogous to the transport-layer services,but:</a:t>
            </a:r>
          </a:p>
          <a:p>
            <a:pPr marL="450850" indent="-450850"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 Service</a:t>
            </a:r>
            <a:r>
              <a:rPr lang="en-US" altLang="zh-CN" sz="2400">
                <a:ea typeface="宋体" panose="02010600030101010101" pitchFamily="2" charset="-122"/>
              </a:rPr>
              <a:t>: host-to-host</a:t>
            </a:r>
          </a:p>
          <a:p>
            <a:pPr marL="450850" indent="-450850"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 No choice: </a:t>
            </a:r>
            <a:r>
              <a:rPr lang="en-US" altLang="zh-CN" sz="2400">
                <a:ea typeface="宋体" panose="02010600030101010101" pitchFamily="2" charset="-122"/>
              </a:rPr>
              <a:t>network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 </a:t>
            </a:r>
            <a:r>
              <a:rPr lang="en-US" altLang="zh-CN" sz="2400">
                <a:ea typeface="宋体" panose="02010600030101010101" pitchFamily="2" charset="-122"/>
              </a:rPr>
              <a:t>provides one to the other</a:t>
            </a:r>
          </a:p>
          <a:p>
            <a:pPr marL="450850" indent="-450850">
              <a:buFont typeface="Wingdings" panose="05000000000000000000" pitchFamily="2" charset="2"/>
              <a:buChar char="l"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 Implementation</a:t>
            </a:r>
            <a:r>
              <a:rPr lang="en-US" altLang="zh-CN" sz="2400">
                <a:ea typeface="宋体" panose="02010600030101010101" pitchFamily="2" charset="-122"/>
              </a:rPr>
              <a:t>: in network core</a:t>
            </a:r>
          </a:p>
          <a:p>
            <a:pPr marL="450850" indent="-450850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388" name="页脚占位符 5">
            <a:extLst>
              <a:ext uri="{FF2B5EF4-FFF2-40B4-BE49-F238E27FC236}">
                <a16:creationId xmlns:a16="http://schemas.microsoft.com/office/drawing/2014/main" id="{F02C7EF5-EB87-41F5-B23A-6FD691D6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6389" name="灯片编号占位符 6">
            <a:extLst>
              <a:ext uri="{FF2B5EF4-FFF2-40B4-BE49-F238E27FC236}">
                <a16:creationId xmlns:a16="http://schemas.microsoft.com/office/drawing/2014/main" id="{509C8E19-E313-4751-A998-9CA5563F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B6FEA07-3937-44BE-AC73-CE21ED19A89C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15B303F2-EC7B-409F-B956-7B526AE6B1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Internet inter-AS routing: BGP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F24E2DF0-AACE-4E2A-BC37-155F068CDC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BGP (Border Gateway Protocol):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  <a:r>
              <a:rPr lang="en-US" altLang="zh-CN" sz="2400" i="1">
                <a:ea typeface="宋体" panose="02010600030101010101" pitchFamily="2" charset="-122"/>
              </a:rPr>
              <a:t>the</a:t>
            </a:r>
            <a:r>
              <a:rPr lang="en-US" altLang="zh-CN" sz="2400">
                <a:ea typeface="宋体" panose="02010600030101010101" pitchFamily="2" charset="-122"/>
              </a:rPr>
              <a:t> de facto inter-domain routing protocol</a:t>
            </a:r>
          </a:p>
          <a:p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Path Vector</a:t>
            </a:r>
            <a:r>
              <a:rPr lang="en-US" altLang="zh-CN" sz="2400">
                <a:ea typeface="宋体" panose="02010600030101010101" pitchFamily="2" charset="-122"/>
              </a:rPr>
              <a:t> protocol: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similar to Distance Vector protocol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each Border Gateway broadcast to neighbors (peers) </a:t>
            </a:r>
            <a:r>
              <a:rPr lang="en-US" altLang="zh-CN" i="1">
                <a:ea typeface="宋体" panose="02010600030101010101" pitchFamily="2" charset="-122"/>
              </a:rPr>
              <a:t>entire path</a:t>
            </a:r>
            <a:r>
              <a:rPr lang="en-US" altLang="zh-CN">
                <a:ea typeface="宋体" panose="02010600030101010101" pitchFamily="2" charset="-122"/>
              </a:rPr>
              <a:t> (I.e, sequence of ASs) to destination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E.g., Gateway X may send</a:t>
            </a:r>
            <a:r>
              <a:rPr lang="en-US" altLang="zh-CN" sz="2000">
                <a:ea typeface="宋体" panose="02010600030101010101" pitchFamily="2" charset="-122"/>
              </a:rPr>
              <a:t> its path to dest. Z:</a:t>
            </a:r>
          </a:p>
          <a:p>
            <a:endParaRPr lang="en-US" altLang="zh-CN" sz="2400">
              <a:ea typeface="宋体" panose="02010600030101010101" pitchFamily="2" charset="-122"/>
            </a:endParaRPr>
          </a:p>
          <a:p>
            <a:pPr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                    Path (X,Z) = X,Y1,Y2,Y3,…,Z</a:t>
            </a:r>
          </a:p>
        </p:txBody>
      </p:sp>
      <p:sp>
        <p:nvSpPr>
          <p:cNvPr id="88068" name="页脚占位符 5">
            <a:extLst>
              <a:ext uri="{FF2B5EF4-FFF2-40B4-BE49-F238E27FC236}">
                <a16:creationId xmlns:a16="http://schemas.microsoft.com/office/drawing/2014/main" id="{731F3666-EFE5-4A19-A10B-C4FC07257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88069" name="灯片编号占位符 6">
            <a:extLst>
              <a:ext uri="{FF2B5EF4-FFF2-40B4-BE49-F238E27FC236}">
                <a16:creationId xmlns:a16="http://schemas.microsoft.com/office/drawing/2014/main" id="{9E385F3D-CF1C-4F9B-A122-2542F7E8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F3F890A0-363B-4615-87D8-4F18D657F9B3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80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Rectangle 2">
            <a:extLst>
              <a:ext uri="{FF2B5EF4-FFF2-40B4-BE49-F238E27FC236}">
                <a16:creationId xmlns:a16="http://schemas.microsoft.com/office/drawing/2014/main" id="{7D53848F-D634-4087-9517-6DF8D04703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Internet inter-AS routing: BGP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81925" name="Rectangle 3">
            <a:extLst>
              <a:ext uri="{FF2B5EF4-FFF2-40B4-BE49-F238E27FC236}">
                <a16:creationId xmlns:a16="http://schemas.microsoft.com/office/drawing/2014/main" id="{90D75CE7-75EE-40E8-9D0B-A318CC590D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BGP (Border Gateway Protocol):</a:t>
            </a:r>
            <a:r>
              <a:rPr lang="en-US" altLang="zh-CN" sz="2400" dirty="0">
                <a:ea typeface="宋体" charset="-122"/>
              </a:rPr>
              <a:t> </a:t>
            </a:r>
            <a:r>
              <a:rPr lang="en-US" altLang="zh-CN" sz="2400" i="1" dirty="0">
                <a:ea typeface="宋体" charset="-122"/>
              </a:rPr>
              <a:t>the</a:t>
            </a:r>
            <a:r>
              <a:rPr lang="en-US" altLang="zh-CN" sz="2400" dirty="0">
                <a:ea typeface="宋体" charset="-122"/>
              </a:rPr>
              <a:t> de facto standard</a:t>
            </a:r>
          </a:p>
          <a:p>
            <a:pPr>
              <a:defRPr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BGP</a:t>
            </a:r>
            <a:r>
              <a:rPr lang="en-US" altLang="zh-CN" sz="2400" b="1" dirty="0">
                <a:solidFill>
                  <a:srgbClr val="FF0000"/>
                </a:solidFill>
                <a:ea typeface="宋体" charset="-122"/>
              </a:rPr>
              <a:t> </a:t>
            </a:r>
            <a:r>
              <a:rPr lang="en-US" altLang="zh-CN" sz="2400" dirty="0">
                <a:ea typeface="宋体" charset="-122"/>
              </a:rPr>
              <a:t>provides each AS a means to:</a:t>
            </a:r>
          </a:p>
          <a:p>
            <a:pPr lvl="1">
              <a:defRPr/>
            </a:pPr>
            <a:r>
              <a:rPr lang="en-US" altLang="zh-CN" sz="2000" dirty="0">
                <a:ea typeface="宋体" charset="-122"/>
              </a:rPr>
              <a:t>Obtain subnet </a:t>
            </a:r>
            <a:r>
              <a:rPr lang="en-US" altLang="zh-CN" sz="2000" dirty="0" err="1">
                <a:solidFill>
                  <a:srgbClr val="FF0000"/>
                </a:solidFill>
                <a:ea typeface="宋体" charset="-122"/>
              </a:rPr>
              <a:t>reachability</a:t>
            </a: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 information</a:t>
            </a:r>
            <a:r>
              <a:rPr lang="en-US" altLang="zh-CN" sz="2000" dirty="0">
                <a:ea typeface="宋体" charset="-122"/>
              </a:rPr>
              <a:t> from neighboring ASs.</a:t>
            </a:r>
          </a:p>
          <a:p>
            <a:pPr lvl="1">
              <a:defRPr/>
            </a:pPr>
            <a:r>
              <a:rPr lang="en-US" altLang="zh-CN" sz="2000" dirty="0">
                <a:ea typeface="宋体" charset="-122"/>
              </a:rPr>
              <a:t>Propagate </a:t>
            </a:r>
            <a:r>
              <a:rPr lang="en-US" altLang="zh-CN" sz="2000" dirty="0" err="1">
                <a:ea typeface="宋体" charset="-122"/>
              </a:rPr>
              <a:t>reachability</a:t>
            </a:r>
            <a:r>
              <a:rPr lang="en-US" altLang="zh-CN" sz="2000" dirty="0">
                <a:ea typeface="宋体" charset="-122"/>
              </a:rPr>
              <a:t> information to all AS-internal routers.</a:t>
            </a:r>
          </a:p>
          <a:p>
            <a:pPr lvl="1">
              <a:defRPr/>
            </a:pPr>
            <a:r>
              <a:rPr lang="en-US" altLang="zh-CN" sz="2000" dirty="0">
                <a:solidFill>
                  <a:srgbClr val="FF0000"/>
                </a:solidFill>
                <a:ea typeface="宋体" charset="-122"/>
              </a:rPr>
              <a:t>Determine good routes </a:t>
            </a:r>
            <a:r>
              <a:rPr lang="en-US" altLang="zh-CN" sz="2000" dirty="0">
                <a:ea typeface="宋体" charset="-122"/>
              </a:rPr>
              <a:t>to subnets based on </a:t>
            </a:r>
            <a:r>
              <a:rPr lang="en-US" altLang="zh-CN" sz="2000" dirty="0" err="1">
                <a:ea typeface="宋体" charset="-122"/>
              </a:rPr>
              <a:t>reachability</a:t>
            </a:r>
            <a:r>
              <a:rPr lang="en-US" altLang="zh-CN" sz="2000" dirty="0">
                <a:ea typeface="宋体" charset="-122"/>
              </a:rPr>
              <a:t> information and policy.</a:t>
            </a:r>
          </a:p>
          <a:p>
            <a:pPr marL="0" lvl="1" indent="0">
              <a:buSzPct val="90000"/>
              <a:buFont typeface="Wingdings" pitchFamily="2" charset="2"/>
              <a:buChar char="p"/>
              <a:defRPr/>
            </a:pPr>
            <a:r>
              <a:rPr lang="en-US" altLang="zh-CN" dirty="0">
                <a:ea typeface="宋体" charset="-122"/>
              </a:rPr>
              <a:t> Allows subnet to advertise its existence to the rest of Internet: “I am here”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92E3F64-77EF-4970-B006-096A05D37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E04D29-0C40-4D61-90E7-1BD73701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4D95B93A-71EC-4260-AC8F-F57B1B9189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BGP route selection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0B89FE71-93F4-4982-8262-F6ACF8267F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Router may learn about more than 1 route to some prefix. Router must select route</a:t>
            </a:r>
          </a:p>
          <a:p>
            <a:r>
              <a:rPr lang="en-US" altLang="zh-CN">
                <a:ea typeface="宋体" panose="02010600030101010101" pitchFamily="2" charset="-122"/>
              </a:rPr>
              <a:t>Elimination rules: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Local preference value attribute: policy decision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Shortest AS-PATH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Closest NEXT-HOP router: hot potato routing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Additional criteria</a:t>
            </a:r>
          </a:p>
          <a:p>
            <a:endParaRPr lang="en-US" altLang="zh-CN" sz="2400">
              <a:ea typeface="宋体" panose="02010600030101010101" pitchFamily="2" charset="-122"/>
            </a:endParaRPr>
          </a:p>
        </p:txBody>
      </p:sp>
      <p:sp>
        <p:nvSpPr>
          <p:cNvPr id="99332" name="页脚占位符 5">
            <a:extLst>
              <a:ext uri="{FF2B5EF4-FFF2-40B4-BE49-F238E27FC236}">
                <a16:creationId xmlns:a16="http://schemas.microsoft.com/office/drawing/2014/main" id="{09D9AA92-6AE3-4DA0-AD29-844221CC9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99333" name="灯片编号占位符 6">
            <a:extLst>
              <a:ext uri="{FF2B5EF4-FFF2-40B4-BE49-F238E27FC236}">
                <a16:creationId xmlns:a16="http://schemas.microsoft.com/office/drawing/2014/main" id="{4E0B04C1-82A0-4EF2-8A06-96926E100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EB8AB2D9-788D-4B03-B248-8188C7125DC7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82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9B9C7FBA-424F-44E5-8DFD-274E5FC3C4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Internet inter-AS routing: BGP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EAFC4B54-430D-4395-B333-C439254610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229600" cy="278288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i="1">
                <a:solidFill>
                  <a:srgbClr val="FF0000"/>
                </a:solidFill>
                <a:ea typeface="宋体" panose="02010600030101010101" pitchFamily="2" charset="-122"/>
              </a:rPr>
              <a:t>Suppose:</a:t>
            </a:r>
            <a:r>
              <a:rPr lang="en-US" altLang="zh-CN" sz="2400">
                <a:ea typeface="宋体" panose="02010600030101010101" pitchFamily="2" charset="-122"/>
              </a:rPr>
              <a:t> gateway X send its path to peer gateway W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W may or may not select path offered by X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cost, policy (don’t route via competitors AS), loop prevention reasons</a:t>
            </a:r>
            <a:r>
              <a:rPr lang="en-US" altLang="zh-CN" sz="2000">
                <a:ea typeface="宋体" panose="02010600030101010101" pitchFamily="2" charset="-122"/>
              </a:rPr>
              <a:t>.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If W selects path advertised by X, then:</a:t>
            </a:r>
          </a:p>
          <a:p>
            <a:pPr algn="ctr">
              <a:buFont typeface="ZapfDingbats" pitchFamily="82" charset="2"/>
              <a:buNone/>
            </a:pPr>
            <a:r>
              <a:rPr lang="en-US" altLang="zh-CN" sz="2400">
                <a:ea typeface="宋体" panose="02010600030101010101" pitchFamily="2" charset="-122"/>
              </a:rPr>
              <a:t>Path (W,Z) = w, Path (X,Z)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Note: X can control incoming traffic by controling it route advertisements to peers:</a:t>
            </a:r>
          </a:p>
          <a:p>
            <a:pPr lvl="1"/>
            <a:r>
              <a:rPr lang="en-US" altLang="zh-CN">
                <a:ea typeface="宋体" panose="02010600030101010101" pitchFamily="2" charset="-122"/>
              </a:rPr>
              <a:t>e.g., don’t want to route traffic to Z -&gt; don’t advertise any routes to Z</a:t>
            </a:r>
            <a:endParaRPr lang="en-US" altLang="zh-CN" sz="2000">
              <a:ea typeface="宋体" panose="02010600030101010101" pitchFamily="2" charset="-122"/>
            </a:endParaRPr>
          </a:p>
        </p:txBody>
      </p:sp>
      <p:sp>
        <p:nvSpPr>
          <p:cNvPr id="101380" name="页脚占位符 5">
            <a:extLst>
              <a:ext uri="{FF2B5EF4-FFF2-40B4-BE49-F238E27FC236}">
                <a16:creationId xmlns:a16="http://schemas.microsoft.com/office/drawing/2014/main" id="{D90DF3E1-2A4E-4C51-8C45-684427058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1381" name="灯片编号占位符 6">
            <a:extLst>
              <a:ext uri="{FF2B5EF4-FFF2-40B4-BE49-F238E27FC236}">
                <a16:creationId xmlns:a16="http://schemas.microsoft.com/office/drawing/2014/main" id="{55396D22-43E3-423A-BC9C-039EA5720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CB72F224-2866-48F2-9D84-AE57EB15C81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83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4" name="Rectangle 2">
            <a:extLst>
              <a:ext uri="{FF2B5EF4-FFF2-40B4-BE49-F238E27FC236}">
                <a16:creationId xmlns:a16="http://schemas.microsoft.com/office/drawing/2014/main" id="{AA6FA1A9-6777-43F1-B5F0-A47A065933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Internet inter-AS routing: BGP</a:t>
            </a:r>
            <a:endParaRPr lang="en-US" altLang="zh-CN" sz="2800">
              <a:ea typeface="宋体" panose="02010600030101010101" pitchFamily="2" charset="-122"/>
            </a:endParaRPr>
          </a:p>
        </p:txBody>
      </p:sp>
      <p:sp>
        <p:nvSpPr>
          <p:cNvPr id="97285" name="Rectangle 3">
            <a:extLst>
              <a:ext uri="{FF2B5EF4-FFF2-40B4-BE49-F238E27FC236}">
                <a16:creationId xmlns:a16="http://schemas.microsoft.com/office/drawing/2014/main" id="{63C51417-A47E-42DF-8F44-A78B4A0068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229600" cy="5029200"/>
          </a:xfrm>
        </p:spPr>
        <p:txBody>
          <a:bodyPr/>
          <a:lstStyle/>
          <a:p>
            <a:r>
              <a:rPr lang="en-US" altLang="zh-CN" sz="2400" dirty="0">
                <a:ea typeface="宋体" panose="02010600030101010101" pitchFamily="2" charset="-122"/>
              </a:rPr>
              <a:t>BGP messages exchanged using </a:t>
            </a:r>
            <a:r>
              <a:rPr lang="en-US" altLang="zh-CN" sz="2400" dirty="0">
                <a:solidFill>
                  <a:srgbClr val="FF0000"/>
                </a:solidFill>
                <a:ea typeface="宋体" panose="02010600030101010101" pitchFamily="2" charset="-122"/>
              </a:rPr>
              <a:t>TCP</a:t>
            </a:r>
            <a:r>
              <a:rPr lang="en-US" altLang="zh-CN" sz="2400" dirty="0">
                <a:ea typeface="宋体" panose="02010600030101010101" pitchFamily="2" charset="-122"/>
              </a:rPr>
              <a:t>.</a:t>
            </a:r>
          </a:p>
          <a:p>
            <a:r>
              <a:rPr lang="en-US" altLang="zh-CN" sz="2400" dirty="0">
                <a:ea typeface="宋体" panose="02010600030101010101" pitchFamily="2" charset="-122"/>
              </a:rPr>
              <a:t>BGP messages: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OPEN:</a:t>
            </a:r>
            <a:r>
              <a:rPr lang="en-US" altLang="zh-CN" dirty="0">
                <a:ea typeface="宋体" panose="02010600030101010101" pitchFamily="2" charset="-122"/>
              </a:rPr>
              <a:t> opens TCP connection to peer and authenticates sender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UPDATE:</a:t>
            </a:r>
            <a:r>
              <a:rPr lang="en-US" altLang="zh-CN" dirty="0">
                <a:ea typeface="宋体" panose="02010600030101010101" pitchFamily="2" charset="-122"/>
              </a:rPr>
              <a:t> advertises new path (or withdraws old)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KEEPALIVE</a:t>
            </a:r>
            <a:r>
              <a:rPr lang="en-US" altLang="zh-CN" dirty="0">
                <a:ea typeface="宋体" panose="02010600030101010101" pitchFamily="2" charset="-122"/>
              </a:rPr>
              <a:t> keeps connection alive in absence of UPDATES; also ACKs OPEN request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NOTIFICATION:</a:t>
            </a:r>
            <a:r>
              <a:rPr lang="en-US" altLang="zh-CN" dirty="0">
                <a:ea typeface="宋体" panose="02010600030101010101" pitchFamily="2" charset="-122"/>
              </a:rPr>
              <a:t> reports errors in previous msg; also used to close connection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C777D6-C41B-44AE-B37C-29F34EFD9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9AA238C-7954-44EE-9011-DAFD6BD7D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标题 1">
            <a:extLst>
              <a:ext uri="{FF2B5EF4-FFF2-40B4-BE49-F238E27FC236}">
                <a16:creationId xmlns:a16="http://schemas.microsoft.com/office/drawing/2014/main" id="{19D24E55-6CD5-4B50-955B-EFEFE7E65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BGP Routing Policy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403" name="内容占位符 2">
            <a:extLst>
              <a:ext uri="{FF2B5EF4-FFF2-40B4-BE49-F238E27FC236}">
                <a16:creationId xmlns:a16="http://schemas.microsoft.com/office/drawing/2014/main" id="{B34F32AC-B089-4251-9170-346E0DFF43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3562350"/>
            <a:ext cx="7772400" cy="2989263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A,B,C are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provider networks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X,W,Y are customer (of provider networks)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X is 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dual-homed</a:t>
            </a:r>
            <a:r>
              <a:rPr lang="en-US" altLang="zh-CN" sz="2400">
                <a:ea typeface="宋体" panose="02010600030101010101" pitchFamily="2" charset="-122"/>
              </a:rPr>
              <a:t>: attached to two networks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X does not want to route from B via X to C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400">
                <a:ea typeface="宋体" panose="02010600030101010101" pitchFamily="2" charset="-122"/>
              </a:rPr>
              <a:t>…so X will not advertise to B a route to C</a:t>
            </a:r>
            <a:endParaRPr lang="zh-CN" altLang="en-US" sz="2400">
              <a:ea typeface="宋体" panose="02010600030101010101" pitchFamily="2" charset="-122"/>
            </a:endParaRPr>
          </a:p>
        </p:txBody>
      </p:sp>
      <p:pic>
        <p:nvPicPr>
          <p:cNvPr id="102404" name="Picture 2">
            <a:extLst>
              <a:ext uri="{FF2B5EF4-FFF2-40B4-BE49-F238E27FC236}">
                <a16:creationId xmlns:a16="http://schemas.microsoft.com/office/drawing/2014/main" id="{38B4F70C-60E1-45AE-8EAB-E4E6699FD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231900"/>
            <a:ext cx="68675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5" name="页脚占位符 5">
            <a:extLst>
              <a:ext uri="{FF2B5EF4-FFF2-40B4-BE49-F238E27FC236}">
                <a16:creationId xmlns:a16="http://schemas.microsoft.com/office/drawing/2014/main" id="{89E59006-5427-4829-9FF0-32F9AACB8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2406" name="灯片编号占位符 6">
            <a:extLst>
              <a:ext uri="{FF2B5EF4-FFF2-40B4-BE49-F238E27FC236}">
                <a16:creationId xmlns:a16="http://schemas.microsoft.com/office/drawing/2014/main" id="{4431C38D-81D6-4E13-AE7D-E842E71E6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59811400-1490-4B2C-82A9-78118B950F1F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85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标题 1">
            <a:extLst>
              <a:ext uri="{FF2B5EF4-FFF2-40B4-BE49-F238E27FC236}">
                <a16:creationId xmlns:a16="http://schemas.microsoft.com/office/drawing/2014/main" id="{B956BF17-A636-4150-8A2F-9F2BAEC2F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BGP Routing Policy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427" name="内容占位符 2">
            <a:extLst>
              <a:ext uri="{FF2B5EF4-FFF2-40B4-BE49-F238E27FC236}">
                <a16:creationId xmlns:a16="http://schemas.microsoft.com/office/drawing/2014/main" id="{5CDA7AEE-F057-44A2-8F41-37BB1C1013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4213" y="3562350"/>
            <a:ext cx="7772400" cy="2989263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A advertises to B the path AW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B advertises to X the path BAW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Should B advertise to C the path BAW?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>
                <a:ea typeface="宋体" panose="02010600030101010101" pitchFamily="2" charset="-122"/>
              </a:rPr>
              <a:t>No way! B gets no “revenue” for routing CBAW since neither W nor C are B’s customers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>
                <a:ea typeface="宋体" panose="02010600030101010101" pitchFamily="2" charset="-122"/>
              </a:rPr>
              <a:t>B wants to force C to route to W via 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 sz="2000">
                <a:ea typeface="宋体" panose="02010600030101010101" pitchFamily="2" charset="-122"/>
              </a:rPr>
              <a:t>B wants to route </a:t>
            </a:r>
            <a:r>
              <a:rPr lang="en-US" altLang="zh-CN" sz="2000">
                <a:solidFill>
                  <a:srgbClr val="FF0000"/>
                </a:solidFill>
                <a:ea typeface="宋体" panose="02010600030101010101" pitchFamily="2" charset="-122"/>
              </a:rPr>
              <a:t>only</a:t>
            </a:r>
            <a:r>
              <a:rPr lang="en-US" altLang="zh-CN" sz="2000">
                <a:ea typeface="宋体" panose="02010600030101010101" pitchFamily="2" charset="-122"/>
              </a:rPr>
              <a:t> to/from its customers!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pic>
        <p:nvPicPr>
          <p:cNvPr id="103428" name="Picture 2">
            <a:extLst>
              <a:ext uri="{FF2B5EF4-FFF2-40B4-BE49-F238E27FC236}">
                <a16:creationId xmlns:a16="http://schemas.microsoft.com/office/drawing/2014/main" id="{4088039A-FE6A-48D6-87ED-3EB8995C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1231900"/>
            <a:ext cx="68675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29" name="页脚占位符 5">
            <a:extLst>
              <a:ext uri="{FF2B5EF4-FFF2-40B4-BE49-F238E27FC236}">
                <a16:creationId xmlns:a16="http://schemas.microsoft.com/office/drawing/2014/main" id="{18121FA7-B07B-46DA-9432-803EDA66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3430" name="灯片编号占位符 6">
            <a:extLst>
              <a:ext uri="{FF2B5EF4-FFF2-40B4-BE49-F238E27FC236}">
                <a16:creationId xmlns:a16="http://schemas.microsoft.com/office/drawing/2014/main" id="{C62D38A6-201F-4230-A317-86F9B7494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61AFA820-6913-4E25-8794-8EF9CCC576C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86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5E4A6636-A429-4BE6-AEDD-17C4A5C5A3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>
                <a:ea typeface="宋体" panose="02010600030101010101" pitchFamily="2" charset="-122"/>
              </a:rPr>
              <a:t>Why different Intra- and Inter-AS routing ?</a:t>
            </a:r>
            <a:r>
              <a:rPr lang="en-US" altLang="zh-CN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90BC22C8-511A-457E-AE19-682CF3782A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57213" y="1393825"/>
            <a:ext cx="8229600" cy="45720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Policy: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Inter-AS: admin wants control over how its traffic routed, who routes through its net. 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Intra-AS: single admin, so no policy decisions needed</a:t>
            </a:r>
          </a:p>
          <a:p>
            <a:pPr>
              <a:buFont typeface="ZapfDingbats" pitchFamily="82" charset="2"/>
              <a:buNone/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Scale:</a:t>
            </a:r>
            <a:endParaRPr lang="en-US" altLang="zh-CN" sz="2400">
              <a:ea typeface="宋体" panose="02010600030101010101" pitchFamily="2" charset="-122"/>
            </a:endParaRPr>
          </a:p>
          <a:p>
            <a:r>
              <a:rPr lang="en-US" altLang="zh-CN" sz="2400">
                <a:ea typeface="宋体" panose="02010600030101010101" pitchFamily="2" charset="-122"/>
              </a:rPr>
              <a:t>hierarchical routing saves table size, reduced update traffic</a:t>
            </a:r>
          </a:p>
          <a:p>
            <a:pPr>
              <a:buFont typeface="ZapfDingbats" pitchFamily="82" charset="2"/>
              <a:buNone/>
            </a:pPr>
            <a:r>
              <a:rPr lang="en-US" altLang="zh-CN" sz="2400" b="1">
                <a:solidFill>
                  <a:srgbClr val="FF0000"/>
                </a:solidFill>
                <a:ea typeface="宋体" panose="02010600030101010101" pitchFamily="2" charset="-122"/>
              </a:rPr>
              <a:t>Performance</a:t>
            </a: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400">
                <a:ea typeface="宋体" panose="02010600030101010101" pitchFamily="2" charset="-122"/>
              </a:rPr>
              <a:t> 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Intra-AS: can focus on performance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Inter-AS: policy may dominate over performance</a:t>
            </a:r>
          </a:p>
        </p:txBody>
      </p:sp>
      <p:sp>
        <p:nvSpPr>
          <p:cNvPr id="104452" name="页脚占位符 5">
            <a:extLst>
              <a:ext uri="{FF2B5EF4-FFF2-40B4-BE49-F238E27FC236}">
                <a16:creationId xmlns:a16="http://schemas.microsoft.com/office/drawing/2014/main" id="{534594ED-21CD-44BF-A69B-02EC6E3F7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4453" name="灯片编号占位符 6">
            <a:extLst>
              <a:ext uri="{FF2B5EF4-FFF2-40B4-BE49-F238E27FC236}">
                <a16:creationId xmlns:a16="http://schemas.microsoft.com/office/drawing/2014/main" id="{43B15F72-D53B-4B92-AE2A-C186AA51C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8AB0A3F1-0FF3-46AE-B6AF-630BE29D4851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标题 1">
            <a:extLst>
              <a:ext uri="{FF2B5EF4-FFF2-40B4-BE49-F238E27FC236}">
                <a16:creationId xmlns:a16="http://schemas.microsoft.com/office/drawing/2014/main" id="{CEC25DB2-29C3-459E-9F87-10C40C76FE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Exercises-1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01379" name="内容占位符 2">
            <a:extLst>
              <a:ext uri="{FF2B5EF4-FFF2-40B4-BE49-F238E27FC236}">
                <a16:creationId xmlns:a16="http://schemas.microsoft.com/office/drawing/2014/main" id="{BE8E95B5-3F4B-4DC0-8A9F-F4D47BF1E5F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5000"/>
              </a:lnSpc>
              <a:spcBef>
                <a:spcPts val="1200"/>
              </a:spcBef>
              <a:buFont typeface="ZapfDingbats" pitchFamily="82" charset="2"/>
              <a:buAutoNum type="arabicPeriod"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The protocols for directly encapsulating RIP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 OSPF and BGP messages are</a:t>
            </a:r>
          </a:p>
          <a:p>
            <a:pPr marL="0" indent="0">
              <a:buFont typeface="ZapfDingbats" pitchFamily="82" charset="2"/>
              <a:buNone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A. TCP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UDP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IP </a:t>
            </a:r>
          </a:p>
          <a:p>
            <a:pPr marL="0" indent="0">
              <a:buFont typeface="ZapfDingbats" pitchFamily="82" charset="2"/>
              <a:buNone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B. TCP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IP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UDP </a:t>
            </a:r>
          </a:p>
          <a:p>
            <a:pPr marL="0" indent="0">
              <a:buFont typeface="ZapfDingbats" pitchFamily="82" charset="2"/>
              <a:buNone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C. UDP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TCP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IP</a:t>
            </a:r>
            <a:endParaRPr lang="zh-CN" altLang="en-US" sz="2400">
              <a:ea typeface="宋体" panose="02010600030101010101" pitchFamily="2" charset="-122"/>
            </a:endParaRPr>
          </a:p>
          <a:p>
            <a:pPr marL="0" indent="0">
              <a:buFont typeface="ZapfDingbats" pitchFamily="82" charset="2"/>
              <a:buNone/>
            </a:pP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D. UDP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IP</a:t>
            </a:r>
            <a:r>
              <a:rPr lang="zh-CN" altLang="en-US" sz="2400">
                <a:solidFill>
                  <a:srgbClr val="000000"/>
                </a:solidFill>
                <a:ea typeface="宋体" panose="02010600030101010101" pitchFamily="2" charset="-122"/>
              </a:rPr>
              <a:t>、</a:t>
            </a:r>
            <a:r>
              <a:rPr lang="en-US" altLang="zh-CN" sz="2400">
                <a:solidFill>
                  <a:srgbClr val="000000"/>
                </a:solidFill>
                <a:ea typeface="宋体" panose="02010600030101010101" pitchFamily="2" charset="-122"/>
              </a:rPr>
              <a:t>TCP</a:t>
            </a:r>
            <a:endParaRPr lang="zh-CN" altLang="en-US" sz="2400">
              <a:ea typeface="宋体" panose="02010600030101010101" pitchFamily="2" charset="-122"/>
            </a:endParaRPr>
          </a:p>
          <a:p>
            <a:pPr marL="0" indent="0">
              <a:buFont typeface="ZapfDingbats" pitchFamily="82" charset="2"/>
              <a:buNone/>
            </a:pPr>
            <a:endParaRPr lang="zh-CN" altLang="en-US" sz="2400">
              <a:ea typeface="宋体" panose="02010600030101010101" pitchFamily="2" charset="-122"/>
            </a:endParaRPr>
          </a:p>
          <a:p>
            <a:pPr marL="0" indent="0">
              <a:buFont typeface="ZapfDingbats" pitchFamily="82" charset="2"/>
              <a:buNone/>
            </a:pPr>
            <a:endParaRPr lang="zh-CN" altLang="en-US" sz="2400">
              <a:ea typeface="宋体" panose="02010600030101010101" pitchFamily="2" charset="-122"/>
            </a:endParaRP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1C73D5-B43D-42F0-BA8B-E94DED54E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333993-559A-478B-9CA8-3E85CC63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88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Rectangle 2">
            <a:extLst>
              <a:ext uri="{FF2B5EF4-FFF2-40B4-BE49-F238E27FC236}">
                <a16:creationId xmlns:a16="http://schemas.microsoft.com/office/drawing/2014/main" id="{5F53233F-448A-4AD4-908A-74E5D16BD29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09537"/>
            <a:ext cx="8610600" cy="114300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ea typeface="ＭＳ Ｐゴシック" charset="0"/>
                <a:cs typeface="+mj-cs"/>
              </a:rPr>
              <a:t>*Network layer: data plane, control plane</a:t>
            </a:r>
          </a:p>
        </p:txBody>
      </p:sp>
      <p:sp>
        <p:nvSpPr>
          <p:cNvPr id="45061" name="Rectangle 3">
            <a:extLst>
              <a:ext uri="{FF2B5EF4-FFF2-40B4-BE49-F238E27FC236}">
                <a16:creationId xmlns:a16="http://schemas.microsoft.com/office/drawing/2014/main" id="{B3B2F506-0351-4024-863A-83082ADA11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84438" y="1295400"/>
            <a:ext cx="3825875" cy="4648200"/>
          </a:xfrm>
        </p:spPr>
        <p:txBody>
          <a:bodyPr/>
          <a:lstStyle/>
          <a:p>
            <a:pPr marL="0" indent="0">
              <a:buFont typeface="Wingdings" charset="2"/>
              <a:buNone/>
              <a:defRPr/>
            </a:pPr>
            <a:r>
              <a:rPr lang="en-US" i="1" dirty="0">
                <a:solidFill>
                  <a:srgbClr val="CC0000"/>
                </a:solidFill>
                <a:ea typeface="ＭＳ Ｐゴシック" charset="0"/>
                <a:cs typeface="ＭＳ Ｐゴシック" charset="0"/>
              </a:rPr>
              <a:t>Data plane</a:t>
            </a:r>
          </a:p>
          <a:p>
            <a:pPr marL="292100" indent="-292100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local, per-router function</a:t>
            </a:r>
          </a:p>
          <a:p>
            <a:pPr marL="292100" indent="-292100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determines how datagram arriving on router input port is forwarded to router output port</a:t>
            </a:r>
          </a:p>
          <a:p>
            <a:pPr marL="292100" indent="-292100">
              <a:buFont typeface="Wingdings" charset="2"/>
              <a:buChar char="§"/>
              <a:defRPr/>
            </a:pPr>
            <a:r>
              <a:rPr lang="en-US" sz="2400" dirty="0">
                <a:ea typeface="ＭＳ Ｐゴシック" charset="0"/>
                <a:cs typeface="ＭＳ Ｐゴシック" charset="0"/>
              </a:rPr>
              <a:t>forwarding function</a:t>
            </a:r>
          </a:p>
          <a:p>
            <a:pPr>
              <a:buFont typeface="Wingdings" charset="0"/>
              <a:buNone/>
              <a:defRPr/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E969B4C7-7381-456A-BB5E-27E3EA31A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4293" y="1402384"/>
            <a:ext cx="44910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100000"/>
              <a:buFont typeface="Wingdings" charset="2"/>
              <a:buChar char="§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688975" indent="-231775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Arial"/>
              <a:buChar char="•"/>
              <a:defRPr sz="24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Gill Sans MT"/>
                <a:ea typeface="ＭＳ Ｐゴシック" charset="0"/>
                <a:cs typeface="Gill Sans M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 marL="0" indent="0">
              <a:buFont typeface="Wingdings" charset="2"/>
              <a:buNone/>
              <a:defRPr/>
            </a:pPr>
            <a:r>
              <a:rPr lang="en-US" i="1" dirty="0">
                <a:solidFill>
                  <a:srgbClr val="CC0000"/>
                </a:solidFill>
              </a:rPr>
              <a:t>Control plane</a:t>
            </a:r>
          </a:p>
          <a:p>
            <a:pPr marL="228600" indent="-228600">
              <a:defRPr/>
            </a:pPr>
            <a:r>
              <a:rPr lang="en-US" sz="2400" dirty="0"/>
              <a:t>network-wide logic</a:t>
            </a:r>
          </a:p>
          <a:p>
            <a:pPr marL="228600" indent="-228600">
              <a:defRPr/>
            </a:pPr>
            <a:r>
              <a:rPr lang="en-US" sz="2400" dirty="0"/>
              <a:t>determines how datagram is routed among routers along end-end path from source host to destination host</a:t>
            </a:r>
          </a:p>
          <a:p>
            <a:pPr marL="228600" indent="-228600">
              <a:defRPr/>
            </a:pPr>
            <a:r>
              <a:rPr lang="en-US" sz="2400" dirty="0"/>
              <a:t>two control-plane approaches:</a:t>
            </a:r>
          </a:p>
          <a:p>
            <a:pPr lvl="1">
              <a:defRPr/>
            </a:pPr>
            <a:r>
              <a:rPr lang="en-US" sz="2000" i="1" dirty="0">
                <a:solidFill>
                  <a:srgbClr val="000090"/>
                </a:solidFill>
                <a:latin typeface="Comic Sans MS" panose="030F0702030302020204" pitchFamily="66" charset="0"/>
              </a:rPr>
              <a:t>traditional routing algorithms: </a:t>
            </a:r>
            <a:r>
              <a:rPr lang="en-US" sz="2000" dirty="0">
                <a:latin typeface="Comic Sans MS" panose="030F0702030302020204" pitchFamily="66" charset="0"/>
              </a:rPr>
              <a:t>implemented in routers</a:t>
            </a:r>
          </a:p>
          <a:p>
            <a:pPr lvl="1">
              <a:defRPr/>
            </a:pPr>
            <a:r>
              <a:rPr lang="en-US" sz="2000" i="1" dirty="0">
                <a:solidFill>
                  <a:srgbClr val="000090"/>
                </a:solidFill>
                <a:latin typeface="Comic Sans MS" panose="030F0702030302020204" pitchFamily="66" charset="0"/>
              </a:rPr>
              <a:t>software-defined networking (SDN)</a:t>
            </a:r>
            <a:r>
              <a:rPr lang="en-US" sz="2000" dirty="0">
                <a:latin typeface="Comic Sans MS" panose="030F0702030302020204" pitchFamily="66" charset="0"/>
              </a:rPr>
              <a:t>: implemented in (remote) servers</a:t>
            </a:r>
          </a:p>
          <a:p>
            <a:pPr>
              <a:defRPr/>
            </a:pPr>
            <a:endParaRPr lang="en-US" dirty="0"/>
          </a:p>
          <a:p>
            <a:pPr>
              <a:buFont typeface="Wingdings" charset="0"/>
              <a:buNone/>
              <a:defRPr/>
            </a:pPr>
            <a:endParaRPr lang="en-US" dirty="0"/>
          </a:p>
        </p:txBody>
      </p:sp>
      <p:grpSp>
        <p:nvGrpSpPr>
          <p:cNvPr id="46085" name="Group 8">
            <a:extLst>
              <a:ext uri="{FF2B5EF4-FFF2-40B4-BE49-F238E27FC236}">
                <a16:creationId xmlns:a16="http://schemas.microsoft.com/office/drawing/2014/main" id="{BE13AD3A-0D21-490B-99C5-4676DB421930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4939334"/>
            <a:ext cx="3643313" cy="1582738"/>
            <a:chOff x="842050" y="4767952"/>
            <a:chExt cx="3644169" cy="1582996"/>
          </a:xfrm>
        </p:grpSpPr>
        <p:sp>
          <p:nvSpPr>
            <p:cNvPr id="10" name="Freeform 2">
              <a:extLst>
                <a:ext uri="{FF2B5EF4-FFF2-40B4-BE49-F238E27FC236}">
                  <a16:creationId xmlns:a16="http://schemas.microsoft.com/office/drawing/2014/main" id="{9B67A0B3-D162-47EA-926D-3428EA523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1886" y="5436399"/>
              <a:ext cx="1894333" cy="914549"/>
            </a:xfrm>
            <a:custGeom>
              <a:avLst/>
              <a:gdLst>
                <a:gd name="T0" fmla="*/ 1611 w 10001"/>
                <a:gd name="T1" fmla="*/ 374679 h 10125"/>
                <a:gd name="T2" fmla="*/ 287991 w 10001"/>
                <a:gd name="T3" fmla="*/ 147961 h 10125"/>
                <a:gd name="T4" fmla="*/ 1260716 w 10001"/>
                <a:gd name="T5" fmla="*/ 93322 h 10125"/>
                <a:gd name="T6" fmla="*/ 2011909 w 10001"/>
                <a:gd name="T7" fmla="*/ 0 h 10125"/>
                <a:gd name="T8" fmla="*/ 2706712 w 10001"/>
                <a:gd name="T9" fmla="*/ 93600 h 10125"/>
                <a:gd name="T10" fmla="*/ 3255305 w 10001"/>
                <a:gd name="T11" fmla="*/ 46104 h 10125"/>
                <a:gd name="T12" fmla="*/ 4023415 w 10001"/>
                <a:gd name="T13" fmla="*/ 277276 h 10125"/>
                <a:gd name="T14" fmla="*/ 3463544 w 10001"/>
                <a:gd name="T15" fmla="*/ 630526 h 10125"/>
                <a:gd name="T16" fmla="*/ 2817478 w 10001"/>
                <a:gd name="T17" fmla="*/ 864758 h 10125"/>
                <a:gd name="T18" fmla="*/ 2137577 w 10001"/>
                <a:gd name="T19" fmla="*/ 820324 h 10125"/>
                <a:gd name="T20" fmla="*/ 1760571 w 10001"/>
                <a:gd name="T21" fmla="*/ 919490 h 10125"/>
                <a:gd name="T22" fmla="*/ 1264743 w 10001"/>
                <a:gd name="T23" fmla="*/ 929416 h 10125"/>
                <a:gd name="T24" fmla="*/ 877667 w 10001"/>
                <a:gd name="T25" fmla="*/ 732382 h 10125"/>
                <a:gd name="T26" fmla="*/ 478105 w 10001"/>
                <a:gd name="T27" fmla="*/ 695276 h 10125"/>
                <a:gd name="T28" fmla="*/ 1611 w 10001"/>
                <a:gd name="T29" fmla="*/ 374679 h 1012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10001" h="10125">
                  <a:moveTo>
                    <a:pt x="4" y="4039"/>
                  </a:moveTo>
                  <a:cubicBezTo>
                    <a:pt x="-29" y="2271"/>
                    <a:pt x="194" y="2100"/>
                    <a:pt x="715" y="1595"/>
                  </a:cubicBezTo>
                  <a:cubicBezTo>
                    <a:pt x="1236" y="1089"/>
                    <a:pt x="2417" y="1272"/>
                    <a:pt x="3130" y="1006"/>
                  </a:cubicBezTo>
                  <a:cubicBezTo>
                    <a:pt x="3843" y="740"/>
                    <a:pt x="4397" y="0"/>
                    <a:pt x="4995" y="0"/>
                  </a:cubicBezTo>
                  <a:cubicBezTo>
                    <a:pt x="5593" y="1"/>
                    <a:pt x="6206" y="926"/>
                    <a:pt x="6720" y="1009"/>
                  </a:cubicBezTo>
                  <a:cubicBezTo>
                    <a:pt x="7234" y="1092"/>
                    <a:pt x="7536" y="241"/>
                    <a:pt x="8082" y="497"/>
                  </a:cubicBezTo>
                  <a:cubicBezTo>
                    <a:pt x="8628" y="756"/>
                    <a:pt x="9854" y="442"/>
                    <a:pt x="9989" y="2989"/>
                  </a:cubicBezTo>
                  <a:cubicBezTo>
                    <a:pt x="10124" y="5536"/>
                    <a:pt x="9098" y="5742"/>
                    <a:pt x="8599" y="6797"/>
                  </a:cubicBezTo>
                  <a:cubicBezTo>
                    <a:pt x="8100" y="7852"/>
                    <a:pt x="7544" y="8981"/>
                    <a:pt x="6995" y="9322"/>
                  </a:cubicBezTo>
                  <a:cubicBezTo>
                    <a:pt x="6446" y="9663"/>
                    <a:pt x="5793" y="8957"/>
                    <a:pt x="5307" y="8843"/>
                  </a:cubicBezTo>
                  <a:cubicBezTo>
                    <a:pt x="4819" y="8726"/>
                    <a:pt x="4628" y="10048"/>
                    <a:pt x="4371" y="9912"/>
                  </a:cubicBezTo>
                  <a:cubicBezTo>
                    <a:pt x="4114" y="9775"/>
                    <a:pt x="3505" y="10355"/>
                    <a:pt x="3140" y="10019"/>
                  </a:cubicBezTo>
                  <a:cubicBezTo>
                    <a:pt x="2774" y="9683"/>
                    <a:pt x="2820" y="8138"/>
                    <a:pt x="2179" y="7895"/>
                  </a:cubicBezTo>
                  <a:cubicBezTo>
                    <a:pt x="1586" y="6800"/>
                    <a:pt x="1549" y="8137"/>
                    <a:pt x="1187" y="7495"/>
                  </a:cubicBezTo>
                  <a:cubicBezTo>
                    <a:pt x="825" y="6852"/>
                    <a:pt x="-7" y="6157"/>
                    <a:pt x="4" y="4039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66CCFF"/>
                </a:gs>
                <a:gs pos="100000">
                  <a:srgbClr val="FFFFFF"/>
                </a:gs>
                <a:gs pos="5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98671E1-BE77-485F-816A-7A05D6815F0B}"/>
                </a:ext>
              </a:extLst>
            </p:cNvPr>
            <p:cNvCxnSpPr/>
            <p:nvPr/>
          </p:nvCxnSpPr>
          <p:spPr>
            <a:xfrm flipV="1">
              <a:off x="3261968" y="5558656"/>
              <a:ext cx="500180" cy="157189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B806967-9600-4E83-921E-EC200AAC4BC8}"/>
                </a:ext>
              </a:extLst>
            </p:cNvPr>
            <p:cNvCxnSpPr/>
            <p:nvPr/>
          </p:nvCxnSpPr>
          <p:spPr>
            <a:xfrm>
              <a:off x="3111121" y="5774591"/>
              <a:ext cx="862215" cy="10479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1411AE1-5C4C-441A-808F-E050258F26DF}"/>
                </a:ext>
              </a:extLst>
            </p:cNvPr>
            <p:cNvCxnSpPr/>
            <p:nvPr/>
          </p:nvCxnSpPr>
          <p:spPr>
            <a:xfrm>
              <a:off x="3123824" y="5880971"/>
              <a:ext cx="714543" cy="274682"/>
            </a:xfrm>
            <a:prstGeom prst="line">
              <a:avLst/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D2272B6-E7DD-48D9-A724-D374582C994D}"/>
                </a:ext>
              </a:extLst>
            </p:cNvPr>
            <p:cNvCxnSpPr/>
            <p:nvPr/>
          </p:nvCxnSpPr>
          <p:spPr>
            <a:xfrm flipH="1">
              <a:off x="1283479" y="5801583"/>
              <a:ext cx="1506892" cy="1587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093" name="TextBox 265">
              <a:extLst>
                <a:ext uri="{FF2B5EF4-FFF2-40B4-BE49-F238E27FC236}">
                  <a16:creationId xmlns:a16="http://schemas.microsoft.com/office/drawing/2014/main" id="{33A73924-2511-4A64-96FC-93BF6FEE38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200"/>
                <a:t>1</a:t>
              </a:r>
            </a:p>
          </p:txBody>
        </p:sp>
        <p:sp>
          <p:nvSpPr>
            <p:cNvPr id="46094" name="TextBox 281">
              <a:extLst>
                <a:ext uri="{FF2B5EF4-FFF2-40B4-BE49-F238E27FC236}">
                  <a16:creationId xmlns:a16="http://schemas.microsoft.com/office/drawing/2014/main" id="{4328A7E5-5B56-4017-AC33-513769CFD0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200"/>
                <a:t>2</a:t>
              </a:r>
            </a:p>
          </p:txBody>
        </p:sp>
        <p:sp>
          <p:nvSpPr>
            <p:cNvPr id="46095" name="TextBox 282">
              <a:extLst>
                <a:ext uri="{FF2B5EF4-FFF2-40B4-BE49-F238E27FC236}">
                  <a16:creationId xmlns:a16="http://schemas.microsoft.com/office/drawing/2014/main" id="{23F8C146-456E-43A0-855A-5E603F7AFC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200"/>
                <a:t>3</a:t>
              </a:r>
            </a:p>
          </p:txBody>
        </p:sp>
        <p:grpSp>
          <p:nvGrpSpPr>
            <p:cNvPr id="46096" name="Group 5">
              <a:extLst>
                <a:ext uri="{FF2B5EF4-FFF2-40B4-BE49-F238E27FC236}">
                  <a16:creationId xmlns:a16="http://schemas.microsoft.com/office/drawing/2014/main" id="{84CDD058-C339-4052-A4AB-D645609894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46109" name="Rectangle 97">
                <a:extLst>
                  <a:ext uri="{FF2B5EF4-FFF2-40B4-BE49-F238E27FC236}">
                    <a16:creationId xmlns:a16="http://schemas.microsoft.com/office/drawing/2014/main" id="{D2680074-DA23-460F-A6E5-0F0C78DEF4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52413" y="2965119"/>
                <a:ext cx="1290538" cy="2087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6110" name="Rectangle 98">
                <a:extLst>
                  <a:ext uri="{FF2B5EF4-FFF2-40B4-BE49-F238E27FC236}">
                    <a16:creationId xmlns:a16="http://schemas.microsoft.com/office/drawing/2014/main" id="{DF09FE0C-B486-43EF-ABBF-5A522AD57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6111" name="Line 99">
                <a:extLst>
                  <a:ext uri="{FF2B5EF4-FFF2-40B4-BE49-F238E27FC236}">
                    <a16:creationId xmlns:a16="http://schemas.microsoft.com/office/drawing/2014/main" id="{34F88566-C25E-4CBF-8B21-498F86C7D5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6112" name="Rectangle 104">
                <a:extLst>
                  <a:ext uri="{FF2B5EF4-FFF2-40B4-BE49-F238E27FC236}">
                    <a16:creationId xmlns:a16="http://schemas.microsoft.com/office/drawing/2014/main" id="{2C32434E-FCE2-4A59-ACD6-F55611C55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6113" name="Text Box 105">
                <a:extLst>
                  <a:ext uri="{FF2B5EF4-FFF2-40B4-BE49-F238E27FC236}">
                    <a16:creationId xmlns:a16="http://schemas.microsoft.com/office/drawing/2014/main" id="{C2E0477F-67D8-4323-A8F3-041569B1E55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/>
                  <a:t>0111</a:t>
                </a:r>
              </a:p>
            </p:txBody>
          </p:sp>
          <p:sp>
            <p:nvSpPr>
              <p:cNvPr id="46114" name="Line 119">
                <a:extLst>
                  <a:ext uri="{FF2B5EF4-FFF2-40B4-BE49-F238E27FC236}">
                    <a16:creationId xmlns:a16="http://schemas.microsoft.com/office/drawing/2014/main" id="{5208A5E2-FD19-49D7-9E22-9C986334B8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6097" name="TextBox 6">
              <a:extLst>
                <a:ext uri="{FF2B5EF4-FFF2-40B4-BE49-F238E27FC236}">
                  <a16:creationId xmlns:a16="http://schemas.microsoft.com/office/drawing/2014/main" id="{A73289A7-440A-4256-8B08-5A3A1C628F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2050" y="4767952"/>
              <a:ext cx="1992313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400"/>
                <a:t>values in arriving </a:t>
              </a:r>
            </a:p>
            <a:p>
              <a:r>
                <a:rPr lang="en-US" altLang="zh-CN" sz="1400"/>
                <a:t>packet header</a:t>
              </a:r>
              <a:endParaRPr lang="en-US" altLang="zh-CN" sz="1800"/>
            </a:p>
          </p:txBody>
        </p:sp>
        <p:grpSp>
          <p:nvGrpSpPr>
            <p:cNvPr id="46098" name="Group 357">
              <a:extLst>
                <a:ext uri="{FF2B5EF4-FFF2-40B4-BE49-F238E27FC236}">
                  <a16:creationId xmlns:a16="http://schemas.microsoft.com/office/drawing/2014/main" id="{1E460799-0A41-4A1F-BCA9-59E56A1398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444651C-9F20-4068-8FD2-FB29D670D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3504" y="1693538"/>
                <a:ext cx="1125467" cy="319572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6D98259-C639-4101-93D7-26D2141149C4}"/>
                  </a:ext>
                </a:extLst>
              </p:cNvPr>
              <p:cNvSpPr/>
              <p:nvPr/>
            </p:nvSpPr>
            <p:spPr bwMode="auto">
              <a:xfrm>
                <a:off x="1870334" y="1738514"/>
                <a:ext cx="1128637" cy="11599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309123D2-9033-4A2D-ADD8-C551F9D1E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0334" y="1575177"/>
                <a:ext cx="1125465" cy="319572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59E58CE-3C7D-4E3D-9EE7-9B0418B422A6}"/>
                  </a:ext>
                </a:extLst>
              </p:cNvPr>
              <p:cNvSpPr/>
              <p:nvPr/>
            </p:nvSpPr>
            <p:spPr bwMode="auto">
              <a:xfrm>
                <a:off x="2158833" y="1672232"/>
                <a:ext cx="548468" cy="1609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8796D87-C38A-4E4D-8B96-BDC1FC980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767" y="1631990"/>
                <a:ext cx="662599" cy="111258"/>
              </a:xfrm>
              <a:custGeom>
                <a:avLst/>
                <a:gdLst>
                  <a:gd name="T0" fmla="*/ 0 w 3723451"/>
                  <a:gd name="T1" fmla="*/ 27219 h 932950"/>
                  <a:gd name="T2" fmla="*/ 116589 w 3723451"/>
                  <a:gd name="T3" fmla="*/ 321 h 932950"/>
                  <a:gd name="T4" fmla="*/ 330241 w 3723451"/>
                  <a:gd name="T5" fmla="*/ 62079 h 932950"/>
                  <a:gd name="T6" fmla="*/ 534068 w 3723451"/>
                  <a:gd name="T7" fmla="*/ 0 h 932950"/>
                  <a:gd name="T8" fmla="*/ 662599 w 3723451"/>
                  <a:gd name="T9" fmla="*/ 24703 h 932950"/>
                  <a:gd name="T10" fmla="*/ 566972 w 3723451"/>
                  <a:gd name="T11" fmla="*/ 55080 h 932950"/>
                  <a:gd name="T12" fmla="*/ 536184 w 3723451"/>
                  <a:gd name="T13" fmla="*/ 46891 h 932950"/>
                  <a:gd name="T14" fmla="*/ 333995 w 3723451"/>
                  <a:gd name="T15" fmla="*/ 111258 h 932950"/>
                  <a:gd name="T16" fmla="*/ 126634 w 3723451"/>
                  <a:gd name="T17" fmla="*/ 49258 h 932950"/>
                  <a:gd name="T18" fmla="*/ 93107 w 3723451"/>
                  <a:gd name="T19" fmla="*/ 55950 h 932950"/>
                  <a:gd name="T20" fmla="*/ 0 w 3723451"/>
                  <a:gd name="T21" fmla="*/ 27219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E54FB48-75F6-44D2-A2D1-32F6402BA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103" y="1726678"/>
                <a:ext cx="244114" cy="97055"/>
              </a:xfrm>
              <a:custGeom>
                <a:avLst/>
                <a:gdLst>
                  <a:gd name="T0" fmla="*/ 0 w 1366596"/>
                  <a:gd name="T1" fmla="*/ 0 h 809868"/>
                  <a:gd name="T2" fmla="*/ 244114 w 1366596"/>
                  <a:gd name="T3" fmla="*/ 74997 h 809868"/>
                  <a:gd name="T4" fmla="*/ 154523 w 1366596"/>
                  <a:gd name="T5" fmla="*/ 97055 h 809868"/>
                  <a:gd name="T6" fmla="*/ 822 w 1366596"/>
                  <a:gd name="T7" fmla="*/ 51285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0E2A68B8-B58D-4E3F-A7E2-694BEC155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086" y="1729045"/>
                <a:ext cx="240945" cy="97056"/>
              </a:xfrm>
              <a:custGeom>
                <a:avLst/>
                <a:gdLst>
                  <a:gd name="T0" fmla="*/ 237656 w 1348191"/>
                  <a:gd name="T1" fmla="*/ 0 h 791462"/>
                  <a:gd name="T2" fmla="*/ 240945 w 1348191"/>
                  <a:gd name="T3" fmla="*/ 46835 h 791462"/>
                  <a:gd name="T4" fmla="*/ 87168 w 1348191"/>
                  <a:gd name="T5" fmla="*/ 97056 h 791462"/>
                  <a:gd name="T6" fmla="*/ 0 w 1348191"/>
                  <a:gd name="T7" fmla="*/ 75049 h 791462"/>
                  <a:gd name="T8" fmla="*/ 237656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1785FAA-55D8-43B2-BF0B-578ABE1A5F0B}"/>
                  </a:ext>
                </a:extLst>
              </p:cNvPr>
              <p:cNvCxnSpPr>
                <a:cxnSpLocks noChangeShapeType="1"/>
                <a:endCxn id="24" idx="2"/>
              </p:cNvCxnSpPr>
              <p:nvPr/>
            </p:nvCxnSpPr>
            <p:spPr bwMode="auto">
              <a:xfrm flipH="1" flipV="1">
                <a:off x="1870334" y="1736147"/>
                <a:ext cx="3169" cy="1230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FE93B6F-BAE2-455B-8C55-B2579DC99ED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5800" y="1733779"/>
                <a:ext cx="3171" cy="12309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099" name="Freeform 120">
              <a:extLst>
                <a:ext uri="{FF2B5EF4-FFF2-40B4-BE49-F238E27FC236}">
                  <a16:creationId xmlns:a16="http://schemas.microsoft.com/office/drawing/2014/main" id="{87D6E32F-D2D7-4EC3-874E-70DF62FA5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" name="页脚占位符 5">
            <a:extLst>
              <a:ext uri="{FF2B5EF4-FFF2-40B4-BE49-F238E27FC236}">
                <a16:creationId xmlns:a16="http://schemas.microsoft.com/office/drawing/2014/main" id="{B76E8837-90C1-458B-B641-4DED7403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38" name="灯片编号占位符 6">
            <a:extLst>
              <a:ext uri="{FF2B5EF4-FFF2-40B4-BE49-F238E27FC236}">
                <a16:creationId xmlns:a16="http://schemas.microsoft.com/office/drawing/2014/main" id="{A574D996-FD0A-42E7-AB42-DB3D0FB02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89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1611BE01-9668-42D3-B966-38E1503426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Network layer service models: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9047AD8E-80F1-449C-B784-BEBECBCC2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563" y="1506538"/>
            <a:ext cx="15382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Network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Architecture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Internet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ATM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ATM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ATM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ATM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2" name="Text Box 4">
            <a:extLst>
              <a:ext uri="{FF2B5EF4-FFF2-40B4-BE49-F238E27FC236}">
                <a16:creationId xmlns:a16="http://schemas.microsoft.com/office/drawing/2014/main" id="{52F8C1C9-12A1-4587-8AED-9594956344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6913" y="1506538"/>
            <a:ext cx="130968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Service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Model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best effort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CBR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VBR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ABR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UBR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3" name="Text Box 5">
            <a:extLst>
              <a:ext uri="{FF2B5EF4-FFF2-40B4-BE49-F238E27FC236}">
                <a16:creationId xmlns:a16="http://schemas.microsoft.com/office/drawing/2014/main" id="{90AD14F4-3FCD-4604-942E-2D034C6BE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0413" y="1801813"/>
            <a:ext cx="153828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Bandwidth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none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constant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rate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guaranteed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rate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guaranteed 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minimum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none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4" name="Line 6">
            <a:extLst>
              <a:ext uri="{FF2B5EF4-FFF2-40B4-BE49-F238E27FC236}">
                <a16:creationId xmlns:a16="http://schemas.microsoft.com/office/drawing/2014/main" id="{2C8B4CFC-D8C2-4836-A213-EC3B81BB8B4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9575" y="2324100"/>
            <a:ext cx="8429625" cy="9525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5" name="Line 7">
            <a:extLst>
              <a:ext uri="{FF2B5EF4-FFF2-40B4-BE49-F238E27FC236}">
                <a16:creationId xmlns:a16="http://schemas.microsoft.com/office/drawing/2014/main" id="{46EAB402-EB07-442A-A0D1-DFCFF34B1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350" y="30575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6" name="Line 8">
            <a:extLst>
              <a:ext uri="{FF2B5EF4-FFF2-40B4-BE49-F238E27FC236}">
                <a16:creationId xmlns:a16="http://schemas.microsoft.com/office/drawing/2014/main" id="{DEC8C72B-09F1-401D-B595-1D982B5602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" y="367665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7" name="Line 9">
            <a:extLst>
              <a:ext uri="{FF2B5EF4-FFF2-40B4-BE49-F238E27FC236}">
                <a16:creationId xmlns:a16="http://schemas.microsoft.com/office/drawing/2014/main" id="{22731E2C-4A05-4496-8857-B51A440E0C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1975" y="4305300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8" name="Line 10">
            <a:extLst>
              <a:ext uri="{FF2B5EF4-FFF2-40B4-BE49-F238E27FC236}">
                <a16:creationId xmlns:a16="http://schemas.microsoft.com/office/drawing/2014/main" id="{B158F676-62FF-41BC-B97D-9C49E28A67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1500" y="4886325"/>
            <a:ext cx="8429625" cy="9525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19" name="Text Box 11">
            <a:extLst>
              <a:ext uri="{FF2B5EF4-FFF2-40B4-BE49-F238E27FC236}">
                <a16:creationId xmlns:a16="http://schemas.microsoft.com/office/drawing/2014/main" id="{7A596A7A-F2B1-43D2-90D1-556D3FD62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0588" y="1801813"/>
            <a:ext cx="72072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Loss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3B0D5BDF-8644-437E-BA8D-5B22A95977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4488" y="1811338"/>
            <a:ext cx="831850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Order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0F557B47-1ACB-47D6-A8A6-2DAF3BBF5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1738" y="1811338"/>
            <a:ext cx="947737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Timing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2" name="Text Box 14">
            <a:extLst>
              <a:ext uri="{FF2B5EF4-FFF2-40B4-BE49-F238E27FC236}">
                <a16:creationId xmlns:a16="http://schemas.microsoft.com/office/drawing/2014/main" id="{3FB196AE-3A47-4C91-81F2-C9AEB6BB7A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1863" y="1525588"/>
            <a:ext cx="148113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Congestion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feedback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 (inferred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via loss)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congestion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congestion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yes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zh-CN" sz="200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no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3" name="Text Box 15">
            <a:extLst>
              <a:ext uri="{FF2B5EF4-FFF2-40B4-BE49-F238E27FC236}">
                <a16:creationId xmlns:a16="http://schemas.microsoft.com/office/drawing/2014/main" id="{F67CABFF-2718-4B19-8348-2FE296C287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2013" y="1374775"/>
            <a:ext cx="1720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latin typeface="Arial" panose="020B0604020202020204" pitchFamily="34" charset="0"/>
                <a:ea typeface="宋体" panose="02010600030101010101" pitchFamily="2" charset="-122"/>
              </a:rPr>
              <a:t>Guarantees ?</a:t>
            </a:r>
            <a:endParaRPr lang="en-US" altLang="zh-CN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24" name="Line 16">
            <a:extLst>
              <a:ext uri="{FF2B5EF4-FFF2-40B4-BE49-F238E27FC236}">
                <a16:creationId xmlns:a16="http://schemas.microsoft.com/office/drawing/2014/main" id="{A92B64EC-8391-466D-BF00-067AD879AF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90900" y="1800225"/>
            <a:ext cx="3733800" cy="0"/>
          </a:xfrm>
          <a:prstGeom prst="line">
            <a:avLst/>
          </a:prstGeom>
          <a:noFill/>
          <a:ln w="1905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425" name="页脚占位符 5">
            <a:extLst>
              <a:ext uri="{FF2B5EF4-FFF2-40B4-BE49-F238E27FC236}">
                <a16:creationId xmlns:a16="http://schemas.microsoft.com/office/drawing/2014/main" id="{6CE402CD-E3CF-4CC0-9A6C-19B8D7756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7426" name="灯片编号占位符 6">
            <a:extLst>
              <a:ext uri="{FF2B5EF4-FFF2-40B4-BE49-F238E27FC236}">
                <a16:creationId xmlns:a16="http://schemas.microsoft.com/office/drawing/2014/main" id="{DD2FCFDA-3B69-47F9-B10E-9A7A2A2C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BF41B6AB-C5DE-4084-B7DB-5C4AEA77DAAD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Freeform 2">
            <a:extLst>
              <a:ext uri="{FF2B5EF4-FFF2-40B4-BE49-F238E27FC236}">
                <a16:creationId xmlns:a16="http://schemas.microsoft.com/office/drawing/2014/main" id="{CB4893CC-BC01-4A2E-8AAF-AC57448448AA}"/>
              </a:ext>
            </a:extLst>
          </p:cNvPr>
          <p:cNvSpPr>
            <a:spLocks/>
          </p:cNvSpPr>
          <p:nvPr/>
        </p:nvSpPr>
        <p:spPr bwMode="auto">
          <a:xfrm>
            <a:off x="2592388" y="5437188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2C9D9BB9-0583-4981-93DB-C43B8CE538BB}"/>
              </a:ext>
            </a:extLst>
          </p:cNvPr>
          <p:cNvCxnSpPr/>
          <p:nvPr/>
        </p:nvCxnSpPr>
        <p:spPr>
          <a:xfrm flipV="1">
            <a:off x="3222625" y="5589588"/>
            <a:ext cx="1316038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46C3E7FE-A9A7-425E-A663-90250DBBFF84}"/>
              </a:ext>
            </a:extLst>
          </p:cNvPr>
          <p:cNvCxnSpPr/>
          <p:nvPr/>
        </p:nvCxnSpPr>
        <p:spPr>
          <a:xfrm>
            <a:off x="3111500" y="5775325"/>
            <a:ext cx="2259013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6E4AFA45-FE9F-44E9-9B64-53B7AAE8E335}"/>
              </a:ext>
            </a:extLst>
          </p:cNvPr>
          <p:cNvCxnSpPr/>
          <p:nvPr/>
        </p:nvCxnSpPr>
        <p:spPr>
          <a:xfrm>
            <a:off x="3124200" y="5881688"/>
            <a:ext cx="714375" cy="274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66046509-532C-41E1-9C89-4A0D7299E5AE}"/>
              </a:ext>
            </a:extLst>
          </p:cNvPr>
          <p:cNvCxnSpPr/>
          <p:nvPr/>
        </p:nvCxnSpPr>
        <p:spPr>
          <a:xfrm flipV="1">
            <a:off x="4141788" y="6075363"/>
            <a:ext cx="1247775" cy="809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0F9B15D1-D6DC-4AE4-928C-81DBB616343C}"/>
              </a:ext>
            </a:extLst>
          </p:cNvPr>
          <p:cNvCxnSpPr/>
          <p:nvPr/>
        </p:nvCxnSpPr>
        <p:spPr>
          <a:xfrm>
            <a:off x="4802188" y="5621338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5D6EEB47-3EA0-419C-92A1-9D076648934C}"/>
              </a:ext>
            </a:extLst>
          </p:cNvPr>
          <p:cNvCxnSpPr/>
          <p:nvPr/>
        </p:nvCxnSpPr>
        <p:spPr>
          <a:xfrm flipV="1">
            <a:off x="4086225" y="5775325"/>
            <a:ext cx="1790700" cy="300038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430D5023-A9D8-4B3E-8AFE-02752B05EF6E}"/>
              </a:ext>
            </a:extLst>
          </p:cNvPr>
          <p:cNvCxnSpPr/>
          <p:nvPr/>
        </p:nvCxnSpPr>
        <p:spPr>
          <a:xfrm flipV="1">
            <a:off x="5413375" y="5803900"/>
            <a:ext cx="588963" cy="271463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4CB26D3F-C252-4DA4-BA1F-315A799B49E6}"/>
              </a:ext>
            </a:extLst>
          </p:cNvPr>
          <p:cNvCxnSpPr/>
          <p:nvPr/>
        </p:nvCxnSpPr>
        <p:spPr>
          <a:xfrm>
            <a:off x="4556125" y="5589588"/>
            <a:ext cx="814388" cy="4000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115" name="Group 7">
            <a:extLst>
              <a:ext uri="{FF2B5EF4-FFF2-40B4-BE49-F238E27FC236}">
                <a16:creationId xmlns:a16="http://schemas.microsoft.com/office/drawing/2014/main" id="{B6229772-9AD0-48B8-9380-C495105F1C6C}"/>
              </a:ext>
            </a:extLst>
          </p:cNvPr>
          <p:cNvGrpSpPr>
            <a:grpSpLocks/>
          </p:cNvGrpSpPr>
          <p:nvPr/>
        </p:nvGrpSpPr>
        <p:grpSpPr bwMode="auto">
          <a:xfrm>
            <a:off x="3681413" y="6015038"/>
            <a:ext cx="563562" cy="293687"/>
            <a:chOff x="1871277" y="1576300"/>
            <a:chExt cx="1128371" cy="437861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6AD9B99-F269-4F71-8575-CF566E6BC7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5" y="1694641"/>
              <a:ext cx="1125193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20A4510B-35D8-413A-8AE4-5B215B513594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9486515A-C672-4E63-8980-7938AFD3B4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3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8FD82479-E846-449C-AD80-07DAA3428A77}"/>
                </a:ext>
              </a:extLst>
            </p:cNvPr>
            <p:cNvSpPr/>
            <p:nvPr/>
          </p:nvSpPr>
          <p:spPr bwMode="auto">
            <a:xfrm>
              <a:off x="2160521" y="1673339"/>
              <a:ext cx="546704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0858A53F-5A7D-4AFA-9DC9-5730A7CF7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7" y="1633104"/>
              <a:ext cx="661131" cy="111240"/>
            </a:xfrm>
            <a:custGeom>
              <a:avLst/>
              <a:gdLst>
                <a:gd name="T0" fmla="*/ 0 w 3723451"/>
                <a:gd name="T1" fmla="*/ 27215 h 932950"/>
                <a:gd name="T2" fmla="*/ 116331 w 3723451"/>
                <a:gd name="T3" fmla="*/ 321 h 932950"/>
                <a:gd name="T4" fmla="*/ 329509 w 3723451"/>
                <a:gd name="T5" fmla="*/ 62069 h 932950"/>
                <a:gd name="T6" fmla="*/ 532884 w 3723451"/>
                <a:gd name="T7" fmla="*/ 0 h 932950"/>
                <a:gd name="T8" fmla="*/ 661131 w 3723451"/>
                <a:gd name="T9" fmla="*/ 24699 h 932950"/>
                <a:gd name="T10" fmla="*/ 565716 w 3723451"/>
                <a:gd name="T11" fmla="*/ 55071 h 932950"/>
                <a:gd name="T12" fmla="*/ 534996 w 3723451"/>
                <a:gd name="T13" fmla="*/ 46883 h 932950"/>
                <a:gd name="T14" fmla="*/ 333255 w 3723451"/>
                <a:gd name="T15" fmla="*/ 111240 h 932950"/>
                <a:gd name="T16" fmla="*/ 126353 w 3723451"/>
                <a:gd name="T17" fmla="*/ 49250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95714F87-081E-411C-97BA-F594C6761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5" y="1727776"/>
              <a:ext cx="241567" cy="97039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39 h 809868"/>
                <a:gd name="T6" fmla="*/ 813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400B5D00-2807-4616-A5A5-48F3415AA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3" y="1730143"/>
              <a:ext cx="238389" cy="97040"/>
            </a:xfrm>
            <a:custGeom>
              <a:avLst/>
              <a:gdLst>
                <a:gd name="T0" fmla="*/ 235135 w 1348191"/>
                <a:gd name="T1" fmla="*/ 0 h 791462"/>
                <a:gd name="T2" fmla="*/ 238389 w 1348191"/>
                <a:gd name="T3" fmla="*/ 46827 h 791462"/>
                <a:gd name="T4" fmla="*/ 86243 w 1348191"/>
                <a:gd name="T5" fmla="*/ 97040 h 791462"/>
                <a:gd name="T6" fmla="*/ 0 w 1348191"/>
                <a:gd name="T7" fmla="*/ 75037 h 791462"/>
                <a:gd name="T8" fmla="*/ 235135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EA577B83-F9C1-46A2-8B0C-959F7A1810B6}"/>
                </a:ext>
              </a:extLst>
            </p:cNvPr>
            <p:cNvCxnSpPr>
              <a:cxnSpLocks noChangeShapeType="1"/>
              <a:endCxn id="320" idx="2"/>
            </p:cNvCxnSpPr>
            <p:nvPr/>
          </p:nvCxnSpPr>
          <p:spPr bwMode="auto">
            <a:xfrm flipH="1" flipV="1">
              <a:off x="1871277" y="1737244"/>
              <a:ext cx="3178" cy="1230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74F1B31C-CE0D-4BC7-886B-7E729540AE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0" y="1734876"/>
              <a:ext cx="3178" cy="1230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116" name="Group 327">
            <a:extLst>
              <a:ext uri="{FF2B5EF4-FFF2-40B4-BE49-F238E27FC236}">
                <a16:creationId xmlns:a16="http://schemas.microsoft.com/office/drawing/2014/main" id="{A03EA670-E285-4108-A887-1FB66B665226}"/>
              </a:ext>
            </a:extLst>
          </p:cNvPr>
          <p:cNvGrpSpPr>
            <a:grpSpLocks/>
          </p:cNvGrpSpPr>
          <p:nvPr/>
        </p:nvGrpSpPr>
        <p:grpSpPr bwMode="auto">
          <a:xfrm>
            <a:off x="4376738" y="5473700"/>
            <a:ext cx="565150" cy="292100"/>
            <a:chOff x="1871277" y="1576300"/>
            <a:chExt cx="1128371" cy="437861"/>
          </a:xfrm>
        </p:grpSpPr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7FED3400-64CD-461B-981C-6AB5E314A23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2905"/>
              <a:ext cx="1125202" cy="32125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30" name="Rectangle 329">
              <a:extLst>
                <a:ext uri="{FF2B5EF4-FFF2-40B4-BE49-F238E27FC236}">
                  <a16:creationId xmlns:a16="http://schemas.microsoft.com/office/drawing/2014/main" id="{FF76BC90-CE4E-4175-B26E-D61D09CFCC22}"/>
                </a:ext>
              </a:extLst>
            </p:cNvPr>
            <p:cNvSpPr/>
            <p:nvPr/>
          </p:nvSpPr>
          <p:spPr bwMode="auto">
            <a:xfrm>
              <a:off x="1871277" y="1740499"/>
              <a:ext cx="1128371" cy="11422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AC1C63BB-5BE6-4CFB-83DF-23742A6FA68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2125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84982C76-E436-4B24-8A4B-D838DDA5B316}"/>
                </a:ext>
              </a:extLst>
            </p:cNvPr>
            <p:cNvSpPr/>
            <p:nvPr/>
          </p:nvSpPr>
          <p:spPr bwMode="auto">
            <a:xfrm>
              <a:off x="2159708" y="1673868"/>
              <a:ext cx="548339" cy="159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AE6C2F4C-1D3F-4729-9F58-EA6CA3708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412"/>
              <a:ext cx="662444" cy="111846"/>
            </a:xfrm>
            <a:custGeom>
              <a:avLst/>
              <a:gdLst>
                <a:gd name="T0" fmla="*/ 0 w 3723451"/>
                <a:gd name="T1" fmla="*/ 27363 h 932950"/>
                <a:gd name="T2" fmla="*/ 116562 w 3723451"/>
                <a:gd name="T3" fmla="*/ 322 h 932950"/>
                <a:gd name="T4" fmla="*/ 330164 w 3723451"/>
                <a:gd name="T5" fmla="*/ 62407 h 932950"/>
                <a:gd name="T6" fmla="*/ 533943 w 3723451"/>
                <a:gd name="T7" fmla="*/ 0 h 932950"/>
                <a:gd name="T8" fmla="*/ 662444 w 3723451"/>
                <a:gd name="T9" fmla="*/ 24834 h 932950"/>
                <a:gd name="T10" fmla="*/ 566839 w 3723451"/>
                <a:gd name="T11" fmla="*/ 55371 h 932950"/>
                <a:gd name="T12" fmla="*/ 536059 w 3723451"/>
                <a:gd name="T13" fmla="*/ 47138 h 932950"/>
                <a:gd name="T14" fmla="*/ 333917 w 3723451"/>
                <a:gd name="T15" fmla="*/ 111846 h 932950"/>
                <a:gd name="T16" fmla="*/ 126604 w 3723451"/>
                <a:gd name="T17" fmla="*/ 49519 h 932950"/>
                <a:gd name="T18" fmla="*/ 93086 w 3723451"/>
                <a:gd name="T19" fmla="*/ 56246 h 932950"/>
                <a:gd name="T20" fmla="*/ 0 w 3723451"/>
                <a:gd name="T21" fmla="*/ 27363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4C273963-3862-44B1-A2AC-D74A530836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8599"/>
              <a:ext cx="244057" cy="97568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5393 h 809868"/>
                <a:gd name="T4" fmla="*/ 154487 w 1366596"/>
                <a:gd name="T5" fmla="*/ 97568 h 809868"/>
                <a:gd name="T6" fmla="*/ 822 w 1366596"/>
                <a:gd name="T7" fmla="*/ 5155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DBDB274D-DF64-433B-9AA1-ABC71385E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980"/>
              <a:ext cx="240888" cy="95187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5933 h 791462"/>
                <a:gd name="T4" fmla="*/ 87147 w 1348191"/>
                <a:gd name="T5" fmla="*/ 95187 h 791462"/>
                <a:gd name="T6" fmla="*/ 0 w 1348191"/>
                <a:gd name="T7" fmla="*/ 73604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336" name="Straight Connector 335">
              <a:extLst>
                <a:ext uri="{FF2B5EF4-FFF2-40B4-BE49-F238E27FC236}">
                  <a16:creationId xmlns:a16="http://schemas.microsoft.com/office/drawing/2014/main" id="{486BD31B-D5BF-45CA-8CE6-B5F04C02D8FF}"/>
                </a:ext>
              </a:extLst>
            </p:cNvPr>
            <p:cNvCxnSpPr>
              <a:cxnSpLocks noChangeShapeType="1"/>
              <a:endCxn id="331" idx="2"/>
            </p:cNvCxnSpPr>
            <p:nvPr/>
          </p:nvCxnSpPr>
          <p:spPr bwMode="auto">
            <a:xfrm flipH="1" flipV="1">
              <a:off x="1871277" y="1735739"/>
              <a:ext cx="3169" cy="12374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3DFC8E44-33D9-48A9-B6D9-4787EE890D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3359"/>
              <a:ext cx="3171" cy="12374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117" name="Group 337">
            <a:extLst>
              <a:ext uri="{FF2B5EF4-FFF2-40B4-BE49-F238E27FC236}">
                <a16:creationId xmlns:a16="http://schemas.microsoft.com/office/drawing/2014/main" id="{14980F74-9EF6-45AC-BCE5-3A195B967905}"/>
              </a:ext>
            </a:extLst>
          </p:cNvPr>
          <p:cNvGrpSpPr>
            <a:grpSpLocks/>
          </p:cNvGrpSpPr>
          <p:nvPr/>
        </p:nvGrpSpPr>
        <p:grpSpPr bwMode="auto">
          <a:xfrm>
            <a:off x="5019675" y="5927725"/>
            <a:ext cx="563563" cy="293688"/>
            <a:chOff x="1871277" y="1576300"/>
            <a:chExt cx="1128371" cy="437861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E0B36B8F-10C2-4184-8B0A-36B2F0E170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57" y="1694641"/>
              <a:ext cx="1125191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40" name="Rectangle 339">
              <a:extLst>
                <a:ext uri="{FF2B5EF4-FFF2-40B4-BE49-F238E27FC236}">
                  <a16:creationId xmlns:a16="http://schemas.microsoft.com/office/drawing/2014/main" id="{239A9257-9001-4FA5-A711-B0140465A9B8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EE08DE9C-7BBD-4F29-BEEC-4D09C424C1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191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FD3FADEC-3488-42DB-954F-B6590E81B808}"/>
                </a:ext>
              </a:extLst>
            </p:cNvPr>
            <p:cNvSpPr/>
            <p:nvPr/>
          </p:nvSpPr>
          <p:spPr bwMode="auto">
            <a:xfrm>
              <a:off x="2160522" y="1673340"/>
              <a:ext cx="546703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54D1F2C6-5193-41FF-B6E1-66D3F16956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3309" y="1633103"/>
              <a:ext cx="661129" cy="111241"/>
            </a:xfrm>
            <a:custGeom>
              <a:avLst/>
              <a:gdLst>
                <a:gd name="T0" fmla="*/ 0 w 3723451"/>
                <a:gd name="T1" fmla="*/ 27215 h 932950"/>
                <a:gd name="T2" fmla="*/ 116330 w 3723451"/>
                <a:gd name="T3" fmla="*/ 321 h 932950"/>
                <a:gd name="T4" fmla="*/ 329508 w 3723451"/>
                <a:gd name="T5" fmla="*/ 62070 h 932950"/>
                <a:gd name="T6" fmla="*/ 532883 w 3723451"/>
                <a:gd name="T7" fmla="*/ 0 h 932950"/>
                <a:gd name="T8" fmla="*/ 661129 w 3723451"/>
                <a:gd name="T9" fmla="*/ 24700 h 932950"/>
                <a:gd name="T10" fmla="*/ 565714 w 3723451"/>
                <a:gd name="T11" fmla="*/ 55072 h 932950"/>
                <a:gd name="T12" fmla="*/ 534995 w 3723451"/>
                <a:gd name="T13" fmla="*/ 46883 h 932950"/>
                <a:gd name="T14" fmla="*/ 333254 w 3723451"/>
                <a:gd name="T15" fmla="*/ 111241 h 932950"/>
                <a:gd name="T16" fmla="*/ 126353 w 3723451"/>
                <a:gd name="T17" fmla="*/ 49251 h 932950"/>
                <a:gd name="T18" fmla="*/ 92901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5A34355D-E29D-4EE7-A10A-2D6E4EC4E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763" y="1727776"/>
              <a:ext cx="241567" cy="97040"/>
            </a:xfrm>
            <a:custGeom>
              <a:avLst/>
              <a:gdLst>
                <a:gd name="T0" fmla="*/ 0 w 1366596"/>
                <a:gd name="T1" fmla="*/ 0 h 809868"/>
                <a:gd name="T2" fmla="*/ 241567 w 1366596"/>
                <a:gd name="T3" fmla="*/ 74985 h 809868"/>
                <a:gd name="T4" fmla="*/ 152911 w 1366596"/>
                <a:gd name="T5" fmla="*/ 97040 h 809868"/>
                <a:gd name="T6" fmla="*/ 813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DEC64744-9CCA-45E1-B524-F6E857374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595" y="1730144"/>
              <a:ext cx="238387" cy="97039"/>
            </a:xfrm>
            <a:custGeom>
              <a:avLst/>
              <a:gdLst>
                <a:gd name="T0" fmla="*/ 235133 w 1348191"/>
                <a:gd name="T1" fmla="*/ 0 h 791462"/>
                <a:gd name="T2" fmla="*/ 238387 w 1348191"/>
                <a:gd name="T3" fmla="*/ 46827 h 791462"/>
                <a:gd name="T4" fmla="*/ 86242 w 1348191"/>
                <a:gd name="T5" fmla="*/ 97039 h 791462"/>
                <a:gd name="T6" fmla="*/ 0 w 1348191"/>
                <a:gd name="T7" fmla="*/ 75036 h 791462"/>
                <a:gd name="T8" fmla="*/ 235133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346" name="Straight Connector 345">
              <a:extLst>
                <a:ext uri="{FF2B5EF4-FFF2-40B4-BE49-F238E27FC236}">
                  <a16:creationId xmlns:a16="http://schemas.microsoft.com/office/drawing/2014/main" id="{0DE48BA6-8B0C-45DC-B7A4-5B987786EBBE}"/>
                </a:ext>
              </a:extLst>
            </p:cNvPr>
            <p:cNvCxnSpPr>
              <a:cxnSpLocks noChangeShapeType="1"/>
              <a:endCxn id="341" idx="2"/>
            </p:cNvCxnSpPr>
            <p:nvPr/>
          </p:nvCxnSpPr>
          <p:spPr bwMode="auto">
            <a:xfrm flipH="1" flipV="1">
              <a:off x="1871277" y="1737243"/>
              <a:ext cx="3180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922E1A59-826F-498C-A4B9-ADB02CDC6F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68" y="1734877"/>
              <a:ext cx="3180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118" name="Group 347">
            <a:extLst>
              <a:ext uri="{FF2B5EF4-FFF2-40B4-BE49-F238E27FC236}">
                <a16:creationId xmlns:a16="http://schemas.microsoft.com/office/drawing/2014/main" id="{2CA36487-2D8B-4DA1-9AAD-C6CBA346B85E}"/>
              </a:ext>
            </a:extLst>
          </p:cNvPr>
          <p:cNvGrpSpPr>
            <a:grpSpLocks/>
          </p:cNvGrpSpPr>
          <p:nvPr/>
        </p:nvGrpSpPr>
        <p:grpSpPr bwMode="auto">
          <a:xfrm>
            <a:off x="5741988" y="5613400"/>
            <a:ext cx="565150" cy="293688"/>
            <a:chOff x="1871277" y="1576300"/>
            <a:chExt cx="1128371" cy="437861"/>
          </a:xfrm>
        </p:grpSpPr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6443265B-6026-4A27-BA9E-7757287E5E7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D53D42B1-3ECB-4120-90DD-EEAD0AA863EC}"/>
                </a:ext>
              </a:extLst>
            </p:cNvPr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269C57F4-4D6E-4636-B740-825E398F7C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D2621432-5632-4B3C-A4E7-C88B44360F50}"/>
                </a:ext>
              </a:extLst>
            </p:cNvPr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CDF6241C-EEFE-48A3-9FF0-5B036A857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804C7643-79B2-478A-BA41-C07E89F7C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62CCD360-05A9-489D-B269-B98696D87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73D3B608-B34C-4C0C-96A6-D372EA9381C1}"/>
                </a:ext>
              </a:extLst>
            </p:cNvPr>
            <p:cNvCxnSpPr>
              <a:cxnSpLocks noChangeShapeType="1"/>
              <a:endCxn id="3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68606923-0C00-48FB-8BE8-3F0CA1AC217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8006D1-0BC0-4B3E-8414-806FC3320D50}"/>
              </a:ext>
            </a:extLst>
          </p:cNvPr>
          <p:cNvGrpSpPr>
            <a:grpSpLocks/>
          </p:cNvGrpSpPr>
          <p:nvPr/>
        </p:nvGrpSpPr>
        <p:grpSpPr bwMode="auto">
          <a:xfrm>
            <a:off x="1757363" y="2330450"/>
            <a:ext cx="5270500" cy="3805238"/>
            <a:chOff x="1757805" y="2331054"/>
            <a:chExt cx="5270058" cy="3804634"/>
          </a:xfrm>
        </p:grpSpPr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05F4207E-EE02-472F-B0E4-5B5C9D139C49}"/>
                </a:ext>
              </a:extLst>
            </p:cNvPr>
            <p:cNvSpPr/>
            <p:nvPr/>
          </p:nvSpPr>
          <p:spPr>
            <a:xfrm>
              <a:off x="1776853" y="4829382"/>
              <a:ext cx="1220685" cy="920604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0510" h="921649">
                  <a:moveTo>
                    <a:pt x="1060159" y="921649"/>
                  </a:moveTo>
                  <a:cubicBezTo>
                    <a:pt x="166591" y="183345"/>
                    <a:pt x="908943" y="790884"/>
                    <a:pt x="0" y="51716"/>
                  </a:cubicBezTo>
                  <a:cubicBezTo>
                    <a:pt x="346878" y="57311"/>
                    <a:pt x="712340" y="-5240"/>
                    <a:pt x="1059218" y="355"/>
                  </a:cubicBezTo>
                  <a:cubicBezTo>
                    <a:pt x="1192967" y="751903"/>
                    <a:pt x="1090859" y="157699"/>
                    <a:pt x="1220510" y="849923"/>
                  </a:cubicBezTo>
                  <a:cubicBezTo>
                    <a:pt x="1126090" y="855456"/>
                    <a:pt x="1222187" y="863235"/>
                    <a:pt x="1060159" y="92164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CFEA6AA0-A413-48FC-B340-F17939879418}"/>
                </a:ext>
              </a:extLst>
            </p:cNvPr>
            <p:cNvSpPr/>
            <p:nvPr/>
          </p:nvSpPr>
          <p:spPr>
            <a:xfrm>
              <a:off x="6102428" y="4916682"/>
              <a:ext cx="925435" cy="757117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304" h="758185">
                  <a:moveTo>
                    <a:pt x="0" y="735614"/>
                  </a:moveTo>
                  <a:cubicBezTo>
                    <a:pt x="309918" y="169731"/>
                    <a:pt x="59088" y="622691"/>
                    <a:pt x="405840" y="13939"/>
                  </a:cubicBezTo>
                  <a:cubicBezTo>
                    <a:pt x="580581" y="18247"/>
                    <a:pt x="751563" y="-3745"/>
                    <a:pt x="926304" y="563"/>
                  </a:cubicBezTo>
                  <a:cubicBezTo>
                    <a:pt x="312762" y="607705"/>
                    <a:pt x="474902" y="459041"/>
                    <a:pt x="183705" y="758185"/>
                  </a:cubicBezTo>
                  <a:cubicBezTo>
                    <a:pt x="49420" y="729549"/>
                    <a:pt x="196198" y="734148"/>
                    <a:pt x="0" y="735614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9892A2BA-ABA5-47BE-B672-0FC67056858B}"/>
                </a:ext>
              </a:extLst>
            </p:cNvPr>
            <p:cNvSpPr/>
            <p:nvPr/>
          </p:nvSpPr>
          <p:spPr>
            <a:xfrm>
              <a:off x="5288109" y="4937315"/>
              <a:ext cx="725426" cy="1099963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5009" h="1101479">
                  <a:moveTo>
                    <a:pt x="0" y="1073986"/>
                  </a:moveTo>
                  <a:cubicBezTo>
                    <a:pt x="95638" y="589814"/>
                    <a:pt x="96800" y="618448"/>
                    <a:pt x="206612" y="1724"/>
                  </a:cubicBezTo>
                  <a:cubicBezTo>
                    <a:pt x="451440" y="14348"/>
                    <a:pt x="499346" y="35256"/>
                    <a:pt x="725009" y="0"/>
                  </a:cubicBezTo>
                  <a:cubicBezTo>
                    <a:pt x="326141" y="749497"/>
                    <a:pt x="642687" y="159790"/>
                    <a:pt x="159092" y="1101479"/>
                  </a:cubicBezTo>
                  <a:cubicBezTo>
                    <a:pt x="24807" y="1072843"/>
                    <a:pt x="92525" y="1088071"/>
                    <a:pt x="0" y="107398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BA1E9F19-CC0C-4701-8C95-B817F9D79C27}"/>
                </a:ext>
              </a:extLst>
            </p:cNvPr>
            <p:cNvSpPr/>
            <p:nvPr/>
          </p:nvSpPr>
          <p:spPr>
            <a:xfrm>
              <a:off x="4300767" y="4956362"/>
              <a:ext cx="514307" cy="57775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578353">
                  <a:moveTo>
                    <a:pt x="135770" y="577341"/>
                  </a:moveTo>
                  <a:cubicBezTo>
                    <a:pt x="50587" y="214237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26658" y="280104"/>
                    <a:pt x="339280" y="576561"/>
                  </a:cubicBezTo>
                  <a:cubicBezTo>
                    <a:pt x="292835" y="580865"/>
                    <a:pt x="203869" y="575875"/>
                    <a:pt x="135770" y="57734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0BEFD13F-F717-4EAC-A642-6CA59026FE04}"/>
                </a:ext>
              </a:extLst>
            </p:cNvPr>
            <p:cNvSpPr/>
            <p:nvPr/>
          </p:nvSpPr>
          <p:spPr>
            <a:xfrm>
              <a:off x="3521369" y="4919856"/>
              <a:ext cx="593675" cy="121583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4113" h="1215612">
                  <a:moveTo>
                    <a:pt x="403236" y="1215612"/>
                  </a:moveTo>
                  <a:cubicBezTo>
                    <a:pt x="223947" y="663007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57486" y="515061"/>
                    <a:pt x="594113" y="1179818"/>
                  </a:cubicBezTo>
                  <a:cubicBezTo>
                    <a:pt x="496428" y="1184123"/>
                    <a:pt x="599434" y="1214146"/>
                    <a:pt x="403236" y="1215612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7200" name="Group 17">
              <a:extLst>
                <a:ext uri="{FF2B5EF4-FFF2-40B4-BE49-F238E27FC236}">
                  <a16:creationId xmlns:a16="http://schemas.microsoft.com/office/drawing/2014/main" id="{9AD1D0E8-FFAE-4628-83B7-B6D0F9036E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57805" y="2331054"/>
              <a:ext cx="1079500" cy="2674334"/>
              <a:chOff x="1757805" y="2331054"/>
              <a:chExt cx="1079500" cy="2674334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F165FED-0DE6-429D-9DA3-0273666C364B}"/>
                  </a:ext>
                </a:extLst>
              </p:cNvPr>
              <p:cNvSpPr/>
              <p:nvPr/>
            </p:nvSpPr>
            <p:spPr bwMode="auto">
              <a:xfrm rot="10800000">
                <a:off x="1789552" y="2580252"/>
                <a:ext cx="1027025" cy="10840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7296" name="Group 104">
                <a:extLst>
                  <a:ext uri="{FF2B5EF4-FFF2-40B4-BE49-F238E27FC236}">
                    <a16:creationId xmlns:a16="http://schemas.microsoft.com/office/drawing/2014/main" id="{986070FD-4040-4CC1-BFDC-CDE99AC4A1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2739" y="4616206"/>
                <a:ext cx="1034710" cy="389182"/>
                <a:chOff x="4128636" y="3606589"/>
                <a:chExt cx="568145" cy="338667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41B4BDAC-6B28-4F2D-9FD6-5B7D765EB728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22514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F1102420-0CB3-40E3-B39B-364420835DE4}"/>
                    </a:ext>
                  </a:extLst>
                </p:cNvPr>
                <p:cNvSpPr/>
                <p:nvPr/>
              </p:nvSpPr>
              <p:spPr>
                <a:xfrm>
                  <a:off x="4128891" y="3720271"/>
                  <a:ext cx="565669" cy="111880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DDAF8711-423F-4A17-980D-83EF955F70E5}"/>
                    </a:ext>
                  </a:extLst>
                </p:cNvPr>
                <p:cNvSpPr/>
                <p:nvPr/>
              </p:nvSpPr>
              <p:spPr>
                <a:xfrm>
                  <a:off x="4128891" y="3607011"/>
                  <a:ext cx="565669" cy="225140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2A1567BF-2C70-40CA-8541-BC23792B5197}"/>
                    </a:ext>
                  </a:extLst>
                </p:cNvPr>
                <p:cNvCxnSpPr/>
                <p:nvPr/>
              </p:nvCxnSpPr>
              <p:spPr>
                <a:xfrm>
                  <a:off x="4694560" y="3720271"/>
                  <a:ext cx="0" cy="11188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9402C530-F3A1-4D2B-9C1D-C27AD44BB2D4}"/>
                    </a:ext>
                  </a:extLst>
                </p:cNvPr>
                <p:cNvCxnSpPr/>
                <p:nvPr/>
              </p:nvCxnSpPr>
              <p:spPr>
                <a:xfrm>
                  <a:off x="4128891" y="3720271"/>
                  <a:ext cx="0" cy="111880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CFEE5064-7BD4-4887-8513-E39029283C31}"/>
                  </a:ext>
                </a:extLst>
              </p:cNvPr>
              <p:cNvSpPr/>
              <p:nvPr/>
            </p:nvSpPr>
            <p:spPr bwMode="auto">
              <a:xfrm>
                <a:off x="1802251" y="3602440"/>
                <a:ext cx="1027025" cy="116345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63A422F2-4A45-4348-AD98-794E0397C311}"/>
                  </a:ext>
                </a:extLst>
              </p:cNvPr>
              <p:cNvCxnSpPr/>
              <p:nvPr/>
            </p:nvCxnSpPr>
            <p:spPr bwMode="auto">
              <a:xfrm>
                <a:off x="1781615" y="2805642"/>
                <a:ext cx="20636" cy="202056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79A90CA5-0A9D-4D17-BAA0-96EFFAC2BBFE}"/>
                  </a:ext>
                </a:extLst>
              </p:cNvPr>
              <p:cNvCxnSpPr/>
              <p:nvPr/>
            </p:nvCxnSpPr>
            <p:spPr bwMode="auto">
              <a:xfrm flipH="1">
                <a:off x="2818166" y="2805642"/>
                <a:ext cx="4762" cy="197612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300" name="Group 9">
                <a:extLst>
                  <a:ext uri="{FF2B5EF4-FFF2-40B4-BE49-F238E27FC236}">
                    <a16:creationId xmlns:a16="http://schemas.microsoft.com/office/drawing/2014/main" id="{2514C3B6-60B5-423C-A4D8-2D620D449F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805" y="2331054"/>
                <a:ext cx="1079500" cy="430213"/>
                <a:chOff x="2183302" y="1574638"/>
                <a:chExt cx="1200154" cy="430181"/>
              </a:xfrm>
            </p:grpSpPr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423FFE22-3D61-4583-AC41-CFE090EA3A3C}"/>
                    </a:ext>
                  </a:extLst>
                </p:cNvPr>
                <p:cNvSpPr/>
                <p:nvPr/>
              </p:nvSpPr>
              <p:spPr bwMode="auto">
                <a:xfrm flipV="1">
                  <a:off x="2186832" y="1690499"/>
                  <a:ext cx="1194758" cy="31425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70" name="Rectangle 369">
                  <a:extLst>
                    <a:ext uri="{FF2B5EF4-FFF2-40B4-BE49-F238E27FC236}">
                      <a16:creationId xmlns:a16="http://schemas.microsoft.com/office/drawing/2014/main" id="{65288A0E-FB1A-4A8B-8FB3-601CB941AE71}"/>
                    </a:ext>
                  </a:extLst>
                </p:cNvPr>
                <p:cNvSpPr/>
                <p:nvPr/>
              </p:nvSpPr>
              <p:spPr bwMode="auto">
                <a:xfrm>
                  <a:off x="2183302" y="1734939"/>
                  <a:ext cx="1198287" cy="112686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1" name="Oval 370">
                  <a:extLst>
                    <a:ext uri="{FF2B5EF4-FFF2-40B4-BE49-F238E27FC236}">
                      <a16:creationId xmlns:a16="http://schemas.microsoft.com/office/drawing/2014/main" id="{2BC47535-D5BA-469B-B9E4-566A959B5D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523" cy="314252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72" name="Freeform 371">
                  <a:extLst>
                    <a:ext uri="{FF2B5EF4-FFF2-40B4-BE49-F238E27FC236}">
                      <a16:creationId xmlns:a16="http://schemas.microsoft.com/office/drawing/2014/main" id="{B2ACA4E0-3AF6-45B3-8CF9-D92101FA4711}"/>
                    </a:ext>
                  </a:extLst>
                </p:cNvPr>
                <p:cNvSpPr/>
                <p:nvPr/>
              </p:nvSpPr>
              <p:spPr bwMode="auto">
                <a:xfrm>
                  <a:off x="2490374" y="1671453"/>
                  <a:ext cx="582379" cy="157125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73" name="Freeform 372">
                  <a:extLst>
                    <a:ext uri="{FF2B5EF4-FFF2-40B4-BE49-F238E27FC236}">
                      <a16:creationId xmlns:a16="http://schemas.microsoft.com/office/drawing/2014/main" id="{00DFDBCD-41E5-45B3-A79F-65B1642FB4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372" y="1630188"/>
                  <a:ext cx="702384" cy="109512"/>
                </a:xfrm>
                <a:custGeom>
                  <a:avLst/>
                  <a:gdLst>
                    <a:gd name="T0" fmla="*/ 0 w 3723451"/>
                    <a:gd name="T1" fmla="*/ 26792 h 932950"/>
                    <a:gd name="T2" fmla="*/ 123590 w 3723451"/>
                    <a:gd name="T3" fmla="*/ 316 h 932950"/>
                    <a:gd name="T4" fmla="*/ 350070 w 3723451"/>
                    <a:gd name="T5" fmla="*/ 61105 h 932950"/>
                    <a:gd name="T6" fmla="*/ 566135 w 3723451"/>
                    <a:gd name="T7" fmla="*/ 0 h 932950"/>
                    <a:gd name="T8" fmla="*/ 702384 w 3723451"/>
                    <a:gd name="T9" fmla="*/ 24316 h 932950"/>
                    <a:gd name="T10" fmla="*/ 601015 w 3723451"/>
                    <a:gd name="T11" fmla="*/ 54216 h 932950"/>
                    <a:gd name="T12" fmla="*/ 568379 w 3723451"/>
                    <a:gd name="T13" fmla="*/ 46155 h 932950"/>
                    <a:gd name="T14" fmla="*/ 354049 w 3723451"/>
                    <a:gd name="T15" fmla="*/ 109512 h 932950"/>
                    <a:gd name="T16" fmla="*/ 134237 w 3723451"/>
                    <a:gd name="T17" fmla="*/ 48485 h 932950"/>
                    <a:gd name="T18" fmla="*/ 98698 w 3723451"/>
                    <a:gd name="T19" fmla="*/ 55072 h 932950"/>
                    <a:gd name="T20" fmla="*/ 0 w 3723451"/>
                    <a:gd name="T21" fmla="*/ 2679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74" name="Freeform 373">
                  <a:extLst>
                    <a:ext uri="{FF2B5EF4-FFF2-40B4-BE49-F238E27FC236}">
                      <a16:creationId xmlns:a16="http://schemas.microsoft.com/office/drawing/2014/main" id="{AAC769B9-B6B4-4C87-8782-42F998FD97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45" y="1723828"/>
                  <a:ext cx="257658" cy="9522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658 w 1366596"/>
                    <a:gd name="T3" fmla="*/ 73585 h 809868"/>
                    <a:gd name="T4" fmla="*/ 163097 w 1366596"/>
                    <a:gd name="T5" fmla="*/ 95228 h 809868"/>
                    <a:gd name="T6" fmla="*/ 867 w 1366596"/>
                    <a:gd name="T7" fmla="*/ 5031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75" name="Freeform 374">
                  <a:extLst>
                    <a:ext uri="{FF2B5EF4-FFF2-40B4-BE49-F238E27FC236}">
                      <a16:creationId xmlns:a16="http://schemas.microsoft.com/office/drawing/2014/main" id="{542A7F18-0A5D-488C-9FB3-469DBDE62B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018" y="1725416"/>
                  <a:ext cx="254129" cy="95228"/>
                </a:xfrm>
                <a:custGeom>
                  <a:avLst/>
                  <a:gdLst>
                    <a:gd name="T0" fmla="*/ 250660 w 1348191"/>
                    <a:gd name="T1" fmla="*/ 0 h 791462"/>
                    <a:gd name="T2" fmla="*/ 254129 w 1348191"/>
                    <a:gd name="T3" fmla="*/ 45953 h 791462"/>
                    <a:gd name="T4" fmla="*/ 91938 w 1348191"/>
                    <a:gd name="T5" fmla="*/ 95228 h 791462"/>
                    <a:gd name="T6" fmla="*/ 0 w 1348191"/>
                    <a:gd name="T7" fmla="*/ 73636 h 791462"/>
                    <a:gd name="T8" fmla="*/ 250660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10ED024D-69DB-4794-AA1E-9A1C6A0093DC}"/>
                    </a:ext>
                  </a:extLst>
                </p:cNvPr>
                <p:cNvCxnSpPr>
                  <a:cxnSpLocks noChangeShapeType="1"/>
                  <a:endCxn id="371" idx="2"/>
                </p:cNvCxnSpPr>
                <p:nvPr/>
              </p:nvCxnSpPr>
              <p:spPr bwMode="auto">
                <a:xfrm flipH="1" flipV="1">
                  <a:off x="2183302" y="1731764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77" name="Straight Connector 376">
                  <a:extLst>
                    <a:ext uri="{FF2B5EF4-FFF2-40B4-BE49-F238E27FC236}">
                      <a16:creationId xmlns:a16="http://schemas.microsoft.com/office/drawing/2014/main" id="{D1DB3F69-3899-41BB-8032-D754F8ECD555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25" y="1728590"/>
                  <a:ext cx="3530" cy="122209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7201" name="Group 18">
              <a:extLst>
                <a:ext uri="{FF2B5EF4-FFF2-40B4-BE49-F238E27FC236}">
                  <a16:creationId xmlns:a16="http://schemas.microsoft.com/office/drawing/2014/main" id="{08696FE7-FAE1-4187-8827-C91BD71EDA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0438" y="3174091"/>
              <a:ext cx="522287" cy="1831297"/>
              <a:chOff x="3500438" y="3174091"/>
              <a:chExt cx="522287" cy="1831297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94DEC242-61E3-48BC-8AEF-472CED55CA31}"/>
                  </a:ext>
                </a:extLst>
              </p:cNvPr>
              <p:cNvSpPr/>
              <p:nvPr/>
            </p:nvSpPr>
            <p:spPr bwMode="auto">
              <a:xfrm rot="10800000">
                <a:off x="3507320" y="3287221"/>
                <a:ext cx="498349" cy="306623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411A3C13-2DDC-4B30-ADCD-534631B686F6}"/>
                  </a:ext>
                </a:extLst>
              </p:cNvPr>
              <p:cNvCxnSpPr/>
              <p:nvPr/>
            </p:nvCxnSpPr>
            <p:spPr bwMode="auto">
              <a:xfrm flipH="1">
                <a:off x="4019802" y="3321497"/>
                <a:ext cx="1588" cy="153645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276" name="Picture 86" descr="router_top.png">
                <a:extLst>
                  <a:ext uri="{FF2B5EF4-FFF2-40B4-BE49-F238E27FC236}">
                    <a16:creationId xmlns:a16="http://schemas.microsoft.com/office/drawing/2014/main" id="{E5816C40-E21C-40BE-8A12-C83B534D03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0438" y="3194292"/>
                <a:ext cx="522287" cy="220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277" name="Group 82">
                <a:extLst>
                  <a:ext uri="{FF2B5EF4-FFF2-40B4-BE49-F238E27FC236}">
                    <a16:creationId xmlns:a16="http://schemas.microsoft.com/office/drawing/2014/main" id="{3F78A34C-A345-4669-BEA5-23763A5B10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442" y="4783543"/>
                <a:ext cx="507858" cy="221845"/>
                <a:chOff x="4128636" y="3606589"/>
                <a:chExt cx="568145" cy="338667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A37FCAD2-8D77-44C6-83F6-45EB24E3A078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22534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9C8D7EC2-25B8-4C40-95E1-2B64F33C74B7}"/>
                    </a:ext>
                  </a:extLst>
                </p:cNvPr>
                <p:cNvSpPr/>
                <p:nvPr/>
              </p:nvSpPr>
              <p:spPr>
                <a:xfrm>
                  <a:off x="4129087" y="3720182"/>
                  <a:ext cx="568256" cy="111462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447AF4E1-B171-47E0-BE20-97B86F66FA77}"/>
                    </a:ext>
                  </a:extLst>
                </p:cNvPr>
                <p:cNvSpPr/>
                <p:nvPr/>
              </p:nvSpPr>
              <p:spPr>
                <a:xfrm>
                  <a:off x="4129087" y="3606297"/>
                  <a:ext cx="568256" cy="22534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252EF1E5-9695-4D65-B1E0-EBF001C00D65}"/>
                    </a:ext>
                  </a:extLst>
                </p:cNvPr>
                <p:cNvCxnSpPr/>
                <p:nvPr/>
              </p:nvCxnSpPr>
              <p:spPr>
                <a:xfrm>
                  <a:off x="4697343" y="3720182"/>
                  <a:ext cx="0" cy="11146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4624099C-4C44-40EF-A9BE-A6FE0A6BC737}"/>
                    </a:ext>
                  </a:extLst>
                </p:cNvPr>
                <p:cNvCxnSpPr/>
                <p:nvPr/>
              </p:nvCxnSpPr>
              <p:spPr>
                <a:xfrm>
                  <a:off x="4129087" y="3720182"/>
                  <a:ext cx="0" cy="111462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AA258E3D-B925-44E8-A26E-8C1B8E6D4686}"/>
                  </a:ext>
                </a:extLst>
              </p:cNvPr>
              <p:cNvSpPr/>
              <p:nvPr/>
            </p:nvSpPr>
            <p:spPr bwMode="auto">
              <a:xfrm>
                <a:off x="3516608" y="3697675"/>
                <a:ext cx="498433" cy="116345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D576ACCD-80FF-4CA4-A048-8BE3530DF0A3}"/>
                  </a:ext>
                </a:extLst>
              </p:cNvPr>
              <p:cNvCxnSpPr>
                <a:stCxn id="381" idx="2"/>
              </p:cNvCxnSpPr>
              <p:nvPr/>
            </p:nvCxnSpPr>
            <p:spPr bwMode="auto">
              <a:xfrm flipH="1">
                <a:off x="3507083" y="3262769"/>
                <a:ext cx="4762" cy="168883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80" name="Group 377">
                <a:extLst>
                  <a:ext uri="{FF2B5EF4-FFF2-40B4-BE49-F238E27FC236}">
                    <a16:creationId xmlns:a16="http://schemas.microsoft.com/office/drawing/2014/main" id="{EF076D6A-054F-47F0-90E6-C6E5803D74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1057" y="3174091"/>
                <a:ext cx="504096" cy="242719"/>
                <a:chOff x="2183302" y="1574638"/>
                <a:chExt cx="1200154" cy="430218"/>
              </a:xfrm>
            </p:grpSpPr>
            <p:sp>
              <p:nvSpPr>
                <p:cNvPr id="379" name="Oval 378">
                  <a:extLst>
                    <a:ext uri="{FF2B5EF4-FFF2-40B4-BE49-F238E27FC236}">
                      <a16:creationId xmlns:a16="http://schemas.microsoft.com/office/drawing/2014/main" id="{C7C34D71-1AF1-4EF5-B5D0-515EE09F49D8}"/>
                    </a:ext>
                  </a:extLst>
                </p:cNvPr>
                <p:cNvSpPr/>
                <p:nvPr/>
              </p:nvSpPr>
              <p:spPr bwMode="auto">
                <a:xfrm flipV="1">
                  <a:off x="2188958" y="1689617"/>
                  <a:ext cx="1194231" cy="3150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380" name="Rectangle 379">
                  <a:extLst>
                    <a:ext uri="{FF2B5EF4-FFF2-40B4-BE49-F238E27FC236}">
                      <a16:creationId xmlns:a16="http://schemas.microsoft.com/office/drawing/2014/main" id="{FC15B7FD-017E-4A78-A046-4954453C3879}"/>
                    </a:ext>
                  </a:extLst>
                </p:cNvPr>
                <p:cNvSpPr/>
                <p:nvPr/>
              </p:nvSpPr>
              <p:spPr bwMode="auto">
                <a:xfrm>
                  <a:off x="2185178" y="1734631"/>
                  <a:ext cx="1198011" cy="11253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1" name="Oval 380">
                  <a:extLst>
                    <a:ext uri="{FF2B5EF4-FFF2-40B4-BE49-F238E27FC236}">
                      <a16:creationId xmlns:a16="http://schemas.microsoft.com/office/drawing/2014/main" id="{4EC2C146-6EBA-4A53-B66F-365AE7F74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5178" y="1574269"/>
                  <a:ext cx="1194231" cy="3150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82" name="Freeform 381">
                  <a:extLst>
                    <a:ext uri="{FF2B5EF4-FFF2-40B4-BE49-F238E27FC236}">
                      <a16:creationId xmlns:a16="http://schemas.microsoft.com/office/drawing/2014/main" id="{8C969CCF-24B4-4BF2-9061-E305E74ABAED}"/>
                    </a:ext>
                  </a:extLst>
                </p:cNvPr>
                <p:cNvSpPr/>
                <p:nvPr/>
              </p:nvSpPr>
              <p:spPr bwMode="auto">
                <a:xfrm>
                  <a:off x="2491295" y="1669924"/>
                  <a:ext cx="581999" cy="15754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383" name="Freeform 382">
                  <a:extLst>
                    <a:ext uri="{FF2B5EF4-FFF2-40B4-BE49-F238E27FC236}">
                      <a16:creationId xmlns:a16="http://schemas.microsoft.com/office/drawing/2014/main" id="{8720D734-50AA-4FA0-BC69-B2769EB0B7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828" y="1630537"/>
                  <a:ext cx="702933" cy="109721"/>
                </a:xfrm>
                <a:custGeom>
                  <a:avLst/>
                  <a:gdLst>
                    <a:gd name="T0" fmla="*/ 0 w 3723451"/>
                    <a:gd name="T1" fmla="*/ 26843 h 932950"/>
                    <a:gd name="T2" fmla="*/ 123686 w 3723451"/>
                    <a:gd name="T3" fmla="*/ 316 h 932950"/>
                    <a:gd name="T4" fmla="*/ 350344 w 3723451"/>
                    <a:gd name="T5" fmla="*/ 61221 h 932950"/>
                    <a:gd name="T6" fmla="*/ 566578 w 3723451"/>
                    <a:gd name="T7" fmla="*/ 0 h 932950"/>
                    <a:gd name="T8" fmla="*/ 702933 w 3723451"/>
                    <a:gd name="T9" fmla="*/ 24362 h 932950"/>
                    <a:gd name="T10" fmla="*/ 601485 w 3723451"/>
                    <a:gd name="T11" fmla="*/ 54319 h 932950"/>
                    <a:gd name="T12" fmla="*/ 568823 w 3723451"/>
                    <a:gd name="T13" fmla="*/ 46243 h 932950"/>
                    <a:gd name="T14" fmla="*/ 354326 w 3723451"/>
                    <a:gd name="T15" fmla="*/ 109721 h 932950"/>
                    <a:gd name="T16" fmla="*/ 134342 w 3723451"/>
                    <a:gd name="T17" fmla="*/ 48578 h 932950"/>
                    <a:gd name="T18" fmla="*/ 98775 w 3723451"/>
                    <a:gd name="T19" fmla="*/ 55177 h 932950"/>
                    <a:gd name="T20" fmla="*/ 0 w 3723451"/>
                    <a:gd name="T21" fmla="*/ 26843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84" name="Freeform 383">
                  <a:extLst>
                    <a:ext uri="{FF2B5EF4-FFF2-40B4-BE49-F238E27FC236}">
                      <a16:creationId xmlns:a16="http://schemas.microsoft.com/office/drawing/2014/main" id="{AB0AB9C2-B2D5-4469-BE63-9B5A028F37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1892" y="1723378"/>
                  <a:ext cx="260764" cy="95655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764 w 1366596"/>
                    <a:gd name="T3" fmla="*/ 73915 h 809868"/>
                    <a:gd name="T4" fmla="*/ 165063 w 1366596"/>
                    <a:gd name="T5" fmla="*/ 95655 h 809868"/>
                    <a:gd name="T6" fmla="*/ 878 w 1366596"/>
                    <a:gd name="T7" fmla="*/ 5054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385" name="Freeform 384">
                  <a:extLst>
                    <a:ext uri="{FF2B5EF4-FFF2-40B4-BE49-F238E27FC236}">
                      <a16:creationId xmlns:a16="http://schemas.microsoft.com/office/drawing/2014/main" id="{73974F88-C464-4A2F-B199-AF270D37D5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489" y="1726192"/>
                  <a:ext cx="253208" cy="92841"/>
                </a:xfrm>
                <a:custGeom>
                  <a:avLst/>
                  <a:gdLst>
                    <a:gd name="T0" fmla="*/ 249751 w 1348191"/>
                    <a:gd name="T1" fmla="*/ 0 h 791462"/>
                    <a:gd name="T2" fmla="*/ 253208 w 1348191"/>
                    <a:gd name="T3" fmla="*/ 44801 h 791462"/>
                    <a:gd name="T4" fmla="*/ 91604 w 1348191"/>
                    <a:gd name="T5" fmla="*/ 92841 h 791462"/>
                    <a:gd name="T6" fmla="*/ 0 w 1348191"/>
                    <a:gd name="T7" fmla="*/ 71790 h 791462"/>
                    <a:gd name="T8" fmla="*/ 24975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386" name="Straight Connector 385">
                  <a:extLst>
                    <a:ext uri="{FF2B5EF4-FFF2-40B4-BE49-F238E27FC236}">
                      <a16:creationId xmlns:a16="http://schemas.microsoft.com/office/drawing/2014/main" id="{E3C858EB-EA7D-448C-8259-A591DC54B834}"/>
                    </a:ext>
                  </a:extLst>
                </p:cNvPr>
                <p:cNvCxnSpPr>
                  <a:cxnSpLocks noChangeShapeType="1"/>
                  <a:endCxn id="381" idx="2"/>
                </p:cNvCxnSpPr>
                <p:nvPr/>
              </p:nvCxnSpPr>
              <p:spPr bwMode="auto">
                <a:xfrm flipH="1" flipV="1">
                  <a:off x="2185178" y="1731819"/>
                  <a:ext cx="3780" cy="120975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387" name="Straight Connector 386">
                  <a:extLst>
                    <a:ext uri="{FF2B5EF4-FFF2-40B4-BE49-F238E27FC236}">
                      <a16:creationId xmlns:a16="http://schemas.microsoft.com/office/drawing/2014/main" id="{BA100080-4393-4014-A2E8-25A247983AD3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409" y="1729005"/>
                  <a:ext cx="3780" cy="120976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7202" name="Group 19">
              <a:extLst>
                <a:ext uri="{FF2B5EF4-FFF2-40B4-BE49-F238E27FC236}">
                  <a16:creationId xmlns:a16="http://schemas.microsoft.com/office/drawing/2014/main" id="{216708E6-009B-43BC-800A-F4C1233768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99212" y="2486508"/>
              <a:ext cx="528376" cy="2517292"/>
              <a:chOff x="4299212" y="2486508"/>
              <a:chExt cx="528376" cy="2517292"/>
            </a:xfrm>
          </p:grpSpPr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21A59C00-EBEC-4C04-BCFE-FD7CD51AEF77}"/>
                  </a:ext>
                </a:extLst>
              </p:cNvPr>
              <p:cNvSpPr/>
              <p:nvPr/>
            </p:nvSpPr>
            <p:spPr bwMode="auto">
              <a:xfrm rot="10800000">
                <a:off x="4315358" y="2675960"/>
                <a:ext cx="498350" cy="91657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159D7DE1-F30A-4573-B523-3D7FD70340AE}"/>
                  </a:ext>
                </a:extLst>
              </p:cNvPr>
              <p:cNvCxnSpPr/>
              <p:nvPr/>
            </p:nvCxnSpPr>
            <p:spPr bwMode="auto">
              <a:xfrm>
                <a:off x="4821424" y="2642154"/>
                <a:ext cx="6349" cy="2214211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54" name="Group 442">
                <a:extLst>
                  <a:ext uri="{FF2B5EF4-FFF2-40B4-BE49-F238E27FC236}">
                    <a16:creationId xmlns:a16="http://schemas.microsoft.com/office/drawing/2014/main" id="{183AB51F-F388-425B-9A2C-C18DE4AE65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19479" y="4781999"/>
                <a:ext cx="507859" cy="221801"/>
                <a:chOff x="4128636" y="3606589"/>
                <a:chExt cx="568145" cy="338667"/>
              </a:xfrm>
            </p:grpSpPr>
            <p:sp>
              <p:nvSpPr>
                <p:cNvPr id="452" name="Oval 451">
                  <a:extLst>
                    <a:ext uri="{FF2B5EF4-FFF2-40B4-BE49-F238E27FC236}">
                      <a16:creationId xmlns:a16="http://schemas.microsoft.com/office/drawing/2014/main" id="{F05A4349-8EA5-4F76-8A10-C126CC074CCE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22539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3" name="Rectangle 452">
                  <a:extLst>
                    <a:ext uri="{FF2B5EF4-FFF2-40B4-BE49-F238E27FC236}">
                      <a16:creationId xmlns:a16="http://schemas.microsoft.com/office/drawing/2014/main" id="{D979CBF7-C037-42C2-8558-A7EC3069EE2B}"/>
                    </a:ext>
                  </a:extLst>
                </p:cNvPr>
                <p:cNvSpPr/>
                <p:nvPr/>
              </p:nvSpPr>
              <p:spPr>
                <a:xfrm>
                  <a:off x="4129012" y="3720139"/>
                  <a:ext cx="568256" cy="11148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CE157906-6E16-4DD2-8BE3-678B7ECECA68}"/>
                    </a:ext>
                  </a:extLst>
                </p:cNvPr>
                <p:cNvSpPr/>
                <p:nvPr/>
              </p:nvSpPr>
              <p:spPr>
                <a:xfrm>
                  <a:off x="4129012" y="3606230"/>
                  <a:ext cx="568256" cy="22539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55" name="Straight Connector 454">
                  <a:extLst>
                    <a:ext uri="{FF2B5EF4-FFF2-40B4-BE49-F238E27FC236}">
                      <a16:creationId xmlns:a16="http://schemas.microsoft.com/office/drawing/2014/main" id="{ACAEBDF5-F6DF-4359-9465-6115C04BE8E7}"/>
                    </a:ext>
                  </a:extLst>
                </p:cNvPr>
                <p:cNvCxnSpPr/>
                <p:nvPr/>
              </p:nvCxnSpPr>
              <p:spPr>
                <a:xfrm>
                  <a:off x="4697268" y="3720139"/>
                  <a:ext cx="0" cy="1114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6" name="Straight Connector 455">
                  <a:extLst>
                    <a:ext uri="{FF2B5EF4-FFF2-40B4-BE49-F238E27FC236}">
                      <a16:creationId xmlns:a16="http://schemas.microsoft.com/office/drawing/2014/main" id="{EE96C9E2-BFA1-499C-8B62-995380890E51}"/>
                    </a:ext>
                  </a:extLst>
                </p:cNvPr>
                <p:cNvCxnSpPr/>
                <p:nvPr/>
              </p:nvCxnSpPr>
              <p:spPr>
                <a:xfrm>
                  <a:off x="4129012" y="3720139"/>
                  <a:ext cx="0" cy="1114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4" name="Rectangle 443">
                <a:extLst>
                  <a:ext uri="{FF2B5EF4-FFF2-40B4-BE49-F238E27FC236}">
                    <a16:creationId xmlns:a16="http://schemas.microsoft.com/office/drawing/2014/main" id="{3707FFCE-FC87-40EA-B05F-A173A446C9E0}"/>
                  </a:ext>
                </a:extLst>
              </p:cNvPr>
              <p:cNvSpPr/>
              <p:nvPr/>
            </p:nvSpPr>
            <p:spPr bwMode="auto">
              <a:xfrm>
                <a:off x="4324577" y="3696087"/>
                <a:ext cx="498433" cy="116345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47" name="Straight Connector 446">
                <a:extLst>
                  <a:ext uri="{FF2B5EF4-FFF2-40B4-BE49-F238E27FC236}">
                    <a16:creationId xmlns:a16="http://schemas.microsoft.com/office/drawing/2014/main" id="{9DDBFB79-7FA0-4D82-BC90-BC0D55A10934}"/>
                  </a:ext>
                </a:extLst>
              </p:cNvPr>
              <p:cNvCxnSpPr>
                <a:stCxn id="458" idx="2"/>
              </p:cNvCxnSpPr>
              <p:nvPr/>
            </p:nvCxnSpPr>
            <p:spPr bwMode="auto">
              <a:xfrm>
                <a:off x="4300767" y="2640568"/>
                <a:ext cx="14286" cy="23094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57" name="Group 456">
                <a:extLst>
                  <a:ext uri="{FF2B5EF4-FFF2-40B4-BE49-F238E27FC236}">
                    <a16:creationId xmlns:a16="http://schemas.microsoft.com/office/drawing/2014/main" id="{A20B4970-4DD7-4A02-B409-8F0E94E029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99212" y="2486508"/>
                <a:ext cx="504825" cy="242888"/>
                <a:chOff x="2183302" y="1574638"/>
                <a:chExt cx="1200154" cy="430218"/>
              </a:xfrm>
            </p:grpSpPr>
            <p:sp>
              <p:nvSpPr>
                <p:cNvPr id="458" name="Oval 457">
                  <a:extLst>
                    <a:ext uri="{FF2B5EF4-FFF2-40B4-BE49-F238E27FC236}">
                      <a16:creationId xmlns:a16="http://schemas.microsoft.com/office/drawing/2014/main" id="{9571593B-549C-4FFB-B3A5-9F10C29E08E0}"/>
                    </a:ext>
                  </a:extLst>
                </p:cNvPr>
                <p:cNvSpPr/>
                <p:nvPr/>
              </p:nvSpPr>
              <p:spPr bwMode="auto">
                <a:xfrm flipV="1">
                  <a:off x="2186998" y="1690077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59" name="Rectangle 458">
                  <a:extLst>
                    <a:ext uri="{FF2B5EF4-FFF2-40B4-BE49-F238E27FC236}">
                      <a16:creationId xmlns:a16="http://schemas.microsoft.com/office/drawing/2014/main" id="{E0A5000B-C523-4B12-B766-0306F34E0440}"/>
                    </a:ext>
                  </a:extLst>
                </p:cNvPr>
                <p:cNvSpPr/>
                <p:nvPr/>
              </p:nvSpPr>
              <p:spPr bwMode="auto">
                <a:xfrm>
                  <a:off x="2183224" y="1735060"/>
                  <a:ext cx="1200054" cy="11245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FE1F0147-D220-4269-867D-596064EAA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224" y="1574808"/>
                  <a:ext cx="1196282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61" name="Freeform 460">
                  <a:extLst>
                    <a:ext uri="{FF2B5EF4-FFF2-40B4-BE49-F238E27FC236}">
                      <a16:creationId xmlns:a16="http://schemas.microsoft.com/office/drawing/2014/main" id="{BD7DC50A-8B90-4DAE-A7B2-275F3BFE2A28}"/>
                    </a:ext>
                  </a:extLst>
                </p:cNvPr>
                <p:cNvSpPr/>
                <p:nvPr/>
              </p:nvSpPr>
              <p:spPr bwMode="auto">
                <a:xfrm>
                  <a:off x="2488899" y="1670396"/>
                  <a:ext cx="584931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2" name="Freeform 461">
                  <a:extLst>
                    <a:ext uri="{FF2B5EF4-FFF2-40B4-BE49-F238E27FC236}">
                      <a16:creationId xmlns:a16="http://schemas.microsoft.com/office/drawing/2014/main" id="{62C844AD-B517-4F46-BA0F-2517A3EEA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519" y="1631037"/>
                  <a:ext cx="705691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1 w 3723451"/>
                    <a:gd name="T3" fmla="*/ 316 h 932950"/>
                    <a:gd name="T4" fmla="*/ 351718 w 3723451"/>
                    <a:gd name="T5" fmla="*/ 61180 h 932950"/>
                    <a:gd name="T6" fmla="*/ 568801 w 3723451"/>
                    <a:gd name="T7" fmla="*/ 0 h 932950"/>
                    <a:gd name="T8" fmla="*/ 705691 w 3723451"/>
                    <a:gd name="T9" fmla="*/ 24345 h 932950"/>
                    <a:gd name="T10" fmla="*/ 603845 w 3723451"/>
                    <a:gd name="T11" fmla="*/ 54282 h 932950"/>
                    <a:gd name="T12" fmla="*/ 571055 w 3723451"/>
                    <a:gd name="T13" fmla="*/ 46211 h 932950"/>
                    <a:gd name="T14" fmla="*/ 355716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463" name="Freeform 462">
                  <a:extLst>
                    <a:ext uri="{FF2B5EF4-FFF2-40B4-BE49-F238E27FC236}">
                      <a16:creationId xmlns:a16="http://schemas.microsoft.com/office/drawing/2014/main" id="{808BB42B-8635-41A6-9CAB-5AFC7450F4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690" y="1723814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464" name="Freeform 463">
                  <a:extLst>
                    <a:ext uri="{FF2B5EF4-FFF2-40B4-BE49-F238E27FC236}">
                      <a16:creationId xmlns:a16="http://schemas.microsoft.com/office/drawing/2014/main" id="{5A79600C-CC6D-47AA-BA8C-037614D178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196" y="1726625"/>
                  <a:ext cx="252843" cy="92778"/>
                </a:xfrm>
                <a:custGeom>
                  <a:avLst/>
                  <a:gdLst>
                    <a:gd name="T0" fmla="*/ 249391 w 1348191"/>
                    <a:gd name="T1" fmla="*/ 0 h 791462"/>
                    <a:gd name="T2" fmla="*/ 252843 w 1348191"/>
                    <a:gd name="T3" fmla="*/ 44771 h 791462"/>
                    <a:gd name="T4" fmla="*/ 91472 w 1348191"/>
                    <a:gd name="T5" fmla="*/ 92778 h 791462"/>
                    <a:gd name="T6" fmla="*/ 0 w 1348191"/>
                    <a:gd name="T7" fmla="*/ 71741 h 791462"/>
                    <a:gd name="T8" fmla="*/ 249391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465" name="Straight Connector 464">
                  <a:extLst>
                    <a:ext uri="{FF2B5EF4-FFF2-40B4-BE49-F238E27FC236}">
                      <a16:creationId xmlns:a16="http://schemas.microsoft.com/office/drawing/2014/main" id="{6284F7C2-D8AA-416B-8498-D10AE31816C7}"/>
                    </a:ext>
                  </a:extLst>
                </p:cNvPr>
                <p:cNvCxnSpPr>
                  <a:cxnSpLocks noChangeShapeType="1"/>
                  <a:endCxn id="460" idx="2"/>
                </p:cNvCxnSpPr>
                <p:nvPr/>
              </p:nvCxnSpPr>
              <p:spPr bwMode="auto">
                <a:xfrm flipH="1" flipV="1">
                  <a:off x="2183224" y="1732248"/>
                  <a:ext cx="3775" cy="120892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66" name="Straight Connector 465">
                  <a:extLst>
                    <a:ext uri="{FF2B5EF4-FFF2-40B4-BE49-F238E27FC236}">
                      <a16:creationId xmlns:a16="http://schemas.microsoft.com/office/drawing/2014/main" id="{0449490B-D768-4E3A-B52D-D6BF5A5546E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505" y="1729437"/>
                  <a:ext cx="3773" cy="120890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7203" name="Group 20">
              <a:extLst>
                <a:ext uri="{FF2B5EF4-FFF2-40B4-BE49-F238E27FC236}">
                  <a16:creationId xmlns:a16="http://schemas.microsoft.com/office/drawing/2014/main" id="{455DAE40-5B54-4167-BBA8-F8390FE263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91163" y="3179295"/>
              <a:ext cx="522287" cy="1824505"/>
              <a:chOff x="5491163" y="3179295"/>
              <a:chExt cx="522287" cy="1824505"/>
            </a:xfrm>
          </p:grpSpPr>
          <p:sp>
            <p:nvSpPr>
              <p:cNvPr id="468" name="Rectangle 467">
                <a:extLst>
                  <a:ext uri="{FF2B5EF4-FFF2-40B4-BE49-F238E27FC236}">
                    <a16:creationId xmlns:a16="http://schemas.microsoft.com/office/drawing/2014/main" id="{3EDBBB76-E72E-49F2-81E4-3865F66424DD}"/>
                  </a:ext>
                </a:extLst>
              </p:cNvPr>
              <p:cNvSpPr/>
              <p:nvPr/>
            </p:nvSpPr>
            <p:spPr bwMode="auto">
              <a:xfrm rot="10800000">
                <a:off x="5498044" y="3266845"/>
                <a:ext cx="498349" cy="325689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69" name="Straight Connector 468">
                <a:extLst>
                  <a:ext uri="{FF2B5EF4-FFF2-40B4-BE49-F238E27FC236}">
                    <a16:creationId xmlns:a16="http://schemas.microsoft.com/office/drawing/2014/main" id="{2A8B5373-45C6-4208-80A8-632808B7F5A0}"/>
                  </a:ext>
                </a:extLst>
              </p:cNvPr>
              <p:cNvCxnSpPr>
                <a:stCxn id="489" idx="6"/>
              </p:cNvCxnSpPr>
              <p:nvPr/>
            </p:nvCxnSpPr>
            <p:spPr bwMode="auto">
              <a:xfrm>
                <a:off x="6004011" y="3267530"/>
                <a:ext cx="6349" cy="1582486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231" name="Picture 469" descr="router_top.png">
                <a:extLst>
                  <a:ext uri="{FF2B5EF4-FFF2-40B4-BE49-F238E27FC236}">
                    <a16:creationId xmlns:a16="http://schemas.microsoft.com/office/drawing/2014/main" id="{D5BFF7F7-97CD-456F-9D51-D3EBC12BD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91163" y="3206725"/>
                <a:ext cx="522287" cy="2204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47232" name="Group 471">
                <a:extLst>
                  <a:ext uri="{FF2B5EF4-FFF2-40B4-BE49-F238E27FC236}">
                    <a16:creationId xmlns:a16="http://schemas.microsoft.com/office/drawing/2014/main" id="{6AEE25BC-F1D6-4E7B-BB0D-C02A1E2A98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2167" y="4781999"/>
                <a:ext cx="507858" cy="221801"/>
                <a:chOff x="4128636" y="3606589"/>
                <a:chExt cx="568145" cy="338667"/>
              </a:xfrm>
            </p:grpSpPr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E10B6392-596F-496F-BE38-11B93DDD72CD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225391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2" name="Rectangle 481">
                  <a:extLst>
                    <a:ext uri="{FF2B5EF4-FFF2-40B4-BE49-F238E27FC236}">
                      <a16:creationId xmlns:a16="http://schemas.microsoft.com/office/drawing/2014/main" id="{2B308CAA-AEDD-4178-A257-A7D6A5F8ECE2}"/>
                    </a:ext>
                  </a:extLst>
                </p:cNvPr>
                <p:cNvSpPr/>
                <p:nvPr/>
              </p:nvSpPr>
              <p:spPr>
                <a:xfrm>
                  <a:off x="4128900" y="3720139"/>
                  <a:ext cx="568256" cy="111484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960A7838-379A-481F-B235-5AEB1DF2F753}"/>
                    </a:ext>
                  </a:extLst>
                </p:cNvPr>
                <p:cNvSpPr/>
                <p:nvPr/>
              </p:nvSpPr>
              <p:spPr>
                <a:xfrm>
                  <a:off x="4128900" y="3606230"/>
                  <a:ext cx="568256" cy="225392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84" name="Straight Connector 483">
                  <a:extLst>
                    <a:ext uri="{FF2B5EF4-FFF2-40B4-BE49-F238E27FC236}">
                      <a16:creationId xmlns:a16="http://schemas.microsoft.com/office/drawing/2014/main" id="{98066926-0A87-4140-B0A0-213A9E262137}"/>
                    </a:ext>
                  </a:extLst>
                </p:cNvPr>
                <p:cNvCxnSpPr/>
                <p:nvPr/>
              </p:nvCxnSpPr>
              <p:spPr>
                <a:xfrm>
                  <a:off x="4697156" y="3720139"/>
                  <a:ext cx="0" cy="1114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Straight Connector 484">
                  <a:extLst>
                    <a:ext uri="{FF2B5EF4-FFF2-40B4-BE49-F238E27FC236}">
                      <a16:creationId xmlns:a16="http://schemas.microsoft.com/office/drawing/2014/main" id="{55088479-4699-403A-BC4C-AAA874ABDD65}"/>
                    </a:ext>
                  </a:extLst>
                </p:cNvPr>
                <p:cNvCxnSpPr/>
                <p:nvPr/>
              </p:nvCxnSpPr>
              <p:spPr>
                <a:xfrm>
                  <a:off x="4128900" y="3720139"/>
                  <a:ext cx="0" cy="111484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3" name="Rectangle 472">
                <a:extLst>
                  <a:ext uri="{FF2B5EF4-FFF2-40B4-BE49-F238E27FC236}">
                    <a16:creationId xmlns:a16="http://schemas.microsoft.com/office/drawing/2014/main" id="{AA02B39E-B55D-4B08-BDDA-22B6324FABF7}"/>
                  </a:ext>
                </a:extLst>
              </p:cNvPr>
              <p:cNvSpPr/>
              <p:nvPr/>
            </p:nvSpPr>
            <p:spPr bwMode="auto">
              <a:xfrm>
                <a:off x="5507166" y="3694500"/>
                <a:ext cx="498433" cy="116504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76" name="Straight Connector 475">
                <a:extLst>
                  <a:ext uri="{FF2B5EF4-FFF2-40B4-BE49-F238E27FC236}">
                    <a16:creationId xmlns:a16="http://schemas.microsoft.com/office/drawing/2014/main" id="{CC192B4A-EAEF-4D3A-AA7B-B3186079FEFF}"/>
                  </a:ext>
                </a:extLst>
              </p:cNvPr>
              <p:cNvCxnSpPr>
                <a:stCxn id="47231" idx="1"/>
              </p:cNvCxnSpPr>
              <p:nvPr/>
            </p:nvCxnSpPr>
            <p:spPr bwMode="auto">
              <a:xfrm>
                <a:off x="5491292" y="3316735"/>
                <a:ext cx="6349" cy="163327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35" name="Group 485">
                <a:extLst>
                  <a:ext uri="{FF2B5EF4-FFF2-40B4-BE49-F238E27FC236}">
                    <a16:creationId xmlns:a16="http://schemas.microsoft.com/office/drawing/2014/main" id="{D87D93AD-766F-4774-BDEF-5C935B291F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00688" y="3179295"/>
                <a:ext cx="504825" cy="242888"/>
                <a:chOff x="2183302" y="1574638"/>
                <a:chExt cx="1200154" cy="430218"/>
              </a:xfrm>
            </p:grpSpPr>
            <p:sp>
              <p:nvSpPr>
                <p:cNvPr id="487" name="Oval 486">
                  <a:extLst>
                    <a:ext uri="{FF2B5EF4-FFF2-40B4-BE49-F238E27FC236}">
                      <a16:creationId xmlns:a16="http://schemas.microsoft.com/office/drawing/2014/main" id="{76FA2A90-92F8-4950-BB0E-C757C8726788}"/>
                    </a:ext>
                  </a:extLst>
                </p:cNvPr>
                <p:cNvSpPr/>
                <p:nvPr/>
              </p:nvSpPr>
              <p:spPr bwMode="auto">
                <a:xfrm flipV="1">
                  <a:off x="2187379" y="1688754"/>
                  <a:ext cx="1196279" cy="31488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488" name="Rectangle 487">
                  <a:extLst>
                    <a:ext uri="{FF2B5EF4-FFF2-40B4-BE49-F238E27FC236}">
                      <a16:creationId xmlns:a16="http://schemas.microsoft.com/office/drawing/2014/main" id="{7F602AFF-DA9B-4042-9863-80AA581707FE}"/>
                    </a:ext>
                  </a:extLst>
                </p:cNvPr>
                <p:cNvSpPr/>
                <p:nvPr/>
              </p:nvSpPr>
              <p:spPr bwMode="auto">
                <a:xfrm>
                  <a:off x="2183606" y="1733737"/>
                  <a:ext cx="1200052" cy="11245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89" name="Oval 488">
                  <a:extLst>
                    <a:ext uri="{FF2B5EF4-FFF2-40B4-BE49-F238E27FC236}">
                      <a16:creationId xmlns:a16="http://schemas.microsoft.com/office/drawing/2014/main" id="{C3DB9BAB-8806-450D-A61D-41FD169BD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606" y="1573485"/>
                  <a:ext cx="1196277" cy="314880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490" name="Freeform 489">
                  <a:extLst>
                    <a:ext uri="{FF2B5EF4-FFF2-40B4-BE49-F238E27FC236}">
                      <a16:creationId xmlns:a16="http://schemas.microsoft.com/office/drawing/2014/main" id="{08C331C3-8F78-437A-BE38-3085420EE85D}"/>
                    </a:ext>
                  </a:extLst>
                </p:cNvPr>
                <p:cNvSpPr/>
                <p:nvPr/>
              </p:nvSpPr>
              <p:spPr bwMode="auto">
                <a:xfrm>
                  <a:off x="2489279" y="1669074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91" name="Freeform 490">
                  <a:extLst>
                    <a:ext uri="{FF2B5EF4-FFF2-40B4-BE49-F238E27FC236}">
                      <a16:creationId xmlns:a16="http://schemas.microsoft.com/office/drawing/2014/main" id="{F5BDFE09-D80B-4027-BBF9-9A36D23650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99" y="1629714"/>
                  <a:ext cx="705692" cy="109646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5 h 932950"/>
                    <a:gd name="T10" fmla="*/ 603846 w 3723451"/>
                    <a:gd name="T11" fmla="*/ 54282 h 932950"/>
                    <a:gd name="T12" fmla="*/ 571056 w 3723451"/>
                    <a:gd name="T13" fmla="*/ 46211 h 932950"/>
                    <a:gd name="T14" fmla="*/ 355717 w 3723451"/>
                    <a:gd name="T15" fmla="*/ 109646 h 932950"/>
                    <a:gd name="T16" fmla="*/ 134869 w 3723451"/>
                    <a:gd name="T17" fmla="*/ 48545 h 932950"/>
                    <a:gd name="T18" fmla="*/ 99163 w 3723451"/>
                    <a:gd name="T19" fmla="*/ 55139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492" name="Freeform 491">
                  <a:extLst>
                    <a:ext uri="{FF2B5EF4-FFF2-40B4-BE49-F238E27FC236}">
                      <a16:creationId xmlns:a16="http://schemas.microsoft.com/office/drawing/2014/main" id="{2B0F953B-34B0-4DC6-BACB-2DAABFE4D1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071" y="1722492"/>
                  <a:ext cx="256615" cy="95588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3 h 809868"/>
                    <a:gd name="T4" fmla="*/ 162436 w 1366596"/>
                    <a:gd name="T5" fmla="*/ 95588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493" name="Freeform 492">
                  <a:extLst>
                    <a:ext uri="{FF2B5EF4-FFF2-40B4-BE49-F238E27FC236}">
                      <a16:creationId xmlns:a16="http://schemas.microsoft.com/office/drawing/2014/main" id="{2B3E40F0-26E4-47A3-8C9F-11E1A34548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7579" y="1725302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7FC5EA19-8219-4AC4-AB64-949AAD118ED3}"/>
                    </a:ext>
                  </a:extLst>
                </p:cNvPr>
                <p:cNvCxnSpPr>
                  <a:cxnSpLocks noChangeShapeType="1"/>
                  <a:endCxn id="489" idx="2"/>
                </p:cNvCxnSpPr>
                <p:nvPr/>
              </p:nvCxnSpPr>
              <p:spPr bwMode="auto">
                <a:xfrm flipH="1" flipV="1">
                  <a:off x="2183606" y="1730925"/>
                  <a:ext cx="3773" cy="120892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A9E5AFB1-A828-4D71-A75F-85E5893C804A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83" y="1728114"/>
                  <a:ext cx="3775" cy="120890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7204" name="Group 21">
              <a:extLst>
                <a:ext uri="{FF2B5EF4-FFF2-40B4-BE49-F238E27FC236}">
                  <a16:creationId xmlns:a16="http://schemas.microsoft.com/office/drawing/2014/main" id="{8674750C-1D2B-40BA-B3CF-FA03E5462E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2366" y="2647932"/>
              <a:ext cx="522159" cy="2354282"/>
              <a:chOff x="6472366" y="2647932"/>
              <a:chExt cx="522159" cy="2354282"/>
            </a:xfrm>
          </p:grpSpPr>
          <p:sp>
            <p:nvSpPr>
              <p:cNvPr id="497" name="Rectangle 496">
                <a:extLst>
                  <a:ext uri="{FF2B5EF4-FFF2-40B4-BE49-F238E27FC236}">
                    <a16:creationId xmlns:a16="http://schemas.microsoft.com/office/drawing/2014/main" id="{79B67736-88AA-46F5-B075-8EA8D8BBE960}"/>
                  </a:ext>
                </a:extLst>
              </p:cNvPr>
              <p:cNvSpPr/>
              <p:nvPr/>
            </p:nvSpPr>
            <p:spPr bwMode="auto">
              <a:xfrm rot="10800000">
                <a:off x="6482296" y="2777838"/>
                <a:ext cx="498349" cy="72203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98" name="Straight Connector 497">
                <a:extLst>
                  <a:ext uri="{FF2B5EF4-FFF2-40B4-BE49-F238E27FC236}">
                    <a16:creationId xmlns:a16="http://schemas.microsoft.com/office/drawing/2014/main" id="{E8DC769D-E785-4192-AD4B-5B583A8C36FE}"/>
                  </a:ext>
                </a:extLst>
              </p:cNvPr>
              <p:cNvCxnSpPr/>
              <p:nvPr/>
            </p:nvCxnSpPr>
            <p:spPr bwMode="auto">
              <a:xfrm>
                <a:off x="6994528" y="2846910"/>
                <a:ext cx="0" cy="19983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09" name="Group 500">
                <a:extLst>
                  <a:ext uri="{FF2B5EF4-FFF2-40B4-BE49-F238E27FC236}">
                    <a16:creationId xmlns:a16="http://schemas.microsoft.com/office/drawing/2014/main" id="{FEF0357F-AA95-45E6-8A2D-486D20182F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86417" y="4766099"/>
                <a:ext cx="507858" cy="236115"/>
                <a:chOff x="4128636" y="3606589"/>
                <a:chExt cx="568145" cy="338667"/>
              </a:xfrm>
            </p:grpSpPr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05A7C9F2-C2C6-4EDF-B8BB-8157E19EF590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22538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1" name="Rectangle 510">
                  <a:extLst>
                    <a:ext uri="{FF2B5EF4-FFF2-40B4-BE49-F238E27FC236}">
                      <a16:creationId xmlns:a16="http://schemas.microsoft.com/office/drawing/2014/main" id="{60DA46D0-908D-4B0F-B9F8-F08AA06325D7}"/>
                    </a:ext>
                  </a:extLst>
                </p:cNvPr>
                <p:cNvSpPr/>
                <p:nvPr/>
              </p:nvSpPr>
              <p:spPr>
                <a:xfrm>
                  <a:off x="4128808" y="3720125"/>
                  <a:ext cx="568256" cy="111556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D63AD58C-B904-4683-A5D6-E6B9D12A8042}"/>
                    </a:ext>
                  </a:extLst>
                </p:cNvPr>
                <p:cNvSpPr/>
                <p:nvPr/>
              </p:nvSpPr>
              <p:spPr>
                <a:xfrm>
                  <a:off x="4128808" y="3606294"/>
                  <a:ext cx="568256" cy="225387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7B7C0CF6-2A07-42AD-B0B4-36776619C67C}"/>
                    </a:ext>
                  </a:extLst>
                </p:cNvPr>
                <p:cNvCxnSpPr/>
                <p:nvPr/>
              </p:nvCxnSpPr>
              <p:spPr>
                <a:xfrm>
                  <a:off x="4697064" y="3720125"/>
                  <a:ext cx="0" cy="11155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AC736ADA-880B-4BED-BFC4-1F5268421FAB}"/>
                    </a:ext>
                  </a:extLst>
                </p:cNvPr>
                <p:cNvCxnSpPr/>
                <p:nvPr/>
              </p:nvCxnSpPr>
              <p:spPr>
                <a:xfrm>
                  <a:off x="4128808" y="3720125"/>
                  <a:ext cx="0" cy="111556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2" name="Rectangle 501">
                <a:extLst>
                  <a:ext uri="{FF2B5EF4-FFF2-40B4-BE49-F238E27FC236}">
                    <a16:creationId xmlns:a16="http://schemas.microsoft.com/office/drawing/2014/main" id="{D781117F-3ACB-4F58-9332-AE376824ADB0}"/>
                  </a:ext>
                </a:extLst>
              </p:cNvPr>
              <p:cNvSpPr/>
              <p:nvPr/>
            </p:nvSpPr>
            <p:spPr bwMode="auto">
              <a:xfrm>
                <a:off x="6491333" y="3610376"/>
                <a:ext cx="498433" cy="123805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5" name="Straight Connector 504">
                <a:extLst>
                  <a:ext uri="{FF2B5EF4-FFF2-40B4-BE49-F238E27FC236}">
                    <a16:creationId xmlns:a16="http://schemas.microsoft.com/office/drawing/2014/main" id="{0B14D835-5D3E-4501-BAFA-792339C2105C}"/>
                  </a:ext>
                </a:extLst>
              </p:cNvPr>
              <p:cNvCxnSpPr/>
              <p:nvPr/>
            </p:nvCxnSpPr>
            <p:spPr bwMode="auto">
              <a:xfrm>
                <a:off x="6472285" y="2818340"/>
                <a:ext cx="9524" cy="2126912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212" name="Group 514">
                <a:extLst>
                  <a:ext uri="{FF2B5EF4-FFF2-40B4-BE49-F238E27FC236}">
                    <a16:creationId xmlns:a16="http://schemas.microsoft.com/office/drawing/2014/main" id="{5B8B479F-F662-40A7-B233-4E0F9A6CDE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478146" y="2647932"/>
                <a:ext cx="504825" cy="242887"/>
                <a:chOff x="2183302" y="1574638"/>
                <a:chExt cx="1200154" cy="430218"/>
              </a:xfrm>
            </p:grpSpPr>
            <p:sp>
              <p:nvSpPr>
                <p:cNvPr id="516" name="Oval 515">
                  <a:extLst>
                    <a:ext uri="{FF2B5EF4-FFF2-40B4-BE49-F238E27FC236}">
                      <a16:creationId xmlns:a16="http://schemas.microsoft.com/office/drawing/2014/main" id="{31BED775-9B00-4359-8339-F69D3CEB038F}"/>
                    </a:ext>
                  </a:extLst>
                </p:cNvPr>
                <p:cNvSpPr/>
                <p:nvPr/>
              </p:nvSpPr>
              <p:spPr bwMode="auto">
                <a:xfrm flipV="1">
                  <a:off x="2188237" y="1690921"/>
                  <a:ext cx="1196279" cy="31488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6BA09131-88FD-4B3D-8682-3D40427E7503}"/>
                    </a:ext>
                  </a:extLst>
                </p:cNvPr>
                <p:cNvSpPr/>
                <p:nvPr/>
              </p:nvSpPr>
              <p:spPr bwMode="auto">
                <a:xfrm>
                  <a:off x="2184464" y="1735904"/>
                  <a:ext cx="1200052" cy="112457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7FFDB712-35F0-463A-868E-0618DFC7DE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464" y="1575651"/>
                  <a:ext cx="1196277" cy="314881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19" name="Freeform 518">
                  <a:extLst>
                    <a:ext uri="{FF2B5EF4-FFF2-40B4-BE49-F238E27FC236}">
                      <a16:creationId xmlns:a16="http://schemas.microsoft.com/office/drawing/2014/main" id="{78C08B97-88CB-4239-B801-806115B31DB3}"/>
                    </a:ext>
                  </a:extLst>
                </p:cNvPr>
                <p:cNvSpPr/>
                <p:nvPr/>
              </p:nvSpPr>
              <p:spPr bwMode="auto">
                <a:xfrm>
                  <a:off x="2490137" y="1671240"/>
                  <a:ext cx="584932" cy="1574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20" name="Freeform 519">
                  <a:extLst>
                    <a:ext uri="{FF2B5EF4-FFF2-40B4-BE49-F238E27FC236}">
                      <a16:creationId xmlns:a16="http://schemas.microsoft.com/office/drawing/2014/main" id="{8965AF3F-A51B-4DB2-849E-6E5067516A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757" y="1631880"/>
                  <a:ext cx="705692" cy="109647"/>
                </a:xfrm>
                <a:custGeom>
                  <a:avLst/>
                  <a:gdLst>
                    <a:gd name="T0" fmla="*/ 0 w 3723451"/>
                    <a:gd name="T1" fmla="*/ 26825 h 932950"/>
                    <a:gd name="T2" fmla="*/ 124172 w 3723451"/>
                    <a:gd name="T3" fmla="*/ 316 h 932950"/>
                    <a:gd name="T4" fmla="*/ 351719 w 3723451"/>
                    <a:gd name="T5" fmla="*/ 61180 h 932950"/>
                    <a:gd name="T6" fmla="*/ 568801 w 3723451"/>
                    <a:gd name="T7" fmla="*/ 0 h 932950"/>
                    <a:gd name="T8" fmla="*/ 705692 w 3723451"/>
                    <a:gd name="T9" fmla="*/ 24346 h 932950"/>
                    <a:gd name="T10" fmla="*/ 603846 w 3723451"/>
                    <a:gd name="T11" fmla="*/ 54283 h 932950"/>
                    <a:gd name="T12" fmla="*/ 571056 w 3723451"/>
                    <a:gd name="T13" fmla="*/ 46212 h 932950"/>
                    <a:gd name="T14" fmla="*/ 355717 w 3723451"/>
                    <a:gd name="T15" fmla="*/ 109647 h 932950"/>
                    <a:gd name="T16" fmla="*/ 134869 w 3723451"/>
                    <a:gd name="T17" fmla="*/ 48545 h 932950"/>
                    <a:gd name="T18" fmla="*/ 99163 w 3723451"/>
                    <a:gd name="T19" fmla="*/ 55140 h 932950"/>
                    <a:gd name="T20" fmla="*/ 0 w 3723451"/>
                    <a:gd name="T21" fmla="*/ 26825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21" name="Freeform 520">
                  <a:extLst>
                    <a:ext uri="{FF2B5EF4-FFF2-40B4-BE49-F238E27FC236}">
                      <a16:creationId xmlns:a16="http://schemas.microsoft.com/office/drawing/2014/main" id="{97D53975-A6DB-4DBF-B65D-A0E20C926F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3929" y="1724658"/>
                  <a:ext cx="256615" cy="9558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6615 w 1366596"/>
                    <a:gd name="T3" fmla="*/ 73864 h 809868"/>
                    <a:gd name="T4" fmla="*/ 162436 w 1366596"/>
                    <a:gd name="T5" fmla="*/ 95589 h 809868"/>
                    <a:gd name="T6" fmla="*/ 864 w 1366596"/>
                    <a:gd name="T7" fmla="*/ 50510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22" name="Freeform 521">
                  <a:extLst>
                    <a:ext uri="{FF2B5EF4-FFF2-40B4-BE49-F238E27FC236}">
                      <a16:creationId xmlns:a16="http://schemas.microsoft.com/office/drawing/2014/main" id="{E8EA73CF-34A8-49EC-AC47-93DB638B55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8437" y="1727469"/>
                  <a:ext cx="252840" cy="92778"/>
                </a:xfrm>
                <a:custGeom>
                  <a:avLst/>
                  <a:gdLst>
                    <a:gd name="T0" fmla="*/ 249388 w 1348191"/>
                    <a:gd name="T1" fmla="*/ 0 h 791462"/>
                    <a:gd name="T2" fmla="*/ 252840 w 1348191"/>
                    <a:gd name="T3" fmla="*/ 44771 h 791462"/>
                    <a:gd name="T4" fmla="*/ 91471 w 1348191"/>
                    <a:gd name="T5" fmla="*/ 92778 h 791462"/>
                    <a:gd name="T6" fmla="*/ 0 w 1348191"/>
                    <a:gd name="T7" fmla="*/ 71741 h 791462"/>
                    <a:gd name="T8" fmla="*/ 249388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523" name="Straight Connector 522">
                  <a:extLst>
                    <a:ext uri="{FF2B5EF4-FFF2-40B4-BE49-F238E27FC236}">
                      <a16:creationId xmlns:a16="http://schemas.microsoft.com/office/drawing/2014/main" id="{A3A8B614-0FC0-4F15-82B4-8C63F85397E5}"/>
                    </a:ext>
                  </a:extLst>
                </p:cNvPr>
                <p:cNvCxnSpPr>
                  <a:cxnSpLocks noChangeShapeType="1"/>
                  <a:endCxn id="518" idx="2"/>
                </p:cNvCxnSpPr>
                <p:nvPr/>
              </p:nvCxnSpPr>
              <p:spPr bwMode="auto">
                <a:xfrm flipH="1" flipV="1">
                  <a:off x="2184464" y="1733091"/>
                  <a:ext cx="3773" cy="120893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1A82B045-2F0B-4361-B784-9606F0114A5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0741" y="1730281"/>
                  <a:ext cx="3775" cy="120891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sp>
        <p:nvSpPr>
          <p:cNvPr id="47120" name="Text Box 167">
            <a:extLst>
              <a:ext uri="{FF2B5EF4-FFF2-40B4-BE49-F238E27FC236}">
                <a16:creationId xmlns:a16="http://schemas.microsoft.com/office/drawing/2014/main" id="{1173B631-A063-4B38-B974-F8043DA388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3" y="277813"/>
            <a:ext cx="564289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3600" u="sng" dirty="0">
                <a:solidFill>
                  <a:srgbClr val="000099"/>
                </a:solidFill>
                <a:latin typeface="Comic Sans MS" panose="030F0702030302020204" pitchFamily="66" charset="0"/>
                <a:ea typeface="+mj-ea"/>
              </a:rPr>
              <a:t>*Per-router control plane</a:t>
            </a:r>
          </a:p>
        </p:txBody>
      </p:sp>
      <p:grpSp>
        <p:nvGrpSpPr>
          <p:cNvPr id="229" name="Group 228">
            <a:extLst>
              <a:ext uri="{FF2B5EF4-FFF2-40B4-BE49-F238E27FC236}">
                <a16:creationId xmlns:a16="http://schemas.microsoft.com/office/drawing/2014/main" id="{BB610F47-6BF9-4341-9700-A1AB31393074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686050"/>
            <a:ext cx="5111750" cy="879475"/>
            <a:chOff x="1866825" y="707349"/>
            <a:chExt cx="5112820" cy="879389"/>
          </a:xfrm>
        </p:grpSpPr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91741141-A401-4DC8-868F-BF4DF47D2793}"/>
                </a:ext>
              </a:extLst>
            </p:cNvPr>
            <p:cNvSpPr/>
            <p:nvPr/>
          </p:nvSpPr>
          <p:spPr>
            <a:xfrm>
              <a:off x="1866825" y="785129"/>
              <a:ext cx="954288" cy="49207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182" name="TextBox 233">
              <a:extLst>
                <a:ext uri="{FF2B5EF4-FFF2-40B4-BE49-F238E27FC236}">
                  <a16:creationId xmlns:a16="http://schemas.microsoft.com/office/drawing/2014/main" id="{112CF19E-711A-4423-8BA3-6C91267FFB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1781" y="783191"/>
              <a:ext cx="910613" cy="4761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475"/>
                </a:lnSpc>
              </a:pPr>
              <a:r>
                <a:rPr lang="en-US" altLang="zh-CN" sz="1400"/>
                <a:t>Routing</a:t>
              </a:r>
            </a:p>
            <a:p>
              <a:pPr algn="ctr">
                <a:lnSpc>
                  <a:spcPts val="1475"/>
                </a:lnSpc>
              </a:pPr>
              <a:r>
                <a:rPr lang="en-US" altLang="zh-CN" sz="1400"/>
                <a:t>Algorithm</a:t>
              </a:r>
            </a:p>
          </p:txBody>
        </p:sp>
        <p:cxnSp>
          <p:nvCxnSpPr>
            <p:cNvPr id="235" name="Straight Arrow Connector 234">
              <a:extLst>
                <a:ext uri="{FF2B5EF4-FFF2-40B4-BE49-F238E27FC236}">
                  <a16:creationId xmlns:a16="http://schemas.microsoft.com/office/drawing/2014/main" id="{A195D895-A72F-4210-8D3B-8E322ED370D5}"/>
                </a:ext>
              </a:extLst>
            </p:cNvPr>
            <p:cNvCxnSpPr/>
            <p:nvPr/>
          </p:nvCxnSpPr>
          <p:spPr>
            <a:xfrm flipV="1">
              <a:off x="2833815" y="807352"/>
              <a:ext cx="1517968" cy="214291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6BE9A16B-B32C-4F13-B849-420BF1A2980B}"/>
                </a:ext>
              </a:extLst>
            </p:cNvPr>
            <p:cNvCxnSpPr/>
            <p:nvPr/>
          </p:nvCxnSpPr>
          <p:spPr>
            <a:xfrm>
              <a:off x="2751248" y="1201014"/>
              <a:ext cx="797092" cy="279373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8A2E07D1-0AF5-456C-8B91-182CD91516E4}"/>
                </a:ext>
              </a:extLst>
            </p:cNvPr>
            <p:cNvCxnSpPr/>
            <p:nvPr/>
          </p:nvCxnSpPr>
          <p:spPr>
            <a:xfrm>
              <a:off x="4685228" y="894656"/>
              <a:ext cx="892362" cy="509538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237">
              <a:extLst>
                <a:ext uri="{FF2B5EF4-FFF2-40B4-BE49-F238E27FC236}">
                  <a16:creationId xmlns:a16="http://schemas.microsoft.com/office/drawing/2014/main" id="{9E991DDF-A79D-480F-BF7E-B58345BDDAA9}"/>
                </a:ext>
              </a:extLst>
            </p:cNvPr>
            <p:cNvCxnSpPr/>
            <p:nvPr/>
          </p:nvCxnSpPr>
          <p:spPr>
            <a:xfrm>
              <a:off x="4801139" y="801003"/>
              <a:ext cx="1695805" cy="13016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77D33C3-3F81-4F25-9300-725FF6076498}"/>
                </a:ext>
              </a:extLst>
            </p:cNvPr>
            <p:cNvSpPr/>
            <p:nvPr/>
          </p:nvSpPr>
          <p:spPr>
            <a:xfrm>
              <a:off x="6558870" y="894656"/>
              <a:ext cx="420775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9355C253-9B53-4D35-8EA7-EF763D694DE9}"/>
                </a:ext>
              </a:extLst>
            </p:cNvPr>
            <p:cNvSpPr/>
            <p:nvPr/>
          </p:nvSpPr>
          <p:spPr>
            <a:xfrm>
              <a:off x="5572826" y="1404194"/>
              <a:ext cx="420776" cy="182544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7C49388D-B10F-4C1B-A55A-5ACB1EBB3B39}"/>
                </a:ext>
              </a:extLst>
            </p:cNvPr>
            <p:cNvSpPr/>
            <p:nvPr/>
          </p:nvSpPr>
          <p:spPr>
            <a:xfrm>
              <a:off x="4367661" y="707349"/>
              <a:ext cx="420775" cy="182545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7E444E94-99AA-4F51-8326-D9B17819C86D}"/>
                </a:ext>
              </a:extLst>
            </p:cNvPr>
            <p:cNvSpPr/>
            <p:nvPr/>
          </p:nvSpPr>
          <p:spPr>
            <a:xfrm>
              <a:off x="3572157" y="1402606"/>
              <a:ext cx="420776" cy="180957"/>
            </a:xfrm>
            <a:prstGeom prst="ellipse">
              <a:avLst/>
            </a:prstGeom>
            <a:solidFill>
              <a:srgbClr val="CC0000">
                <a:alpha val="28000"/>
              </a:srgbClr>
            </a:solidFill>
            <a:ln w="3175">
              <a:solidFill>
                <a:srgbClr val="CC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43" name="Straight Arrow Connector 242">
              <a:extLst>
                <a:ext uri="{FF2B5EF4-FFF2-40B4-BE49-F238E27FC236}">
                  <a16:creationId xmlns:a16="http://schemas.microsoft.com/office/drawing/2014/main" id="{A7F6CAB1-3EE6-4E1F-95F8-B2211FAD067D}"/>
                </a:ext>
              </a:extLst>
            </p:cNvPr>
            <p:cNvCxnSpPr/>
            <p:nvPr/>
          </p:nvCxnSpPr>
          <p:spPr>
            <a:xfrm>
              <a:off x="2821113" y="1105773"/>
              <a:ext cx="2739010" cy="339692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243">
              <a:extLst>
                <a:ext uri="{FF2B5EF4-FFF2-40B4-BE49-F238E27FC236}">
                  <a16:creationId xmlns:a16="http://schemas.microsoft.com/office/drawing/2014/main" id="{BF94BE93-8BC1-4A35-8F97-DDC3557016C0}"/>
                </a:ext>
              </a:extLst>
            </p:cNvPr>
            <p:cNvCxnSpPr>
              <a:endCxn id="239" idx="2"/>
            </p:cNvCxnSpPr>
            <p:nvPr/>
          </p:nvCxnSpPr>
          <p:spPr>
            <a:xfrm flipV="1">
              <a:off x="3997696" y="985135"/>
              <a:ext cx="2561174" cy="469854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244">
              <a:extLst>
                <a:ext uri="{FF2B5EF4-FFF2-40B4-BE49-F238E27FC236}">
                  <a16:creationId xmlns:a16="http://schemas.microsoft.com/office/drawing/2014/main" id="{70627029-2D43-4A46-9B97-C56396C1071B}"/>
                </a:ext>
              </a:extLst>
            </p:cNvPr>
            <p:cNvCxnSpPr/>
            <p:nvPr/>
          </p:nvCxnSpPr>
          <p:spPr>
            <a:xfrm flipV="1">
              <a:off x="3991345" y="1508959"/>
              <a:ext cx="1581481" cy="0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245">
              <a:extLst>
                <a:ext uri="{FF2B5EF4-FFF2-40B4-BE49-F238E27FC236}">
                  <a16:creationId xmlns:a16="http://schemas.microsoft.com/office/drawing/2014/main" id="{43A85DB5-FDBE-4AAB-88F4-2EC13DFAD7D9}"/>
                </a:ext>
              </a:extLst>
            </p:cNvPr>
            <p:cNvCxnSpPr/>
            <p:nvPr/>
          </p:nvCxnSpPr>
          <p:spPr>
            <a:xfrm flipV="1">
              <a:off x="5996777" y="1083550"/>
              <a:ext cx="751044" cy="396836"/>
            </a:xfrm>
            <a:prstGeom prst="straightConnector1">
              <a:avLst/>
            </a:prstGeom>
            <a:ln w="2540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122" name="TextBox 257">
            <a:extLst>
              <a:ext uri="{FF2B5EF4-FFF2-40B4-BE49-F238E27FC236}">
                <a16:creationId xmlns:a16="http://schemas.microsoft.com/office/drawing/2014/main" id="{FE4BDA34-1022-46AB-B89B-2A4D643B5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5000" y="1154113"/>
            <a:ext cx="81581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latin typeface="Comic Sans MS" panose="030F0702030302020204" pitchFamily="66" charset="0"/>
              </a:rPr>
              <a:t>Individual routing algorithm components </a:t>
            </a:r>
            <a:r>
              <a:rPr lang="en-US" altLang="zh-CN" i="1" dirty="0">
                <a:solidFill>
                  <a:srgbClr val="000090"/>
                </a:solidFill>
                <a:latin typeface="Comic Sans MS" panose="030F0702030302020204" pitchFamily="66" charset="0"/>
              </a:rPr>
              <a:t>in each and every router </a:t>
            </a:r>
            <a:r>
              <a:rPr lang="en-US" altLang="zh-CN" dirty="0">
                <a:latin typeface="Comic Sans MS" panose="030F0702030302020204" pitchFamily="66" charset="0"/>
              </a:rPr>
              <a:t>interact in the control plane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02A3BB-8CE2-4941-8D95-BFB5D8E054AF}"/>
              </a:ext>
            </a:extLst>
          </p:cNvPr>
          <p:cNvGrpSpPr>
            <a:grpSpLocks/>
          </p:cNvGrpSpPr>
          <p:nvPr/>
        </p:nvGrpSpPr>
        <p:grpSpPr bwMode="auto">
          <a:xfrm>
            <a:off x="1557338" y="3074988"/>
            <a:ext cx="6375400" cy="1047750"/>
            <a:chOff x="1557338" y="3074988"/>
            <a:chExt cx="6375400" cy="1047750"/>
          </a:xfrm>
        </p:grpSpPr>
        <p:sp>
          <p:nvSpPr>
            <p:cNvPr id="47178" name="TextBox 232">
              <a:extLst>
                <a:ext uri="{FF2B5EF4-FFF2-40B4-BE49-F238E27FC236}">
                  <a16:creationId xmlns:a16="http://schemas.microsoft.com/office/drawing/2014/main" id="{5CC9CB7F-05A5-4E62-B7DD-E2804BC347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92975" y="3651250"/>
              <a:ext cx="595313" cy="471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zh-CN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altLang="zh-CN" sz="1400"/>
                <a:t>plane</a:t>
              </a:r>
            </a:p>
          </p:txBody>
        </p:sp>
        <p:sp>
          <p:nvSpPr>
            <p:cNvPr id="47179" name="TextBox 233">
              <a:extLst>
                <a:ext uri="{FF2B5EF4-FFF2-40B4-BE49-F238E27FC236}">
                  <a16:creationId xmlns:a16="http://schemas.microsoft.com/office/drawing/2014/main" id="{B90B3476-2BCE-4FB8-BD82-4E45FA665A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4713" y="3074988"/>
              <a:ext cx="708025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zh-CN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altLang="zh-CN" sz="1400"/>
                <a:t>plane</a:t>
              </a:r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DBD7A0BF-45AD-4FAF-9BEF-25B8ECA820D7}"/>
                </a:ext>
              </a:extLst>
            </p:cNvPr>
            <p:cNvCxnSpPr/>
            <p:nvPr/>
          </p:nvCxnSpPr>
          <p:spPr>
            <a:xfrm>
              <a:off x="1557338" y="3613150"/>
              <a:ext cx="6207125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390B7B-86C6-4F13-8B0C-DA473D0B30FC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702050"/>
            <a:ext cx="5126038" cy="1120775"/>
            <a:chOff x="-4746102" y="4471477"/>
            <a:chExt cx="5126173" cy="1120753"/>
          </a:xfrm>
        </p:grpSpPr>
        <p:pic>
          <p:nvPicPr>
            <p:cNvPr id="47156" name="Picture 10" descr="fig42_table.pdf">
              <a:extLst>
                <a:ext uri="{FF2B5EF4-FFF2-40B4-BE49-F238E27FC236}">
                  <a16:creationId xmlns:a16="http://schemas.microsoft.com/office/drawing/2014/main" id="{0F593046-24D2-4F80-91B7-234ADF1A7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746102" y="4471477"/>
              <a:ext cx="966463" cy="966962"/>
            </a:xfrm>
            <a:prstGeom prst="rect">
              <a:avLst/>
            </a:prstGeom>
            <a:noFill/>
            <a:ln w="9525">
              <a:solidFill>
                <a:srgbClr val="CC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7157" name="Group 25">
              <a:extLst>
                <a:ext uri="{FF2B5EF4-FFF2-40B4-BE49-F238E27FC236}">
                  <a16:creationId xmlns:a16="http://schemas.microsoft.com/office/drawing/2014/main" id="{965B59D2-01EF-4034-BF1A-79B526AADFB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3025264" y="5228984"/>
              <a:ext cx="3405335" cy="363246"/>
              <a:chOff x="-3025264" y="5228984"/>
              <a:chExt cx="3405335" cy="363246"/>
            </a:xfrm>
          </p:grpSpPr>
          <p:grpSp>
            <p:nvGrpSpPr>
              <p:cNvPr id="47158" name="Group 241">
                <a:extLst>
                  <a:ext uri="{FF2B5EF4-FFF2-40B4-BE49-F238E27FC236}">
                    <a16:creationId xmlns:a16="http://schemas.microsoft.com/office/drawing/2014/main" id="{72E4C722-8975-4DC5-A7CE-7598ACEE2D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3025264" y="5262858"/>
                <a:ext cx="430360" cy="329372"/>
                <a:chOff x="2931664" y="3912603"/>
                <a:chExt cx="430450" cy="329314"/>
              </a:xfrm>
            </p:grpSpPr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898F3B09-BC45-42A6-81F2-86A28808B14B}"/>
                    </a:ext>
                  </a:extLst>
                </p:cNvPr>
                <p:cNvSpPr/>
                <p:nvPr/>
              </p:nvSpPr>
              <p:spPr>
                <a:xfrm>
                  <a:off x="2936485" y="3908607"/>
                  <a:ext cx="425550" cy="33331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669217A1-728E-44DE-9EFC-CCEB2C8824E5}"/>
                    </a:ext>
                  </a:extLst>
                </p:cNvPr>
                <p:cNvCxnSpPr/>
                <p:nvPr/>
              </p:nvCxnSpPr>
              <p:spPr>
                <a:xfrm>
                  <a:off x="2931721" y="4003838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D951A231-59E1-47EA-87CD-9E9C13651720}"/>
                    </a:ext>
                  </a:extLst>
                </p:cNvPr>
                <p:cNvCxnSpPr/>
                <p:nvPr/>
              </p:nvCxnSpPr>
              <p:spPr>
                <a:xfrm>
                  <a:off x="2931721" y="4067326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222D53C3-F64D-45EB-9BFF-904E5F585E77}"/>
                    </a:ext>
                  </a:extLst>
                </p:cNvPr>
                <p:cNvCxnSpPr>
                  <a:stCxn id="92" idx="2"/>
                </p:cNvCxnSpPr>
                <p:nvPr/>
              </p:nvCxnSpPr>
              <p:spPr>
                <a:xfrm flipH="1" flipV="1">
                  <a:off x="3147672" y="4003838"/>
                  <a:ext cx="1588" cy="238079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59" name="Group 444">
                <a:extLst>
                  <a:ext uri="{FF2B5EF4-FFF2-40B4-BE49-F238E27FC236}">
                    <a16:creationId xmlns:a16="http://schemas.microsoft.com/office/drawing/2014/main" id="{521E7478-BC36-484D-AD2F-61A5B5667C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2217227" y="5261364"/>
                <a:ext cx="430361" cy="329307"/>
                <a:chOff x="2931664" y="3912603"/>
                <a:chExt cx="430450" cy="329314"/>
              </a:xfrm>
            </p:grpSpPr>
            <p:sp>
              <p:nvSpPr>
                <p:cNvPr id="448" name="Rectangle 447">
                  <a:extLst>
                    <a:ext uri="{FF2B5EF4-FFF2-40B4-BE49-F238E27FC236}">
                      <a16:creationId xmlns:a16="http://schemas.microsoft.com/office/drawing/2014/main" id="{45F01F6A-0AB4-4A01-9B76-5B0CE1DA009D}"/>
                    </a:ext>
                  </a:extLst>
                </p:cNvPr>
                <p:cNvSpPr/>
                <p:nvPr/>
              </p:nvSpPr>
              <p:spPr>
                <a:xfrm>
                  <a:off x="2936506" y="3908513"/>
                  <a:ext cx="425549" cy="33337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49" name="Straight Connector 448">
                  <a:extLst>
                    <a:ext uri="{FF2B5EF4-FFF2-40B4-BE49-F238E27FC236}">
                      <a16:creationId xmlns:a16="http://schemas.microsoft.com/office/drawing/2014/main" id="{F28B5EDE-044D-4E61-806B-75BBE843DC49}"/>
                    </a:ext>
                  </a:extLst>
                </p:cNvPr>
                <p:cNvCxnSpPr/>
                <p:nvPr/>
              </p:nvCxnSpPr>
              <p:spPr>
                <a:xfrm>
                  <a:off x="2931743" y="4003763"/>
                  <a:ext cx="42554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0" name="Straight Connector 449">
                  <a:extLst>
                    <a:ext uri="{FF2B5EF4-FFF2-40B4-BE49-F238E27FC236}">
                      <a16:creationId xmlns:a16="http://schemas.microsoft.com/office/drawing/2014/main" id="{AA114C8E-3BC8-474B-994D-102F89AF8E0E}"/>
                    </a:ext>
                  </a:extLst>
                </p:cNvPr>
                <p:cNvCxnSpPr/>
                <p:nvPr/>
              </p:nvCxnSpPr>
              <p:spPr>
                <a:xfrm>
                  <a:off x="2931743" y="4067263"/>
                  <a:ext cx="425549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1" name="Straight Connector 450">
                  <a:extLst>
                    <a:ext uri="{FF2B5EF4-FFF2-40B4-BE49-F238E27FC236}">
                      <a16:creationId xmlns:a16="http://schemas.microsoft.com/office/drawing/2014/main" id="{1CFA9EA6-0B22-473C-BF93-D725C16E0ED8}"/>
                    </a:ext>
                  </a:extLst>
                </p:cNvPr>
                <p:cNvCxnSpPr>
                  <a:stCxn id="448" idx="2"/>
                </p:cNvCxnSpPr>
                <p:nvPr/>
              </p:nvCxnSpPr>
              <p:spPr>
                <a:xfrm flipH="1" flipV="1">
                  <a:off x="3147693" y="4003763"/>
                  <a:ext cx="1587" cy="23812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60" name="Group 473">
                <a:extLst>
                  <a:ext uri="{FF2B5EF4-FFF2-40B4-BE49-F238E27FC236}">
                    <a16:creationId xmlns:a16="http://schemas.microsoft.com/office/drawing/2014/main" id="{D5CCEA77-7699-48C2-AE8C-94D69D5BBA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1034539" y="5261364"/>
                <a:ext cx="430360" cy="329307"/>
                <a:chOff x="2931664" y="3912603"/>
                <a:chExt cx="430450" cy="329314"/>
              </a:xfrm>
            </p:grpSpPr>
            <p:sp>
              <p:nvSpPr>
                <p:cNvPr id="477" name="Rectangle 476">
                  <a:extLst>
                    <a:ext uri="{FF2B5EF4-FFF2-40B4-BE49-F238E27FC236}">
                      <a16:creationId xmlns:a16="http://schemas.microsoft.com/office/drawing/2014/main" id="{A169E062-5B84-4C24-AD22-E306DDAB75CE}"/>
                    </a:ext>
                  </a:extLst>
                </p:cNvPr>
                <p:cNvSpPr/>
                <p:nvPr/>
              </p:nvSpPr>
              <p:spPr>
                <a:xfrm>
                  <a:off x="2936538" y="3908513"/>
                  <a:ext cx="425550" cy="333376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478" name="Straight Connector 477">
                  <a:extLst>
                    <a:ext uri="{FF2B5EF4-FFF2-40B4-BE49-F238E27FC236}">
                      <a16:creationId xmlns:a16="http://schemas.microsoft.com/office/drawing/2014/main" id="{C3FD6846-B761-4A55-80C1-52A513336611}"/>
                    </a:ext>
                  </a:extLst>
                </p:cNvPr>
                <p:cNvCxnSpPr/>
                <p:nvPr/>
              </p:nvCxnSpPr>
              <p:spPr>
                <a:xfrm>
                  <a:off x="2931774" y="4003763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Straight Connector 478">
                  <a:extLst>
                    <a:ext uri="{FF2B5EF4-FFF2-40B4-BE49-F238E27FC236}">
                      <a16:creationId xmlns:a16="http://schemas.microsoft.com/office/drawing/2014/main" id="{7ADA788E-EF03-4DB7-926F-7910E4120E3C}"/>
                    </a:ext>
                  </a:extLst>
                </p:cNvPr>
                <p:cNvCxnSpPr/>
                <p:nvPr/>
              </p:nvCxnSpPr>
              <p:spPr>
                <a:xfrm>
                  <a:off x="2931774" y="4067263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Straight Connector 479">
                  <a:extLst>
                    <a:ext uri="{FF2B5EF4-FFF2-40B4-BE49-F238E27FC236}">
                      <a16:creationId xmlns:a16="http://schemas.microsoft.com/office/drawing/2014/main" id="{8345EE23-5D63-495B-928B-537A8A1B88D2}"/>
                    </a:ext>
                  </a:extLst>
                </p:cNvPr>
                <p:cNvCxnSpPr>
                  <a:stCxn id="477" idx="2"/>
                </p:cNvCxnSpPr>
                <p:nvPr/>
              </p:nvCxnSpPr>
              <p:spPr>
                <a:xfrm flipH="1" flipV="1">
                  <a:off x="3147725" y="4003763"/>
                  <a:ext cx="1588" cy="238126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161" name="Group 502">
                <a:extLst>
                  <a:ext uri="{FF2B5EF4-FFF2-40B4-BE49-F238E27FC236}">
                    <a16:creationId xmlns:a16="http://schemas.microsoft.com/office/drawing/2014/main" id="{154B7CC0-1F7D-419B-A3F6-CF4D548F86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50289" y="5228984"/>
                <a:ext cx="430360" cy="350559"/>
                <a:chOff x="2931664" y="3912603"/>
                <a:chExt cx="430450" cy="329314"/>
              </a:xfrm>
            </p:grpSpPr>
            <p:sp>
              <p:nvSpPr>
                <p:cNvPr id="506" name="Rectangle 505">
                  <a:extLst>
                    <a:ext uri="{FF2B5EF4-FFF2-40B4-BE49-F238E27FC236}">
                      <a16:creationId xmlns:a16="http://schemas.microsoft.com/office/drawing/2014/main" id="{C49CB34A-9D93-4D0F-9B24-42E77B959FD6}"/>
                    </a:ext>
                  </a:extLst>
                </p:cNvPr>
                <p:cNvSpPr/>
                <p:nvPr/>
              </p:nvSpPr>
              <p:spPr>
                <a:xfrm>
                  <a:off x="2936564" y="3912336"/>
                  <a:ext cx="425550" cy="329569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07" name="Straight Connector 506">
                  <a:extLst>
                    <a:ext uri="{FF2B5EF4-FFF2-40B4-BE49-F238E27FC236}">
                      <a16:creationId xmlns:a16="http://schemas.microsoft.com/office/drawing/2014/main" id="{1667FDAA-0F0A-4BBD-ADFA-8AEF1FB49856}"/>
                    </a:ext>
                  </a:extLst>
                </p:cNvPr>
                <p:cNvCxnSpPr/>
                <p:nvPr/>
              </p:nvCxnSpPr>
              <p:spPr>
                <a:xfrm>
                  <a:off x="2931800" y="4003303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Connector 507">
                  <a:extLst>
                    <a:ext uri="{FF2B5EF4-FFF2-40B4-BE49-F238E27FC236}">
                      <a16:creationId xmlns:a16="http://schemas.microsoft.com/office/drawing/2014/main" id="{680F1F43-5190-402F-8E08-7A1FE4091DEB}"/>
                    </a:ext>
                  </a:extLst>
                </p:cNvPr>
                <p:cNvCxnSpPr/>
                <p:nvPr/>
              </p:nvCxnSpPr>
              <p:spPr>
                <a:xfrm>
                  <a:off x="2931800" y="4067428"/>
                  <a:ext cx="425550" cy="0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Connector 508">
                  <a:extLst>
                    <a:ext uri="{FF2B5EF4-FFF2-40B4-BE49-F238E27FC236}">
                      <a16:creationId xmlns:a16="http://schemas.microsoft.com/office/drawing/2014/main" id="{F1600398-FFD8-4F61-AC7A-AAD50F029CA2}"/>
                    </a:ext>
                  </a:extLst>
                </p:cNvPr>
                <p:cNvCxnSpPr>
                  <a:stCxn id="506" idx="2"/>
                </p:cNvCxnSpPr>
                <p:nvPr/>
              </p:nvCxnSpPr>
              <p:spPr>
                <a:xfrm flipH="1" flipV="1">
                  <a:off x="3147751" y="4003303"/>
                  <a:ext cx="1588" cy="238602"/>
                </a:xfrm>
                <a:prstGeom prst="line">
                  <a:avLst/>
                </a:prstGeom>
                <a:ln w="3175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3B60E6-8684-4FD7-AA49-9933EE831CB2}"/>
              </a:ext>
            </a:extLst>
          </p:cNvPr>
          <p:cNvGrpSpPr>
            <a:grpSpLocks/>
          </p:cNvGrpSpPr>
          <p:nvPr/>
        </p:nvGrpSpPr>
        <p:grpSpPr bwMode="auto">
          <a:xfrm>
            <a:off x="2282825" y="2882900"/>
            <a:ext cx="4437063" cy="1577975"/>
            <a:chOff x="-4267279" y="3655204"/>
            <a:chExt cx="4437063" cy="1578510"/>
          </a:xfrm>
        </p:grpSpPr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7B8B436A-DAB1-459A-85A9-B76340F570B4}"/>
                </a:ext>
              </a:extLst>
            </p:cNvPr>
            <p:cNvCxnSpPr/>
            <p:nvPr/>
          </p:nvCxnSpPr>
          <p:spPr bwMode="auto">
            <a:xfrm>
              <a:off x="-4267279" y="4047450"/>
              <a:ext cx="0" cy="422418"/>
            </a:xfrm>
            <a:prstGeom prst="straightConnector1">
              <a:avLst/>
            </a:prstGeom>
            <a:ln w="12700">
              <a:solidFill>
                <a:srgbClr val="CC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259C89AE-901E-43EF-BF9D-C8E4C32A3F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-2808366" y="4361882"/>
              <a:ext cx="0" cy="87183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6" name="Straight Arrow Connector 445">
              <a:extLst>
                <a:ext uri="{FF2B5EF4-FFF2-40B4-BE49-F238E27FC236}">
                  <a16:creationId xmlns:a16="http://schemas.microsoft.com/office/drawing/2014/main" id="{3C030E54-3EAF-4D5F-A88A-0E7A26B3F8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2006679" y="3655204"/>
              <a:ext cx="6350" cy="157692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5" name="Straight Arrow Connector 474">
              <a:extLst>
                <a:ext uri="{FF2B5EF4-FFF2-40B4-BE49-F238E27FC236}">
                  <a16:creationId xmlns:a16="http://schemas.microsoft.com/office/drawing/2014/main" id="{B4F20FCC-FBCD-409A-B091-CB9B467B4F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-823991" y="4326945"/>
              <a:ext cx="6350" cy="90518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Arrow Connector 503">
              <a:extLst>
                <a:ext uri="{FF2B5EF4-FFF2-40B4-BE49-F238E27FC236}">
                  <a16:creationId xmlns:a16="http://schemas.microsoft.com/office/drawing/2014/main" id="{D550B049-FA16-4AF3-BC3E-053250ED78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66609" y="3798127"/>
              <a:ext cx="3175" cy="1399062"/>
            </a:xfrm>
            <a:prstGeom prst="straightConnector1">
              <a:avLst/>
            </a:prstGeom>
            <a:noFill/>
            <a:ln w="6350">
              <a:solidFill>
                <a:srgbClr val="CC0000"/>
              </a:solidFill>
              <a:round/>
              <a:headEnd/>
              <a:tailEnd type="triangle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F9FBD95F-23CE-439B-827F-6C145AB54C96}"/>
              </a:ext>
            </a:extLst>
          </p:cNvPr>
          <p:cNvCxnSpPr/>
          <p:nvPr/>
        </p:nvCxnSpPr>
        <p:spPr>
          <a:xfrm flipH="1">
            <a:off x="1282700" y="5802313"/>
            <a:ext cx="1508125" cy="1587"/>
          </a:xfrm>
          <a:prstGeom prst="line">
            <a:avLst/>
          </a:prstGeom>
          <a:ln w="9525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129" name="TextBox 265">
            <a:extLst>
              <a:ext uri="{FF2B5EF4-FFF2-40B4-BE49-F238E27FC236}">
                <a16:creationId xmlns:a16="http://schemas.microsoft.com/office/drawing/2014/main" id="{790F839A-CC3E-4814-8CF9-06DBF3BADE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8813" y="5473700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/>
              <a:t>1</a:t>
            </a:r>
          </a:p>
        </p:txBody>
      </p:sp>
      <p:sp>
        <p:nvSpPr>
          <p:cNvPr id="47130" name="TextBox 281">
            <a:extLst>
              <a:ext uri="{FF2B5EF4-FFF2-40B4-BE49-F238E27FC236}">
                <a16:creationId xmlns:a16="http://schemas.microsoft.com/office/drawing/2014/main" id="{44DA06BD-B9DB-49EE-9047-95FD9E6EE2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3438" y="5761038"/>
            <a:ext cx="2635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/>
              <a:t>2</a:t>
            </a:r>
          </a:p>
        </p:txBody>
      </p:sp>
      <p:grpSp>
        <p:nvGrpSpPr>
          <p:cNvPr id="47131" name="Group 5">
            <a:extLst>
              <a:ext uri="{FF2B5EF4-FFF2-40B4-BE49-F238E27FC236}">
                <a16:creationId xmlns:a16="http://schemas.microsoft.com/office/drawing/2014/main" id="{187A94C5-2013-44BC-A7D0-4945675FC5DB}"/>
              </a:ext>
            </a:extLst>
          </p:cNvPr>
          <p:cNvGrpSpPr>
            <a:grpSpLocks/>
          </p:cNvGrpSpPr>
          <p:nvPr/>
        </p:nvGrpSpPr>
        <p:grpSpPr bwMode="auto">
          <a:xfrm>
            <a:off x="938213" y="5237163"/>
            <a:ext cx="1616075" cy="487362"/>
            <a:chOff x="-4079003" y="2717403"/>
            <a:chExt cx="1616718" cy="488475"/>
          </a:xfrm>
        </p:grpSpPr>
        <p:sp>
          <p:nvSpPr>
            <p:cNvPr id="47145" name="Rectangle 97">
              <a:extLst>
                <a:ext uri="{FF2B5EF4-FFF2-40B4-BE49-F238E27FC236}">
                  <a16:creationId xmlns:a16="http://schemas.microsoft.com/office/drawing/2014/main" id="{DF00FA71-AE7C-474F-AD52-2BB4760D90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52413" y="2965119"/>
              <a:ext cx="1290538" cy="2087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47146" name="Rectangle 98">
              <a:extLst>
                <a:ext uri="{FF2B5EF4-FFF2-40B4-BE49-F238E27FC236}">
                  <a16:creationId xmlns:a16="http://schemas.microsoft.com/office/drawing/2014/main" id="{3FB42AF9-12CB-4924-A0D6-E8ED122F2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79003" y="2985994"/>
              <a:ext cx="1281675" cy="20875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47147" name="Line 99">
              <a:extLst>
                <a:ext uri="{FF2B5EF4-FFF2-40B4-BE49-F238E27FC236}">
                  <a16:creationId xmlns:a16="http://schemas.microsoft.com/office/drawing/2014/main" id="{8F582667-75A6-4086-8565-693D88062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933828" y="3101502"/>
              <a:ext cx="471543" cy="0"/>
            </a:xfrm>
            <a:prstGeom prst="line">
              <a:avLst/>
            </a:prstGeom>
            <a:noFill/>
            <a:ln w="952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148" name="Rectangle 104">
              <a:extLst>
                <a:ext uri="{FF2B5EF4-FFF2-40B4-BE49-F238E27FC236}">
                  <a16:creationId xmlns:a16="http://schemas.microsoft.com/office/drawing/2014/main" id="{DA3BF540-7F2C-4A78-AF34-7C68E3994B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377007" y="2988777"/>
              <a:ext cx="476861" cy="21014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47149" name="Text Box 105">
              <a:extLst>
                <a:ext uri="{FF2B5EF4-FFF2-40B4-BE49-F238E27FC236}">
                  <a16:creationId xmlns:a16="http://schemas.microsoft.com/office/drawing/2014/main" id="{089A7C0F-20E2-4477-8ED2-C53EC49FCD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430189" y="2965119"/>
              <a:ext cx="581451" cy="24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zh-CN" sz="1200"/>
                <a:t>0111</a:t>
              </a:r>
            </a:p>
          </p:txBody>
        </p:sp>
        <p:sp>
          <p:nvSpPr>
            <p:cNvPr id="47150" name="Line 119">
              <a:extLst>
                <a:ext uri="{FF2B5EF4-FFF2-40B4-BE49-F238E27FC236}">
                  <a16:creationId xmlns:a16="http://schemas.microsoft.com/office/drawing/2014/main" id="{55B145E1-2D33-4637-A34C-2A6717816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3621642" y="2717403"/>
              <a:ext cx="405953" cy="30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7132" name="Freeform 120">
            <a:extLst>
              <a:ext uri="{FF2B5EF4-FFF2-40B4-BE49-F238E27FC236}">
                <a16:creationId xmlns:a16="http://schemas.microsoft.com/office/drawing/2014/main" id="{C192D4A9-E6BD-4991-9502-0BFD163CA8C1}"/>
              </a:ext>
            </a:extLst>
          </p:cNvPr>
          <p:cNvSpPr>
            <a:spLocks/>
          </p:cNvSpPr>
          <p:nvPr/>
        </p:nvSpPr>
        <p:spPr bwMode="auto">
          <a:xfrm>
            <a:off x="2493963" y="5668963"/>
            <a:ext cx="982662" cy="233362"/>
          </a:xfrm>
          <a:custGeom>
            <a:avLst/>
            <a:gdLst>
              <a:gd name="T0" fmla="*/ 0 w 554"/>
              <a:gd name="T1" fmla="*/ 2147483647 h 167"/>
              <a:gd name="T2" fmla="*/ 2147483647 w 554"/>
              <a:gd name="T3" fmla="*/ 2147483647 h 167"/>
              <a:gd name="T4" fmla="*/ 2147483647 w 554"/>
              <a:gd name="T5" fmla="*/ 2147483647 h 167"/>
              <a:gd name="T6" fmla="*/ 0 60000 65536"/>
              <a:gd name="T7" fmla="*/ 0 60000 65536"/>
              <a:gd name="T8" fmla="*/ 0 60000 65536"/>
              <a:gd name="T9" fmla="*/ 0 w 554"/>
              <a:gd name="T10" fmla="*/ 0 h 167"/>
              <a:gd name="T11" fmla="*/ 554 w 554"/>
              <a:gd name="T12" fmla="*/ 167 h 16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54" h="167">
                <a:moveTo>
                  <a:pt x="0" y="10"/>
                </a:moveTo>
                <a:cubicBezTo>
                  <a:pt x="102" y="0"/>
                  <a:pt x="240" y="5"/>
                  <a:pt x="324" y="26"/>
                </a:cubicBezTo>
                <a:cubicBezTo>
                  <a:pt x="416" y="52"/>
                  <a:pt x="502" y="120"/>
                  <a:pt x="554" y="167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47133" name="Group 357">
            <a:extLst>
              <a:ext uri="{FF2B5EF4-FFF2-40B4-BE49-F238E27FC236}">
                <a16:creationId xmlns:a16="http://schemas.microsoft.com/office/drawing/2014/main" id="{C29B727A-D04A-49DE-AAAF-04619F239F2D}"/>
              </a:ext>
            </a:extLst>
          </p:cNvPr>
          <p:cNvGrpSpPr>
            <a:grpSpLocks/>
          </p:cNvGrpSpPr>
          <p:nvPr/>
        </p:nvGrpSpPr>
        <p:grpSpPr bwMode="auto">
          <a:xfrm>
            <a:off x="2714625" y="5659438"/>
            <a:ext cx="565150" cy="293687"/>
            <a:chOff x="1871277" y="1576300"/>
            <a:chExt cx="1128371" cy="437861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939203D6-D4E6-48E1-8E78-60D82F56AA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8" y="1694641"/>
              <a:ext cx="1125200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AD436917-AD0C-4F28-A522-1F0007AA4F11}"/>
                </a:ext>
              </a:extLst>
            </p:cNvPr>
            <p:cNvSpPr/>
            <p:nvPr/>
          </p:nvSpPr>
          <p:spPr bwMode="auto">
            <a:xfrm>
              <a:off x="1871277" y="1739610"/>
              <a:ext cx="1128371" cy="11597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155986A9-52FE-4D86-A59B-98F676603F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2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CA06671B-FCA2-48DC-A653-60A83B718047}"/>
                </a:ext>
              </a:extLst>
            </p:cNvPr>
            <p:cNvSpPr/>
            <p:nvPr/>
          </p:nvSpPr>
          <p:spPr bwMode="auto">
            <a:xfrm>
              <a:off x="2159710" y="1673339"/>
              <a:ext cx="548337" cy="16094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1B2493C3-45E3-4C52-9953-5A34C4991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7" y="1633104"/>
              <a:ext cx="662442" cy="111240"/>
            </a:xfrm>
            <a:custGeom>
              <a:avLst/>
              <a:gdLst>
                <a:gd name="T0" fmla="*/ 0 w 3723451"/>
                <a:gd name="T1" fmla="*/ 27215 h 932950"/>
                <a:gd name="T2" fmla="*/ 116561 w 3723451"/>
                <a:gd name="T3" fmla="*/ 321 h 932950"/>
                <a:gd name="T4" fmla="*/ 330163 w 3723451"/>
                <a:gd name="T5" fmla="*/ 62069 h 932950"/>
                <a:gd name="T6" fmla="*/ 533941 w 3723451"/>
                <a:gd name="T7" fmla="*/ 0 h 932950"/>
                <a:gd name="T8" fmla="*/ 662442 w 3723451"/>
                <a:gd name="T9" fmla="*/ 24699 h 932950"/>
                <a:gd name="T10" fmla="*/ 566838 w 3723451"/>
                <a:gd name="T11" fmla="*/ 55071 h 932950"/>
                <a:gd name="T12" fmla="*/ 536057 w 3723451"/>
                <a:gd name="T13" fmla="*/ 46883 h 932950"/>
                <a:gd name="T14" fmla="*/ 333916 w 3723451"/>
                <a:gd name="T15" fmla="*/ 111240 h 932950"/>
                <a:gd name="T16" fmla="*/ 126604 w 3723451"/>
                <a:gd name="T17" fmla="*/ 49250 h 932950"/>
                <a:gd name="T18" fmla="*/ 93085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6A7C0880-064B-4D01-8E7F-45CC2719F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9" cy="97039"/>
            </a:xfrm>
            <a:custGeom>
              <a:avLst/>
              <a:gdLst>
                <a:gd name="T0" fmla="*/ 0 w 1366596"/>
                <a:gd name="T1" fmla="*/ 0 h 809868"/>
                <a:gd name="T2" fmla="*/ 244059 w 1366596"/>
                <a:gd name="T3" fmla="*/ 74985 h 809868"/>
                <a:gd name="T4" fmla="*/ 154488 w 1366596"/>
                <a:gd name="T5" fmla="*/ 97039 h 809868"/>
                <a:gd name="T6" fmla="*/ 822 w 1366596"/>
                <a:gd name="T7" fmla="*/ 5127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15D7BC7F-278B-4EAB-B007-E73CB7705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9" y="1730143"/>
              <a:ext cx="240888" cy="97040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40 h 791462"/>
                <a:gd name="T6" fmla="*/ 0 w 1348191"/>
                <a:gd name="T7" fmla="*/ 75037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B087313A-98B1-436E-8553-63E5FF239108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4"/>
              <a:ext cx="3171" cy="1230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2EF0C1C-7748-4061-BCAF-CC4DE85A6A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9" y="1734876"/>
              <a:ext cx="3169" cy="123075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47134" name="TextBox 6">
            <a:extLst>
              <a:ext uri="{FF2B5EF4-FFF2-40B4-BE49-F238E27FC236}">
                <a16:creationId xmlns:a16="http://schemas.microsoft.com/office/drawing/2014/main" id="{80AD70DC-4AC4-44EA-9ADF-C6FF49F4A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4903788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/>
              <a:t>values in arriving </a:t>
            </a:r>
          </a:p>
          <a:p>
            <a:r>
              <a:rPr lang="en-US" altLang="zh-CN" sz="1400"/>
              <a:t>packet header</a:t>
            </a:r>
            <a:endParaRPr lang="en-US" altLang="zh-CN" sz="1800"/>
          </a:p>
        </p:txBody>
      </p:sp>
      <p:sp>
        <p:nvSpPr>
          <p:cNvPr id="47135" name="TextBox 282">
            <a:extLst>
              <a:ext uri="{FF2B5EF4-FFF2-40B4-BE49-F238E27FC236}">
                <a16:creationId xmlns:a16="http://schemas.microsoft.com/office/drawing/2014/main" id="{AB1A89D2-DFD7-4A46-BE85-AC11C1DF34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8638" y="5862638"/>
            <a:ext cx="261937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/>
              <a:t>3</a:t>
            </a:r>
          </a:p>
        </p:txBody>
      </p:sp>
      <p:sp>
        <p:nvSpPr>
          <p:cNvPr id="249" name="页脚占位符 5">
            <a:extLst>
              <a:ext uri="{FF2B5EF4-FFF2-40B4-BE49-F238E27FC236}">
                <a16:creationId xmlns:a16="http://schemas.microsoft.com/office/drawing/2014/main" id="{70482457-4AEA-457C-A989-363DC5D4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250" name="灯片编号占位符 6">
            <a:extLst>
              <a:ext uri="{FF2B5EF4-FFF2-40B4-BE49-F238E27FC236}">
                <a16:creationId xmlns:a16="http://schemas.microsoft.com/office/drawing/2014/main" id="{48A95585-75A4-40EB-BDE2-2DEFA1BDC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90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F730307F-EE2E-41A6-885F-F8C3DA400C19}"/>
              </a:ext>
            </a:extLst>
          </p:cNvPr>
          <p:cNvGrpSpPr>
            <a:grpSpLocks/>
          </p:cNvGrpSpPr>
          <p:nvPr/>
        </p:nvGrpSpPr>
        <p:grpSpPr bwMode="auto">
          <a:xfrm>
            <a:off x="1454150" y="2020888"/>
            <a:ext cx="6027738" cy="1439862"/>
            <a:chOff x="1492879" y="2061336"/>
            <a:chExt cx="6027737" cy="1440135"/>
          </a:xfrm>
        </p:grpSpPr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C93AED16-3BD2-42B0-9142-12184E6794FD}"/>
                </a:ext>
              </a:extLst>
            </p:cNvPr>
            <p:cNvSpPr/>
            <p:nvPr/>
          </p:nvSpPr>
          <p:spPr bwMode="auto">
            <a:xfrm>
              <a:off x="1929442" y="2064512"/>
              <a:ext cx="5043486" cy="101778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3175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21AC0792-8DC1-4D19-9053-768263EFA616}"/>
                </a:ext>
              </a:extLst>
            </p:cNvPr>
            <p:cNvSpPr/>
            <p:nvPr/>
          </p:nvSpPr>
          <p:spPr bwMode="auto">
            <a:xfrm>
              <a:off x="1740529" y="2067687"/>
              <a:ext cx="198438" cy="1386150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9855" h="1385496">
                  <a:moveTo>
                    <a:pt x="0" y="745656"/>
                  </a:moveTo>
                  <a:lnTo>
                    <a:pt x="193920" y="0"/>
                  </a:lnTo>
                  <a:cubicBezTo>
                    <a:pt x="195898" y="342623"/>
                    <a:pt x="197877" y="685246"/>
                    <a:pt x="199855" y="1027869"/>
                  </a:cubicBezTo>
                  <a:lnTo>
                    <a:pt x="4471" y="1385496"/>
                  </a:lnTo>
                  <a:cubicBezTo>
                    <a:pt x="2981" y="1172216"/>
                    <a:pt x="1490" y="958936"/>
                    <a:pt x="0" y="745656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7329D2B-9747-4236-B31D-F64DE24167F9}"/>
                </a:ext>
              </a:extLst>
            </p:cNvPr>
            <p:cNvSpPr/>
            <p:nvPr/>
          </p:nvSpPr>
          <p:spPr bwMode="auto">
            <a:xfrm flipH="1">
              <a:off x="6969753" y="2061336"/>
              <a:ext cx="219075" cy="1370272"/>
            </a:xfrm>
            <a:custGeom>
              <a:avLst/>
              <a:gdLst>
                <a:gd name="connsiteX0" fmla="*/ 0 w 312616"/>
                <a:gd name="connsiteY0" fmla="*/ 644770 h 1367693"/>
                <a:gd name="connsiteX1" fmla="*/ 312616 w 312616"/>
                <a:gd name="connsiteY1" fmla="*/ 0 h 1367693"/>
                <a:gd name="connsiteX2" fmla="*/ 312616 w 312616"/>
                <a:gd name="connsiteY2" fmla="*/ 1016000 h 1367693"/>
                <a:gd name="connsiteX3" fmla="*/ 117231 w 312616"/>
                <a:gd name="connsiteY3" fmla="*/ 1367693 h 1367693"/>
                <a:gd name="connsiteX4" fmla="*/ 0 w 312616"/>
                <a:gd name="connsiteY4" fmla="*/ 644770 h 1367693"/>
                <a:gd name="connsiteX0" fmla="*/ 0 w 199855"/>
                <a:gd name="connsiteY0" fmla="*/ 733787 h 1367693"/>
                <a:gd name="connsiteX1" fmla="*/ 199855 w 199855"/>
                <a:gd name="connsiteY1" fmla="*/ 0 h 1367693"/>
                <a:gd name="connsiteX2" fmla="*/ 199855 w 199855"/>
                <a:gd name="connsiteY2" fmla="*/ 1016000 h 1367693"/>
                <a:gd name="connsiteX3" fmla="*/ 4470 w 199855"/>
                <a:gd name="connsiteY3" fmla="*/ 1367693 h 1367693"/>
                <a:gd name="connsiteX4" fmla="*/ 0 w 199855"/>
                <a:gd name="connsiteY4" fmla="*/ 733787 h 1367693"/>
                <a:gd name="connsiteX0" fmla="*/ 25203 w 225058"/>
                <a:gd name="connsiteY0" fmla="*/ 733787 h 1361758"/>
                <a:gd name="connsiteX1" fmla="*/ 225058 w 225058"/>
                <a:gd name="connsiteY1" fmla="*/ 0 h 1361758"/>
                <a:gd name="connsiteX2" fmla="*/ 225058 w 225058"/>
                <a:gd name="connsiteY2" fmla="*/ 1016000 h 1361758"/>
                <a:gd name="connsiteX3" fmla="*/ 0 w 225058"/>
                <a:gd name="connsiteY3" fmla="*/ 1361758 h 1361758"/>
                <a:gd name="connsiteX4" fmla="*/ 25203 w 225058"/>
                <a:gd name="connsiteY4" fmla="*/ 733787 h 1361758"/>
                <a:gd name="connsiteX0" fmla="*/ 25203 w 230992"/>
                <a:gd name="connsiteY0" fmla="*/ 787197 h 1415168"/>
                <a:gd name="connsiteX1" fmla="*/ 230992 w 230992"/>
                <a:gd name="connsiteY1" fmla="*/ 0 h 1415168"/>
                <a:gd name="connsiteX2" fmla="*/ 225058 w 230992"/>
                <a:gd name="connsiteY2" fmla="*/ 1069410 h 1415168"/>
                <a:gd name="connsiteX3" fmla="*/ 0 w 230992"/>
                <a:gd name="connsiteY3" fmla="*/ 1415168 h 1415168"/>
                <a:gd name="connsiteX4" fmla="*/ 25203 w 230992"/>
                <a:gd name="connsiteY4" fmla="*/ 787197 h 1415168"/>
                <a:gd name="connsiteX0" fmla="*/ 0 w 205789"/>
                <a:gd name="connsiteY0" fmla="*/ 787197 h 1427037"/>
                <a:gd name="connsiteX1" fmla="*/ 205789 w 205789"/>
                <a:gd name="connsiteY1" fmla="*/ 0 h 1427037"/>
                <a:gd name="connsiteX2" fmla="*/ 199855 w 205789"/>
                <a:gd name="connsiteY2" fmla="*/ 1069410 h 1427037"/>
                <a:gd name="connsiteX3" fmla="*/ 4471 w 205789"/>
                <a:gd name="connsiteY3" fmla="*/ 1427037 h 1427037"/>
                <a:gd name="connsiteX4" fmla="*/ 0 w 205789"/>
                <a:gd name="connsiteY4" fmla="*/ 787197 h 1427037"/>
                <a:gd name="connsiteX0" fmla="*/ 0 w 199855"/>
                <a:gd name="connsiteY0" fmla="*/ 745656 h 1385496"/>
                <a:gd name="connsiteX1" fmla="*/ 193920 w 199855"/>
                <a:gd name="connsiteY1" fmla="*/ 0 h 1385496"/>
                <a:gd name="connsiteX2" fmla="*/ 199855 w 199855"/>
                <a:gd name="connsiteY2" fmla="*/ 1027869 h 1385496"/>
                <a:gd name="connsiteX3" fmla="*/ 4471 w 199855"/>
                <a:gd name="connsiteY3" fmla="*/ 1385496 h 1385496"/>
                <a:gd name="connsiteX4" fmla="*/ 0 w 199855"/>
                <a:gd name="connsiteY4" fmla="*/ 745656 h 1385496"/>
                <a:gd name="connsiteX0" fmla="*/ 0 w 219519"/>
                <a:gd name="connsiteY0" fmla="*/ 730359 h 1370199"/>
                <a:gd name="connsiteX1" fmla="*/ 219401 w 219519"/>
                <a:gd name="connsiteY1" fmla="*/ 0 h 1370199"/>
                <a:gd name="connsiteX2" fmla="*/ 199855 w 219519"/>
                <a:gd name="connsiteY2" fmla="*/ 1012572 h 1370199"/>
                <a:gd name="connsiteX3" fmla="*/ 4471 w 219519"/>
                <a:gd name="connsiteY3" fmla="*/ 1370199 h 1370199"/>
                <a:gd name="connsiteX4" fmla="*/ 0 w 219519"/>
                <a:gd name="connsiteY4" fmla="*/ 730359 h 1370199"/>
                <a:gd name="connsiteX0" fmla="*/ 0 w 219602"/>
                <a:gd name="connsiteY0" fmla="*/ 730359 h 1370199"/>
                <a:gd name="connsiteX1" fmla="*/ 219401 w 219602"/>
                <a:gd name="connsiteY1" fmla="*/ 0 h 1370199"/>
                <a:gd name="connsiteX2" fmla="*/ 210047 w 219602"/>
                <a:gd name="connsiteY2" fmla="*/ 1007473 h 1370199"/>
                <a:gd name="connsiteX3" fmla="*/ 4471 w 219602"/>
                <a:gd name="connsiteY3" fmla="*/ 1370199 h 1370199"/>
                <a:gd name="connsiteX4" fmla="*/ 0 w 219602"/>
                <a:gd name="connsiteY4" fmla="*/ 730359 h 1370199"/>
                <a:gd name="connsiteX0" fmla="*/ 0 w 220239"/>
                <a:gd name="connsiteY0" fmla="*/ 730359 h 1370199"/>
                <a:gd name="connsiteX1" fmla="*/ 219401 w 220239"/>
                <a:gd name="connsiteY1" fmla="*/ 0 h 1370199"/>
                <a:gd name="connsiteX2" fmla="*/ 220239 w 220239"/>
                <a:gd name="connsiteY2" fmla="*/ 1007473 h 1370199"/>
                <a:gd name="connsiteX3" fmla="*/ 4471 w 220239"/>
                <a:gd name="connsiteY3" fmla="*/ 1370199 h 1370199"/>
                <a:gd name="connsiteX4" fmla="*/ 0 w 220239"/>
                <a:gd name="connsiteY4" fmla="*/ 730359 h 137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239" h="1370199">
                  <a:moveTo>
                    <a:pt x="0" y="730359"/>
                  </a:moveTo>
                  <a:cubicBezTo>
                    <a:pt x="64640" y="481807"/>
                    <a:pt x="154761" y="248552"/>
                    <a:pt x="219401" y="0"/>
                  </a:cubicBezTo>
                  <a:cubicBezTo>
                    <a:pt x="221379" y="342623"/>
                    <a:pt x="218261" y="664850"/>
                    <a:pt x="220239" y="1007473"/>
                  </a:cubicBezTo>
                  <a:lnTo>
                    <a:pt x="4471" y="1370199"/>
                  </a:lnTo>
                  <a:cubicBezTo>
                    <a:pt x="2981" y="1156919"/>
                    <a:pt x="1490" y="943639"/>
                    <a:pt x="0" y="730359"/>
                  </a:cubicBezTo>
                  <a:close/>
                </a:path>
              </a:pathLst>
            </a:custGeom>
            <a:gradFill>
              <a:gsLst>
                <a:gs pos="0">
                  <a:schemeClr val="accent6">
                    <a:lumMod val="20000"/>
                    <a:lumOff val="80000"/>
                  </a:schemeClr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grpSp>
          <p:nvGrpSpPr>
            <p:cNvPr id="48421" name="Group 950">
              <a:extLst>
                <a:ext uri="{FF2B5EF4-FFF2-40B4-BE49-F238E27FC236}">
                  <a16:creationId xmlns:a16="http://schemas.microsoft.com/office/drawing/2014/main" id="{091374DB-2D3F-4E5D-868D-D8445D33FB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92879" y="2820676"/>
              <a:ext cx="338137" cy="653816"/>
              <a:chOff x="4140" y="429"/>
              <a:chExt cx="1425" cy="2396"/>
            </a:xfrm>
          </p:grpSpPr>
          <p:sp>
            <p:nvSpPr>
              <p:cNvPr id="48455" name="Freeform 951">
                <a:extLst>
                  <a:ext uri="{FF2B5EF4-FFF2-40B4-BE49-F238E27FC236}">
                    <a16:creationId xmlns:a16="http://schemas.microsoft.com/office/drawing/2014/main" id="{C68EE4B5-8344-43CC-BFB8-2684EBB0D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56" name="Rectangle 952">
                <a:extLst>
                  <a:ext uri="{FF2B5EF4-FFF2-40B4-BE49-F238E27FC236}">
                    <a16:creationId xmlns:a16="http://schemas.microsoft.com/office/drawing/2014/main" id="{E4723878-8D43-48B8-8CD6-6F2A5649C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57" name="Freeform 953">
                <a:extLst>
                  <a:ext uri="{FF2B5EF4-FFF2-40B4-BE49-F238E27FC236}">
                    <a16:creationId xmlns:a16="http://schemas.microsoft.com/office/drawing/2014/main" id="{D448BE9F-A6C2-47E2-8874-8238CEBFCE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58" name="Freeform 954">
                <a:extLst>
                  <a:ext uri="{FF2B5EF4-FFF2-40B4-BE49-F238E27FC236}">
                    <a16:creationId xmlns:a16="http://schemas.microsoft.com/office/drawing/2014/main" id="{79794F11-1E98-4C31-89CA-F0F9622086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59" name="Rectangle 955">
                <a:extLst>
                  <a:ext uri="{FF2B5EF4-FFF2-40B4-BE49-F238E27FC236}">
                    <a16:creationId xmlns:a16="http://schemas.microsoft.com/office/drawing/2014/main" id="{E986B19D-DFEC-4626-B645-DF4BA6A44C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grpSp>
            <p:nvGrpSpPr>
              <p:cNvPr id="48460" name="Group 956">
                <a:extLst>
                  <a:ext uri="{FF2B5EF4-FFF2-40B4-BE49-F238E27FC236}">
                    <a16:creationId xmlns:a16="http://schemas.microsoft.com/office/drawing/2014/main" id="{A6732FC9-E7FC-47E8-9E43-FC135806E6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485" name="AutoShape 957">
                  <a:extLst>
                    <a:ext uri="{FF2B5EF4-FFF2-40B4-BE49-F238E27FC236}">
                      <a16:creationId xmlns:a16="http://schemas.microsoft.com/office/drawing/2014/main" id="{6BAAA3A5-D62B-44C6-B296-74E0FB37054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48486" name="AutoShape 958">
                  <a:extLst>
                    <a:ext uri="{FF2B5EF4-FFF2-40B4-BE49-F238E27FC236}">
                      <a16:creationId xmlns:a16="http://schemas.microsoft.com/office/drawing/2014/main" id="{C9F4E09A-4AAE-424F-B5E4-ACFD60C757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sp>
            <p:nvSpPr>
              <p:cNvPr id="48461" name="Rectangle 959">
                <a:extLst>
                  <a:ext uri="{FF2B5EF4-FFF2-40B4-BE49-F238E27FC236}">
                    <a16:creationId xmlns:a16="http://schemas.microsoft.com/office/drawing/2014/main" id="{7228D4EA-E67E-42F9-B58C-EAD6E5C14D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grpSp>
            <p:nvGrpSpPr>
              <p:cNvPr id="48462" name="Group 960">
                <a:extLst>
                  <a:ext uri="{FF2B5EF4-FFF2-40B4-BE49-F238E27FC236}">
                    <a16:creationId xmlns:a16="http://schemas.microsoft.com/office/drawing/2014/main" id="{849D6283-9A37-40A9-827A-A4E870854B8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483" name="AutoShape 961">
                  <a:extLst>
                    <a:ext uri="{FF2B5EF4-FFF2-40B4-BE49-F238E27FC236}">
                      <a16:creationId xmlns:a16="http://schemas.microsoft.com/office/drawing/2014/main" id="{A0F799B1-9ADA-4F41-B4B2-EF51AAE143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48484" name="AutoShape 962">
                  <a:extLst>
                    <a:ext uri="{FF2B5EF4-FFF2-40B4-BE49-F238E27FC236}">
                      <a16:creationId xmlns:a16="http://schemas.microsoft.com/office/drawing/2014/main" id="{D660BEE9-08DA-4E15-AB0F-359AC9BB12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sp>
            <p:nvSpPr>
              <p:cNvPr id="48463" name="Rectangle 963">
                <a:extLst>
                  <a:ext uri="{FF2B5EF4-FFF2-40B4-BE49-F238E27FC236}">
                    <a16:creationId xmlns:a16="http://schemas.microsoft.com/office/drawing/2014/main" id="{B5C73317-9EA2-445A-B469-ED6868416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64" name="Rectangle 964">
                <a:extLst>
                  <a:ext uri="{FF2B5EF4-FFF2-40B4-BE49-F238E27FC236}">
                    <a16:creationId xmlns:a16="http://schemas.microsoft.com/office/drawing/2014/main" id="{32331B5C-5D1E-4B1A-A42E-1298B3A07B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grpSp>
            <p:nvGrpSpPr>
              <p:cNvPr id="48465" name="Group 965">
                <a:extLst>
                  <a:ext uri="{FF2B5EF4-FFF2-40B4-BE49-F238E27FC236}">
                    <a16:creationId xmlns:a16="http://schemas.microsoft.com/office/drawing/2014/main" id="{47F7ABB5-CFC7-46ED-9251-B2D8817EFC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481" name="AutoShape 966">
                  <a:extLst>
                    <a:ext uri="{FF2B5EF4-FFF2-40B4-BE49-F238E27FC236}">
                      <a16:creationId xmlns:a16="http://schemas.microsoft.com/office/drawing/2014/main" id="{CB336D44-4841-4C83-84C3-F2E5E63C72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48482" name="AutoShape 967">
                  <a:extLst>
                    <a:ext uri="{FF2B5EF4-FFF2-40B4-BE49-F238E27FC236}">
                      <a16:creationId xmlns:a16="http://schemas.microsoft.com/office/drawing/2014/main" id="{D375B946-0AD4-4967-AB1D-7D0BC274BE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sp>
            <p:nvSpPr>
              <p:cNvPr id="48466" name="Freeform 968">
                <a:extLst>
                  <a:ext uri="{FF2B5EF4-FFF2-40B4-BE49-F238E27FC236}">
                    <a16:creationId xmlns:a16="http://schemas.microsoft.com/office/drawing/2014/main" id="{CBBA9D26-FBC2-447B-A661-1B2D13991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8467" name="Group 969">
                <a:extLst>
                  <a:ext uri="{FF2B5EF4-FFF2-40B4-BE49-F238E27FC236}">
                    <a16:creationId xmlns:a16="http://schemas.microsoft.com/office/drawing/2014/main" id="{A856435F-178B-41AB-A46D-EE4AD05C26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479" name="AutoShape 970">
                  <a:extLst>
                    <a:ext uri="{FF2B5EF4-FFF2-40B4-BE49-F238E27FC236}">
                      <a16:creationId xmlns:a16="http://schemas.microsoft.com/office/drawing/2014/main" id="{22A2B250-9C5B-4AF4-9E5E-0F93A5D7FC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48480" name="AutoShape 971">
                  <a:extLst>
                    <a:ext uri="{FF2B5EF4-FFF2-40B4-BE49-F238E27FC236}">
                      <a16:creationId xmlns:a16="http://schemas.microsoft.com/office/drawing/2014/main" id="{4519E737-B044-4A3B-BC8B-0C9D3BD43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sp>
            <p:nvSpPr>
              <p:cNvPr id="48468" name="Rectangle 972">
                <a:extLst>
                  <a:ext uri="{FF2B5EF4-FFF2-40B4-BE49-F238E27FC236}">
                    <a16:creationId xmlns:a16="http://schemas.microsoft.com/office/drawing/2014/main" id="{13892BB9-2B1B-40ED-943B-90355BF77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69" name="Freeform 973">
                <a:extLst>
                  <a:ext uri="{FF2B5EF4-FFF2-40B4-BE49-F238E27FC236}">
                    <a16:creationId xmlns:a16="http://schemas.microsoft.com/office/drawing/2014/main" id="{A41AADAB-3B08-4089-95F2-858135936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70" name="Freeform 974">
                <a:extLst>
                  <a:ext uri="{FF2B5EF4-FFF2-40B4-BE49-F238E27FC236}">
                    <a16:creationId xmlns:a16="http://schemas.microsoft.com/office/drawing/2014/main" id="{33AAEEDF-BBD0-4F45-B704-D9E436CD7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71" name="Oval 975">
                <a:extLst>
                  <a:ext uri="{FF2B5EF4-FFF2-40B4-BE49-F238E27FC236}">
                    <a16:creationId xmlns:a16="http://schemas.microsoft.com/office/drawing/2014/main" id="{0A9395CC-CE36-444E-B617-CB3452FA8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72" name="Freeform 976">
                <a:extLst>
                  <a:ext uri="{FF2B5EF4-FFF2-40B4-BE49-F238E27FC236}">
                    <a16:creationId xmlns:a16="http://schemas.microsoft.com/office/drawing/2014/main" id="{145917EE-7F6C-483D-875A-DD753A064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73" name="AutoShape 977">
                <a:extLst>
                  <a:ext uri="{FF2B5EF4-FFF2-40B4-BE49-F238E27FC236}">
                    <a16:creationId xmlns:a16="http://schemas.microsoft.com/office/drawing/2014/main" id="{BE0E6C1E-8209-4C02-A6A4-7336C5F1E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74" name="AutoShape 978">
                <a:extLst>
                  <a:ext uri="{FF2B5EF4-FFF2-40B4-BE49-F238E27FC236}">
                    <a16:creationId xmlns:a16="http://schemas.microsoft.com/office/drawing/2014/main" id="{BC398691-9242-4F85-B306-0E795A730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75" name="Oval 979">
                <a:extLst>
                  <a:ext uri="{FF2B5EF4-FFF2-40B4-BE49-F238E27FC236}">
                    <a16:creationId xmlns:a16="http://schemas.microsoft.com/office/drawing/2014/main" id="{3F993216-04F9-4B02-8D6B-50E0DAE07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76" name="Oval 980">
                <a:extLst>
                  <a:ext uri="{FF2B5EF4-FFF2-40B4-BE49-F238E27FC236}">
                    <a16:creationId xmlns:a16="http://schemas.microsoft.com/office/drawing/2014/main" id="{9FFBF2E8-335C-4DE0-867A-80275CA8B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48477" name="Oval 981">
                <a:extLst>
                  <a:ext uri="{FF2B5EF4-FFF2-40B4-BE49-F238E27FC236}">
                    <a16:creationId xmlns:a16="http://schemas.microsoft.com/office/drawing/2014/main" id="{C455F3C3-2D23-4064-B665-AAA08EEAF0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78" name="Rectangle 982">
                <a:extLst>
                  <a:ext uri="{FF2B5EF4-FFF2-40B4-BE49-F238E27FC236}">
                    <a16:creationId xmlns:a16="http://schemas.microsoft.com/office/drawing/2014/main" id="{31C9A3A4-A2B0-4F0C-9C24-1D7E33D42A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</p:grpSp>
        <p:grpSp>
          <p:nvGrpSpPr>
            <p:cNvPr id="48422" name="Group 950">
              <a:extLst>
                <a:ext uri="{FF2B5EF4-FFF2-40B4-BE49-F238E27FC236}">
                  <a16:creationId xmlns:a16="http://schemas.microsoft.com/office/drawing/2014/main" id="{534EEC41-3087-4996-8590-1D4185F8E3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2479" y="2847655"/>
              <a:ext cx="338137" cy="653816"/>
              <a:chOff x="4140" y="429"/>
              <a:chExt cx="1425" cy="2396"/>
            </a:xfrm>
          </p:grpSpPr>
          <p:sp>
            <p:nvSpPr>
              <p:cNvPr id="48423" name="Freeform 951">
                <a:extLst>
                  <a:ext uri="{FF2B5EF4-FFF2-40B4-BE49-F238E27FC236}">
                    <a16:creationId xmlns:a16="http://schemas.microsoft.com/office/drawing/2014/main" id="{149D5AAD-9387-4ED6-9A4A-48102C0092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 w 354"/>
                  <a:gd name="T1" fmla="*/ 0 h 2742"/>
                  <a:gd name="T2" fmla="*/ 8 w 354"/>
                  <a:gd name="T3" fmla="*/ 16 h 2742"/>
                  <a:gd name="T4" fmla="*/ 8 w 354"/>
                  <a:gd name="T5" fmla="*/ 119 h 2742"/>
                  <a:gd name="T6" fmla="*/ 0 w 354"/>
                  <a:gd name="T7" fmla="*/ 124 h 2742"/>
                  <a:gd name="T8" fmla="*/ 2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24" name="Rectangle 952">
                <a:extLst>
                  <a:ext uri="{FF2B5EF4-FFF2-40B4-BE49-F238E27FC236}">
                    <a16:creationId xmlns:a16="http://schemas.microsoft.com/office/drawing/2014/main" id="{C1DAF5FD-CB89-4519-80A5-33FDF7F56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25" name="Freeform 953">
                <a:extLst>
                  <a:ext uri="{FF2B5EF4-FFF2-40B4-BE49-F238E27FC236}">
                    <a16:creationId xmlns:a16="http://schemas.microsoft.com/office/drawing/2014/main" id="{FD994B69-6937-4FA1-B741-671F71318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5 w 211"/>
                  <a:gd name="T3" fmla="*/ 11 h 2537"/>
                  <a:gd name="T4" fmla="*/ 2 w 211"/>
                  <a:gd name="T5" fmla="*/ 113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26" name="Freeform 954">
                <a:extLst>
                  <a:ext uri="{FF2B5EF4-FFF2-40B4-BE49-F238E27FC236}">
                    <a16:creationId xmlns:a16="http://schemas.microsoft.com/office/drawing/2014/main" id="{C58927E7-41F0-4F78-9F3E-3B3793B0B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7 h 226"/>
                  <a:gd name="T4" fmla="*/ 7 w 328"/>
                  <a:gd name="T5" fmla="*/ 11 h 226"/>
                  <a:gd name="T6" fmla="*/ 0 w 328"/>
                  <a:gd name="T7" fmla="*/ 5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27" name="Rectangle 955">
                <a:extLst>
                  <a:ext uri="{FF2B5EF4-FFF2-40B4-BE49-F238E27FC236}">
                    <a16:creationId xmlns:a16="http://schemas.microsoft.com/office/drawing/2014/main" id="{BB055ECA-7CB3-4CB6-BF36-EB8B592F7C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grpSp>
            <p:nvGrpSpPr>
              <p:cNvPr id="48428" name="Group 956">
                <a:extLst>
                  <a:ext uri="{FF2B5EF4-FFF2-40B4-BE49-F238E27FC236}">
                    <a16:creationId xmlns:a16="http://schemas.microsoft.com/office/drawing/2014/main" id="{4B95066A-CA5A-4E08-B58A-76C50EACF8A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48453" name="AutoShape 957">
                  <a:extLst>
                    <a:ext uri="{FF2B5EF4-FFF2-40B4-BE49-F238E27FC236}">
                      <a16:creationId xmlns:a16="http://schemas.microsoft.com/office/drawing/2014/main" id="{8A83C373-9A37-4993-9B73-0BFB18BD886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48454" name="AutoShape 958">
                  <a:extLst>
                    <a:ext uri="{FF2B5EF4-FFF2-40B4-BE49-F238E27FC236}">
                      <a16:creationId xmlns:a16="http://schemas.microsoft.com/office/drawing/2014/main" id="{AC2ECE8B-32A9-4B11-A612-C5E94DF2D2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sp>
            <p:nvSpPr>
              <p:cNvPr id="48429" name="Rectangle 959">
                <a:extLst>
                  <a:ext uri="{FF2B5EF4-FFF2-40B4-BE49-F238E27FC236}">
                    <a16:creationId xmlns:a16="http://schemas.microsoft.com/office/drawing/2014/main" id="{F54E5D88-9D52-49C5-99B5-0D074A258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grpSp>
            <p:nvGrpSpPr>
              <p:cNvPr id="48430" name="Group 960">
                <a:extLst>
                  <a:ext uri="{FF2B5EF4-FFF2-40B4-BE49-F238E27FC236}">
                    <a16:creationId xmlns:a16="http://schemas.microsoft.com/office/drawing/2014/main" id="{CB9AD5B4-7BA8-465F-8845-57F38C45DD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48451" name="AutoShape 961">
                  <a:extLst>
                    <a:ext uri="{FF2B5EF4-FFF2-40B4-BE49-F238E27FC236}">
                      <a16:creationId xmlns:a16="http://schemas.microsoft.com/office/drawing/2014/main" id="{82F16749-151C-45F2-BF9D-37FDE39B65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48452" name="AutoShape 962">
                  <a:extLst>
                    <a:ext uri="{FF2B5EF4-FFF2-40B4-BE49-F238E27FC236}">
                      <a16:creationId xmlns:a16="http://schemas.microsoft.com/office/drawing/2014/main" id="{FCA8EE0D-462E-40EE-AA0D-0D8A0AF8EA3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sp>
            <p:nvSpPr>
              <p:cNvPr id="48431" name="Rectangle 963">
                <a:extLst>
                  <a:ext uri="{FF2B5EF4-FFF2-40B4-BE49-F238E27FC236}">
                    <a16:creationId xmlns:a16="http://schemas.microsoft.com/office/drawing/2014/main" id="{E91EB330-5F45-45A3-A544-6A65993A3D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32" name="Rectangle 964">
                <a:extLst>
                  <a:ext uri="{FF2B5EF4-FFF2-40B4-BE49-F238E27FC236}">
                    <a16:creationId xmlns:a16="http://schemas.microsoft.com/office/drawing/2014/main" id="{09B819B2-F916-483D-A116-AD8A7A654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grpSp>
            <p:nvGrpSpPr>
              <p:cNvPr id="48433" name="Group 965">
                <a:extLst>
                  <a:ext uri="{FF2B5EF4-FFF2-40B4-BE49-F238E27FC236}">
                    <a16:creationId xmlns:a16="http://schemas.microsoft.com/office/drawing/2014/main" id="{5AF622B0-6499-4A8D-9EBA-33E69CFAB6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48449" name="AutoShape 966">
                  <a:extLst>
                    <a:ext uri="{FF2B5EF4-FFF2-40B4-BE49-F238E27FC236}">
                      <a16:creationId xmlns:a16="http://schemas.microsoft.com/office/drawing/2014/main" id="{76B2B8E4-589E-488A-85A0-D763A03462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48450" name="AutoShape 967">
                  <a:extLst>
                    <a:ext uri="{FF2B5EF4-FFF2-40B4-BE49-F238E27FC236}">
                      <a16:creationId xmlns:a16="http://schemas.microsoft.com/office/drawing/2014/main" id="{4BA9CEA6-9EF6-4EE8-BD6F-1AE8E877F3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sp>
            <p:nvSpPr>
              <p:cNvPr id="48434" name="Freeform 968">
                <a:extLst>
                  <a:ext uri="{FF2B5EF4-FFF2-40B4-BE49-F238E27FC236}">
                    <a16:creationId xmlns:a16="http://schemas.microsoft.com/office/drawing/2014/main" id="{CE5D84C8-88E0-4677-A16F-B3AE3962A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7 w 328"/>
                  <a:gd name="T3" fmla="*/ 6 h 226"/>
                  <a:gd name="T4" fmla="*/ 7 w 328"/>
                  <a:gd name="T5" fmla="*/ 10 h 226"/>
                  <a:gd name="T6" fmla="*/ 0 w 328"/>
                  <a:gd name="T7" fmla="*/ 4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8435" name="Group 969">
                <a:extLst>
                  <a:ext uri="{FF2B5EF4-FFF2-40B4-BE49-F238E27FC236}">
                    <a16:creationId xmlns:a16="http://schemas.microsoft.com/office/drawing/2014/main" id="{0972EF29-C259-41E8-9361-EC49F4E7B9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48447" name="AutoShape 970">
                  <a:extLst>
                    <a:ext uri="{FF2B5EF4-FFF2-40B4-BE49-F238E27FC236}">
                      <a16:creationId xmlns:a16="http://schemas.microsoft.com/office/drawing/2014/main" id="{4606B207-A7CA-441B-9787-3FE063B7C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48448" name="AutoShape 971">
                  <a:extLst>
                    <a:ext uri="{FF2B5EF4-FFF2-40B4-BE49-F238E27FC236}">
                      <a16:creationId xmlns:a16="http://schemas.microsoft.com/office/drawing/2014/main" id="{44EF69DE-144D-43C4-9960-6911D04460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sp>
            <p:nvSpPr>
              <p:cNvPr id="48436" name="Rectangle 972">
                <a:extLst>
                  <a:ext uri="{FF2B5EF4-FFF2-40B4-BE49-F238E27FC236}">
                    <a16:creationId xmlns:a16="http://schemas.microsoft.com/office/drawing/2014/main" id="{34A28440-E7F3-45EF-AA7E-40074DF474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37" name="Freeform 973">
                <a:extLst>
                  <a:ext uri="{FF2B5EF4-FFF2-40B4-BE49-F238E27FC236}">
                    <a16:creationId xmlns:a16="http://schemas.microsoft.com/office/drawing/2014/main" id="{D8D86D60-B247-4A74-9B3D-7656A45CB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7 w 296"/>
                  <a:gd name="T3" fmla="*/ 6 h 256"/>
                  <a:gd name="T4" fmla="*/ 7 w 296"/>
                  <a:gd name="T5" fmla="*/ 11 h 256"/>
                  <a:gd name="T6" fmla="*/ 0 w 296"/>
                  <a:gd name="T7" fmla="*/ 4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38" name="Freeform 974">
                <a:extLst>
                  <a:ext uri="{FF2B5EF4-FFF2-40B4-BE49-F238E27FC236}">
                    <a16:creationId xmlns:a16="http://schemas.microsoft.com/office/drawing/2014/main" id="{5EEAFDE2-9141-4D2A-999D-6ECC3424A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7 w 304"/>
                  <a:gd name="T3" fmla="*/ 8 h 288"/>
                  <a:gd name="T4" fmla="*/ 6 w 304"/>
                  <a:gd name="T5" fmla="*/ 13 h 288"/>
                  <a:gd name="T6" fmla="*/ 2 w 304"/>
                  <a:gd name="T7" fmla="*/ 6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39" name="Oval 975">
                <a:extLst>
                  <a:ext uri="{FF2B5EF4-FFF2-40B4-BE49-F238E27FC236}">
                    <a16:creationId xmlns:a16="http://schemas.microsoft.com/office/drawing/2014/main" id="{568A4CB6-2FF7-40F2-8122-746ABBF598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40" name="Freeform 976">
                <a:extLst>
                  <a:ext uri="{FF2B5EF4-FFF2-40B4-BE49-F238E27FC236}">
                    <a16:creationId xmlns:a16="http://schemas.microsoft.com/office/drawing/2014/main" id="{5A844D3B-BCC1-43E8-B6ED-D47468F6C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6 h 240"/>
                  <a:gd name="T2" fmla="*/ 2 w 306"/>
                  <a:gd name="T3" fmla="*/ 11 h 240"/>
                  <a:gd name="T4" fmla="*/ 7 w 306"/>
                  <a:gd name="T5" fmla="*/ 6 h 240"/>
                  <a:gd name="T6" fmla="*/ 7 w 306"/>
                  <a:gd name="T7" fmla="*/ 0 h 240"/>
                  <a:gd name="T8" fmla="*/ 0 w 306"/>
                  <a:gd name="T9" fmla="*/ 6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8441" name="AutoShape 977">
                <a:extLst>
                  <a:ext uri="{FF2B5EF4-FFF2-40B4-BE49-F238E27FC236}">
                    <a16:creationId xmlns:a16="http://schemas.microsoft.com/office/drawing/2014/main" id="{4928375E-DB89-47CC-B89E-C91465DD5A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42" name="AutoShape 978">
                <a:extLst>
                  <a:ext uri="{FF2B5EF4-FFF2-40B4-BE49-F238E27FC236}">
                    <a16:creationId xmlns:a16="http://schemas.microsoft.com/office/drawing/2014/main" id="{93CF77EA-62A4-47A1-87B4-34C11B6CFC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43" name="Oval 979">
                <a:extLst>
                  <a:ext uri="{FF2B5EF4-FFF2-40B4-BE49-F238E27FC236}">
                    <a16:creationId xmlns:a16="http://schemas.microsoft.com/office/drawing/2014/main" id="{67E97887-9A4B-4DCB-A52A-5A3D78D9B8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44" name="Oval 980">
                <a:extLst>
                  <a:ext uri="{FF2B5EF4-FFF2-40B4-BE49-F238E27FC236}">
                    <a16:creationId xmlns:a16="http://schemas.microsoft.com/office/drawing/2014/main" id="{BE7FB1BF-3063-43D7-BFB7-1351A70CD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 eaLnBrk="1" hangingPunct="1"/>
                <a:endParaRPr lang="zh-CN" altLang="zh-CN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48445" name="Oval 981">
                <a:extLst>
                  <a:ext uri="{FF2B5EF4-FFF2-40B4-BE49-F238E27FC236}">
                    <a16:creationId xmlns:a16="http://schemas.microsoft.com/office/drawing/2014/main" id="{12833AD9-22EC-4B8A-9343-1B8B6B031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446" name="Rectangle 982">
                <a:extLst>
                  <a:ext uri="{FF2B5EF4-FFF2-40B4-BE49-F238E27FC236}">
                    <a16:creationId xmlns:a16="http://schemas.microsoft.com/office/drawing/2014/main" id="{9C2EF1F4-CCEE-4C13-8329-2500A93D9B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</p:grpSp>
      </p:grpSp>
      <p:sp>
        <p:nvSpPr>
          <p:cNvPr id="48130" name="Freeform 2">
            <a:extLst>
              <a:ext uri="{FF2B5EF4-FFF2-40B4-BE49-F238E27FC236}">
                <a16:creationId xmlns:a16="http://schemas.microsoft.com/office/drawing/2014/main" id="{AFAFAFFD-4552-4D60-A347-7F0122284306}"/>
              </a:ext>
            </a:extLst>
          </p:cNvPr>
          <p:cNvSpPr>
            <a:spLocks/>
          </p:cNvSpPr>
          <p:nvPr/>
        </p:nvSpPr>
        <p:spPr bwMode="auto">
          <a:xfrm>
            <a:off x="2592388" y="5749925"/>
            <a:ext cx="4027487" cy="939800"/>
          </a:xfrm>
          <a:custGeom>
            <a:avLst/>
            <a:gdLst>
              <a:gd name="T0" fmla="*/ 2147483647 w 10001"/>
              <a:gd name="T1" fmla="*/ 2147483647 h 10125"/>
              <a:gd name="T2" fmla="*/ 2147483647 w 10001"/>
              <a:gd name="T3" fmla="*/ 2147483647 h 10125"/>
              <a:gd name="T4" fmla="*/ 2147483647 w 10001"/>
              <a:gd name="T5" fmla="*/ 2147483647 h 10125"/>
              <a:gd name="T6" fmla="*/ 2147483647 w 10001"/>
              <a:gd name="T7" fmla="*/ 0 h 10125"/>
              <a:gd name="T8" fmla="*/ 2147483647 w 10001"/>
              <a:gd name="T9" fmla="*/ 2147483647 h 10125"/>
              <a:gd name="T10" fmla="*/ 2147483647 w 10001"/>
              <a:gd name="T11" fmla="*/ 2147483647 h 10125"/>
              <a:gd name="T12" fmla="*/ 2147483647 w 10001"/>
              <a:gd name="T13" fmla="*/ 2147483647 h 10125"/>
              <a:gd name="T14" fmla="*/ 2147483647 w 10001"/>
              <a:gd name="T15" fmla="*/ 2147483647 h 10125"/>
              <a:gd name="T16" fmla="*/ 2147483647 w 10001"/>
              <a:gd name="T17" fmla="*/ 2147483647 h 10125"/>
              <a:gd name="T18" fmla="*/ 2147483647 w 10001"/>
              <a:gd name="T19" fmla="*/ 2147483647 h 10125"/>
              <a:gd name="T20" fmla="*/ 2147483647 w 10001"/>
              <a:gd name="T21" fmla="*/ 2147483647 h 10125"/>
              <a:gd name="T22" fmla="*/ 2147483647 w 10001"/>
              <a:gd name="T23" fmla="*/ 2147483647 h 10125"/>
              <a:gd name="T24" fmla="*/ 2147483647 w 10001"/>
              <a:gd name="T25" fmla="*/ 2147483647 h 10125"/>
              <a:gd name="T26" fmla="*/ 2147483647 w 10001"/>
              <a:gd name="T27" fmla="*/ 2147483647 h 10125"/>
              <a:gd name="T28" fmla="*/ 2147483647 w 10001"/>
              <a:gd name="T29" fmla="*/ 2147483647 h 1012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0001" h="10125">
                <a:moveTo>
                  <a:pt x="4" y="4039"/>
                </a:moveTo>
                <a:cubicBezTo>
                  <a:pt x="-29" y="2271"/>
                  <a:pt x="194" y="2100"/>
                  <a:pt x="715" y="1595"/>
                </a:cubicBezTo>
                <a:cubicBezTo>
                  <a:pt x="1236" y="1089"/>
                  <a:pt x="2417" y="1272"/>
                  <a:pt x="3130" y="1006"/>
                </a:cubicBezTo>
                <a:cubicBezTo>
                  <a:pt x="3843" y="740"/>
                  <a:pt x="4397" y="0"/>
                  <a:pt x="4995" y="0"/>
                </a:cubicBezTo>
                <a:cubicBezTo>
                  <a:pt x="5593" y="1"/>
                  <a:pt x="6206" y="926"/>
                  <a:pt x="6720" y="1009"/>
                </a:cubicBezTo>
                <a:cubicBezTo>
                  <a:pt x="7234" y="1092"/>
                  <a:pt x="7536" y="241"/>
                  <a:pt x="8082" y="497"/>
                </a:cubicBezTo>
                <a:cubicBezTo>
                  <a:pt x="8628" y="756"/>
                  <a:pt x="9854" y="442"/>
                  <a:pt x="9989" y="2989"/>
                </a:cubicBezTo>
                <a:cubicBezTo>
                  <a:pt x="10124" y="5536"/>
                  <a:pt x="9098" y="5742"/>
                  <a:pt x="8599" y="6797"/>
                </a:cubicBezTo>
                <a:cubicBezTo>
                  <a:pt x="8100" y="7852"/>
                  <a:pt x="7544" y="8981"/>
                  <a:pt x="6995" y="9322"/>
                </a:cubicBezTo>
                <a:cubicBezTo>
                  <a:pt x="6446" y="9663"/>
                  <a:pt x="5793" y="8957"/>
                  <a:pt x="5307" y="8843"/>
                </a:cubicBezTo>
                <a:cubicBezTo>
                  <a:pt x="4819" y="8726"/>
                  <a:pt x="4628" y="10048"/>
                  <a:pt x="4371" y="9912"/>
                </a:cubicBezTo>
                <a:cubicBezTo>
                  <a:pt x="4114" y="9775"/>
                  <a:pt x="3505" y="10355"/>
                  <a:pt x="3140" y="10019"/>
                </a:cubicBezTo>
                <a:cubicBezTo>
                  <a:pt x="2774" y="9683"/>
                  <a:pt x="2820" y="8138"/>
                  <a:pt x="2179" y="7895"/>
                </a:cubicBezTo>
                <a:cubicBezTo>
                  <a:pt x="1586" y="6800"/>
                  <a:pt x="1549" y="8137"/>
                  <a:pt x="1187" y="7495"/>
                </a:cubicBezTo>
                <a:cubicBezTo>
                  <a:pt x="825" y="6852"/>
                  <a:pt x="-7" y="6157"/>
                  <a:pt x="4" y="4039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88DF957D-2D0B-43AE-B190-10D1A1BECBD8}"/>
              </a:ext>
            </a:extLst>
          </p:cNvPr>
          <p:cNvCxnSpPr/>
          <p:nvPr/>
        </p:nvCxnSpPr>
        <p:spPr>
          <a:xfrm flipV="1">
            <a:off x="3262313" y="5900738"/>
            <a:ext cx="1316037" cy="131762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92E63449-C606-4130-BE97-D3DB8A9F76BF}"/>
              </a:ext>
            </a:extLst>
          </p:cNvPr>
          <p:cNvCxnSpPr/>
          <p:nvPr/>
        </p:nvCxnSpPr>
        <p:spPr>
          <a:xfrm>
            <a:off x="3151188" y="6088063"/>
            <a:ext cx="2259012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858BDE5-1976-4938-B352-9324BA96BC20}"/>
              </a:ext>
            </a:extLst>
          </p:cNvPr>
          <p:cNvCxnSpPr/>
          <p:nvPr/>
        </p:nvCxnSpPr>
        <p:spPr>
          <a:xfrm>
            <a:off x="3163888" y="6192838"/>
            <a:ext cx="714375" cy="2762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BE3AD121-BF5B-490E-947A-95338BE9B492}"/>
              </a:ext>
            </a:extLst>
          </p:cNvPr>
          <p:cNvCxnSpPr/>
          <p:nvPr/>
        </p:nvCxnSpPr>
        <p:spPr>
          <a:xfrm flipV="1">
            <a:off x="4181475" y="6386513"/>
            <a:ext cx="1247775" cy="825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CACC977-140F-481B-8524-2052131FC99E}"/>
              </a:ext>
            </a:extLst>
          </p:cNvPr>
          <p:cNvCxnSpPr/>
          <p:nvPr/>
        </p:nvCxnSpPr>
        <p:spPr>
          <a:xfrm>
            <a:off x="4841875" y="5934075"/>
            <a:ext cx="1057275" cy="12382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F28C4AE5-B4A0-4714-9346-34EF99DA3B92}"/>
              </a:ext>
            </a:extLst>
          </p:cNvPr>
          <p:cNvCxnSpPr/>
          <p:nvPr/>
        </p:nvCxnSpPr>
        <p:spPr>
          <a:xfrm flipV="1">
            <a:off x="4125913" y="6088063"/>
            <a:ext cx="1790700" cy="298450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1DA108F-C65E-491F-8897-DAF0617C1A3A}"/>
              </a:ext>
            </a:extLst>
          </p:cNvPr>
          <p:cNvCxnSpPr/>
          <p:nvPr/>
        </p:nvCxnSpPr>
        <p:spPr>
          <a:xfrm flipV="1">
            <a:off x="5453063" y="6116638"/>
            <a:ext cx="588962" cy="269875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C9F7EF8-94C0-4C3C-B292-892EDCA6B18D}"/>
              </a:ext>
            </a:extLst>
          </p:cNvPr>
          <p:cNvCxnSpPr/>
          <p:nvPr/>
        </p:nvCxnSpPr>
        <p:spPr>
          <a:xfrm>
            <a:off x="4595813" y="5900738"/>
            <a:ext cx="814387" cy="401637"/>
          </a:xfrm>
          <a:prstGeom prst="line">
            <a:avLst/>
          </a:prstGeom>
          <a:ln w="1270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8261" name="Group 48260">
            <a:extLst>
              <a:ext uri="{FF2B5EF4-FFF2-40B4-BE49-F238E27FC236}">
                <a16:creationId xmlns:a16="http://schemas.microsoft.com/office/drawing/2014/main" id="{2CE6FF5D-C8F5-40A8-ADD3-3E1861779FF4}"/>
              </a:ext>
            </a:extLst>
          </p:cNvPr>
          <p:cNvGrpSpPr>
            <a:grpSpLocks/>
          </p:cNvGrpSpPr>
          <p:nvPr/>
        </p:nvGrpSpPr>
        <p:grpSpPr bwMode="auto">
          <a:xfrm>
            <a:off x="1525588" y="3003550"/>
            <a:ext cx="6978650" cy="1096963"/>
            <a:chOff x="1526216" y="3003498"/>
            <a:chExt cx="6978041" cy="1096962"/>
          </a:xfrm>
        </p:grpSpPr>
        <p:sp>
          <p:nvSpPr>
            <p:cNvPr id="48415" name="TextBox 399">
              <a:extLst>
                <a:ext uri="{FF2B5EF4-FFF2-40B4-BE49-F238E27FC236}">
                  <a16:creationId xmlns:a16="http://schemas.microsoft.com/office/drawing/2014/main" id="{B4FFD8F8-76AA-44AE-BEC6-68C1174712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14291" y="3628973"/>
              <a:ext cx="595313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zh-CN" sz="1400"/>
                <a:t>data</a:t>
              </a:r>
            </a:p>
            <a:p>
              <a:pPr algn="ctr">
                <a:lnSpc>
                  <a:spcPts val="1463"/>
                </a:lnSpc>
              </a:pPr>
              <a:r>
                <a:rPr lang="en-US" altLang="zh-CN" sz="1400"/>
                <a:t>plane</a:t>
              </a:r>
            </a:p>
          </p:txBody>
        </p:sp>
        <p:sp>
          <p:nvSpPr>
            <p:cNvPr id="48416" name="TextBox 400">
              <a:extLst>
                <a:ext uri="{FF2B5EF4-FFF2-40B4-BE49-F238E27FC236}">
                  <a16:creationId xmlns:a16="http://schemas.microsoft.com/office/drawing/2014/main" id="{CF44778A-E3D5-4BDF-9A24-647AAE3458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28579" y="3003498"/>
              <a:ext cx="709612" cy="471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lnSpc>
                  <a:spcPts val="1463"/>
                </a:lnSpc>
              </a:pPr>
              <a:r>
                <a:rPr lang="en-US" altLang="zh-CN" sz="1400"/>
                <a:t>control</a:t>
              </a:r>
            </a:p>
            <a:p>
              <a:pPr algn="ctr">
                <a:lnSpc>
                  <a:spcPts val="1463"/>
                </a:lnSpc>
              </a:pPr>
              <a:r>
                <a:rPr lang="en-US" altLang="zh-CN" sz="1400"/>
                <a:t>plane</a:t>
              </a:r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74B20A0C-F26E-4B41-A9B1-D95EBD1EFA0C}"/>
                </a:ext>
              </a:extLst>
            </p:cNvPr>
            <p:cNvCxnSpPr/>
            <p:nvPr/>
          </p:nvCxnSpPr>
          <p:spPr bwMode="auto">
            <a:xfrm flipV="1">
              <a:off x="1526216" y="3579760"/>
              <a:ext cx="6978041" cy="11112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171D43F-08CC-49CC-9D77-EFCF0F724828}"/>
              </a:ext>
            </a:extLst>
          </p:cNvPr>
          <p:cNvGrpSpPr>
            <a:grpSpLocks/>
          </p:cNvGrpSpPr>
          <p:nvPr/>
        </p:nvGrpSpPr>
        <p:grpSpPr bwMode="auto">
          <a:xfrm>
            <a:off x="2436813" y="2735263"/>
            <a:ext cx="4295775" cy="320675"/>
            <a:chOff x="2433511" y="2792111"/>
            <a:chExt cx="4296530" cy="320561"/>
          </a:xfrm>
        </p:grpSpPr>
        <p:grpSp>
          <p:nvGrpSpPr>
            <p:cNvPr id="48390" name="Group 401">
              <a:extLst>
                <a:ext uri="{FF2B5EF4-FFF2-40B4-BE49-F238E27FC236}">
                  <a16:creationId xmlns:a16="http://schemas.microsoft.com/office/drawing/2014/main" id="{D2729D5A-233B-4BEB-9DA4-744AD488DD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33511" y="2794083"/>
              <a:ext cx="349250" cy="317387"/>
              <a:chOff x="2931664" y="3912603"/>
              <a:chExt cx="430450" cy="329314"/>
            </a:xfrm>
          </p:grpSpPr>
          <p:sp>
            <p:nvSpPr>
              <p:cNvPr id="403" name="Rectangle 402">
                <a:extLst>
                  <a:ext uri="{FF2B5EF4-FFF2-40B4-BE49-F238E27FC236}">
                    <a16:creationId xmlns:a16="http://schemas.microsoft.com/office/drawing/2014/main" id="{71E52B4A-3682-4229-838A-F13912E52BBB}"/>
                  </a:ext>
                </a:extLst>
              </p:cNvPr>
              <p:cNvSpPr/>
              <p:nvPr/>
            </p:nvSpPr>
            <p:spPr>
              <a:xfrm>
                <a:off x="2937534" y="3912203"/>
                <a:ext cx="424655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4" name="Straight Connector 403">
                <a:extLst>
                  <a:ext uri="{FF2B5EF4-FFF2-40B4-BE49-F238E27FC236}">
                    <a16:creationId xmlns:a16="http://schemas.microsoft.com/office/drawing/2014/main" id="{F10D9D15-2EEA-434D-BD17-00F543CF8616}"/>
                  </a:ext>
                </a:extLst>
              </p:cNvPr>
              <p:cNvCxnSpPr/>
              <p:nvPr/>
            </p:nvCxnSpPr>
            <p:spPr>
              <a:xfrm>
                <a:off x="2931664" y="4004411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C62166CC-63A9-47D8-8E66-FF837AB088E4}"/>
                  </a:ext>
                </a:extLst>
              </p:cNvPr>
              <p:cNvCxnSpPr/>
              <p:nvPr/>
            </p:nvCxnSpPr>
            <p:spPr>
              <a:xfrm>
                <a:off x="2931664" y="4066980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CA2FCE4C-CF86-4DE6-9540-A81F6157CE12}"/>
                  </a:ext>
                </a:extLst>
              </p:cNvPr>
              <p:cNvCxnSpPr>
                <a:stCxn id="403" idx="2"/>
              </p:cNvCxnSpPr>
              <p:nvPr/>
            </p:nvCxnSpPr>
            <p:spPr>
              <a:xfrm flipH="1" flipV="1">
                <a:off x="3148883" y="4004411"/>
                <a:ext cx="0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91" name="Group 406">
              <a:extLst>
                <a:ext uri="{FF2B5EF4-FFF2-40B4-BE49-F238E27FC236}">
                  <a16:creationId xmlns:a16="http://schemas.microsoft.com/office/drawing/2014/main" id="{3E9E3895-8765-45BF-9006-817832C706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48666" y="2792111"/>
              <a:ext cx="350838" cy="317387"/>
              <a:chOff x="2931664" y="3912603"/>
              <a:chExt cx="430450" cy="329314"/>
            </a:xfrm>
          </p:grpSpPr>
          <p:sp>
            <p:nvSpPr>
              <p:cNvPr id="408" name="Rectangle 407">
                <a:extLst>
                  <a:ext uri="{FF2B5EF4-FFF2-40B4-BE49-F238E27FC236}">
                    <a16:creationId xmlns:a16="http://schemas.microsoft.com/office/drawing/2014/main" id="{3A55F386-A12B-4151-9518-D47F33C06C5C}"/>
                  </a:ext>
                </a:extLst>
              </p:cNvPr>
              <p:cNvSpPr/>
              <p:nvPr/>
            </p:nvSpPr>
            <p:spPr>
              <a:xfrm>
                <a:off x="2936779" y="3912603"/>
                <a:ext cx="424681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D8073157-F452-4479-8655-6DFF62F82FC7}"/>
                  </a:ext>
                </a:extLst>
              </p:cNvPr>
              <p:cNvCxnSpPr/>
              <p:nvPr/>
            </p:nvCxnSpPr>
            <p:spPr>
              <a:xfrm>
                <a:off x="2930935" y="4004811"/>
                <a:ext cx="4246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06E7D113-837A-4AA4-AA32-178A57D74649}"/>
                  </a:ext>
                </a:extLst>
              </p:cNvPr>
              <p:cNvCxnSpPr/>
              <p:nvPr/>
            </p:nvCxnSpPr>
            <p:spPr>
              <a:xfrm>
                <a:off x="2930935" y="4067381"/>
                <a:ext cx="42468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957DFEB5-D5B0-4F39-8BCA-B0425F48A75E}"/>
                  </a:ext>
                </a:extLst>
              </p:cNvPr>
              <p:cNvCxnSpPr>
                <a:stCxn id="408" idx="2"/>
              </p:cNvCxnSpPr>
              <p:nvPr/>
            </p:nvCxnSpPr>
            <p:spPr>
              <a:xfrm flipH="1" flipV="1">
                <a:off x="3147171" y="4004811"/>
                <a:ext cx="1949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92" name="Group 411">
              <a:extLst>
                <a:ext uri="{FF2B5EF4-FFF2-40B4-BE49-F238E27FC236}">
                  <a16:creationId xmlns:a16="http://schemas.microsoft.com/office/drawing/2014/main" id="{3DC786E0-925A-4B07-9A90-AC2C17D99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82104" y="2792111"/>
              <a:ext cx="350837" cy="317387"/>
              <a:chOff x="2931664" y="3912603"/>
              <a:chExt cx="430450" cy="329314"/>
            </a:xfrm>
          </p:grpSpPr>
          <p:sp>
            <p:nvSpPr>
              <p:cNvPr id="413" name="Rectangle 412">
                <a:extLst>
                  <a:ext uri="{FF2B5EF4-FFF2-40B4-BE49-F238E27FC236}">
                    <a16:creationId xmlns:a16="http://schemas.microsoft.com/office/drawing/2014/main" id="{FCA02778-5B6D-45AB-AE4B-7D373AB3CB5E}"/>
                  </a:ext>
                </a:extLst>
              </p:cNvPr>
              <p:cNvSpPr/>
              <p:nvPr/>
            </p:nvSpPr>
            <p:spPr>
              <a:xfrm>
                <a:off x="2936958" y="3912603"/>
                <a:ext cx="424682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34207668-0087-43C0-96C9-4327ED795CFD}"/>
                  </a:ext>
                </a:extLst>
              </p:cNvPr>
              <p:cNvCxnSpPr/>
              <p:nvPr/>
            </p:nvCxnSpPr>
            <p:spPr>
              <a:xfrm>
                <a:off x="2931113" y="400481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CB3FF7E7-F63C-4B94-B0D1-8339EA07EAF7}"/>
                  </a:ext>
                </a:extLst>
              </p:cNvPr>
              <p:cNvCxnSpPr/>
              <p:nvPr/>
            </p:nvCxnSpPr>
            <p:spPr>
              <a:xfrm>
                <a:off x="2931113" y="406738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A550C398-3609-45DB-8FDE-5D6D0DB72AB8}"/>
                  </a:ext>
                </a:extLst>
              </p:cNvPr>
              <p:cNvCxnSpPr>
                <a:stCxn id="413" idx="2"/>
              </p:cNvCxnSpPr>
              <p:nvPr/>
            </p:nvCxnSpPr>
            <p:spPr>
              <a:xfrm flipH="1" flipV="1">
                <a:off x="3147351" y="4004811"/>
                <a:ext cx="1947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93" name="Group 416">
              <a:extLst>
                <a:ext uri="{FF2B5EF4-FFF2-40B4-BE49-F238E27FC236}">
                  <a16:creationId xmlns:a16="http://schemas.microsoft.com/office/drawing/2014/main" id="{5F8F7B32-C53D-48A1-9FAC-64A2C07A02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4316" y="2795285"/>
              <a:ext cx="349250" cy="317387"/>
              <a:chOff x="2931664" y="3912603"/>
              <a:chExt cx="430450" cy="329314"/>
            </a:xfrm>
          </p:grpSpPr>
          <p:sp>
            <p:nvSpPr>
              <p:cNvPr id="418" name="Rectangle 417">
                <a:extLst>
                  <a:ext uri="{FF2B5EF4-FFF2-40B4-BE49-F238E27FC236}">
                    <a16:creationId xmlns:a16="http://schemas.microsoft.com/office/drawing/2014/main" id="{9EEF3881-1789-4B9A-9E54-CE89346FEA58}"/>
                  </a:ext>
                </a:extLst>
              </p:cNvPr>
              <p:cNvSpPr/>
              <p:nvPr/>
            </p:nvSpPr>
            <p:spPr>
              <a:xfrm>
                <a:off x="2937241" y="3912603"/>
                <a:ext cx="424655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478EB72F-DB9B-4DE0-B583-0D920CB759D3}"/>
                  </a:ext>
                </a:extLst>
              </p:cNvPr>
              <p:cNvCxnSpPr/>
              <p:nvPr/>
            </p:nvCxnSpPr>
            <p:spPr>
              <a:xfrm>
                <a:off x="2931371" y="4004811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03476A79-E06B-4B7B-9097-F1BEBFB18004}"/>
                  </a:ext>
                </a:extLst>
              </p:cNvPr>
              <p:cNvCxnSpPr/>
              <p:nvPr/>
            </p:nvCxnSpPr>
            <p:spPr>
              <a:xfrm>
                <a:off x="2931371" y="4067381"/>
                <a:ext cx="424654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F336811F-3609-4BCF-8F25-B187BF4FB8C0}"/>
                  </a:ext>
                </a:extLst>
              </p:cNvPr>
              <p:cNvCxnSpPr>
                <a:stCxn id="418" idx="2"/>
              </p:cNvCxnSpPr>
              <p:nvPr/>
            </p:nvCxnSpPr>
            <p:spPr>
              <a:xfrm flipH="1" flipV="1">
                <a:off x="3148590" y="4004811"/>
                <a:ext cx="0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394" name="Group 421">
              <a:extLst>
                <a:ext uri="{FF2B5EF4-FFF2-40B4-BE49-F238E27FC236}">
                  <a16:creationId xmlns:a16="http://schemas.microsoft.com/office/drawing/2014/main" id="{3F25D3E0-C444-454C-96B1-20A50580F9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9204" y="2792111"/>
              <a:ext cx="350837" cy="317387"/>
              <a:chOff x="2931664" y="3912603"/>
              <a:chExt cx="430450" cy="329314"/>
            </a:xfrm>
          </p:grpSpPr>
          <p:sp>
            <p:nvSpPr>
              <p:cNvPr id="423" name="Rectangle 422">
                <a:extLst>
                  <a:ext uri="{FF2B5EF4-FFF2-40B4-BE49-F238E27FC236}">
                    <a16:creationId xmlns:a16="http://schemas.microsoft.com/office/drawing/2014/main" id="{7F1AFFA7-2345-41DD-8920-140F7E20A08A}"/>
                  </a:ext>
                </a:extLst>
              </p:cNvPr>
              <p:cNvSpPr/>
              <p:nvPr/>
            </p:nvSpPr>
            <p:spPr>
              <a:xfrm>
                <a:off x="2937432" y="3912603"/>
                <a:ext cx="424682" cy="329314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80FBDC01-CF3B-4B0C-9AA6-AE41A09101B5}"/>
                  </a:ext>
                </a:extLst>
              </p:cNvPr>
              <p:cNvCxnSpPr/>
              <p:nvPr/>
            </p:nvCxnSpPr>
            <p:spPr>
              <a:xfrm>
                <a:off x="2931587" y="400481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F711BB10-E4F3-441A-B3D3-92F24FFC5B86}"/>
                  </a:ext>
                </a:extLst>
              </p:cNvPr>
              <p:cNvCxnSpPr/>
              <p:nvPr/>
            </p:nvCxnSpPr>
            <p:spPr>
              <a:xfrm>
                <a:off x="2931587" y="4067381"/>
                <a:ext cx="424682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8AF12429-F0FD-497E-8330-ECA20ACBC457}"/>
                  </a:ext>
                </a:extLst>
              </p:cNvPr>
              <p:cNvCxnSpPr>
                <a:stCxn id="423" idx="2"/>
              </p:cNvCxnSpPr>
              <p:nvPr/>
            </p:nvCxnSpPr>
            <p:spPr>
              <a:xfrm flipH="1" flipV="1">
                <a:off x="3147825" y="4004811"/>
                <a:ext cx="1947" cy="237106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260" name="Group 48259">
            <a:extLst>
              <a:ext uri="{FF2B5EF4-FFF2-40B4-BE49-F238E27FC236}">
                <a16:creationId xmlns:a16="http://schemas.microsoft.com/office/drawing/2014/main" id="{4446B6F0-1F59-4984-A1A4-058AF8F419A1}"/>
              </a:ext>
            </a:extLst>
          </p:cNvPr>
          <p:cNvGrpSpPr>
            <a:grpSpLocks/>
          </p:cNvGrpSpPr>
          <p:nvPr/>
        </p:nvGrpSpPr>
        <p:grpSpPr bwMode="auto">
          <a:xfrm>
            <a:off x="1855788" y="3709988"/>
            <a:ext cx="5211762" cy="2740025"/>
            <a:chOff x="1856416" y="3709935"/>
            <a:chExt cx="5211763" cy="2739614"/>
          </a:xfrm>
        </p:grpSpPr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FB52AA8F-0EC3-4D91-818F-2C21C72B1DDD}"/>
                </a:ext>
              </a:extLst>
            </p:cNvPr>
            <p:cNvSpPr/>
            <p:nvPr/>
          </p:nvSpPr>
          <p:spPr>
            <a:xfrm>
              <a:off x="1877053" y="5330529"/>
              <a:ext cx="1281113" cy="758711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363082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569478 w 1040633"/>
                <a:gd name="connsiteY3" fmla="*/ 1158121 h 1160935"/>
                <a:gd name="connsiteX4" fmla="*/ 448507 w 1040633"/>
                <a:gd name="connsiteY4" fmla="*/ 1160935 h 1160935"/>
                <a:gd name="connsiteX0" fmla="*/ 448507 w 1325315"/>
                <a:gd name="connsiteY0" fmla="*/ 1160935 h 1160935"/>
                <a:gd name="connsiteX1" fmla="*/ 0 w 1325315"/>
                <a:gd name="connsiteY1" fmla="*/ 0 h 1160935"/>
                <a:gd name="connsiteX2" fmla="*/ 1040633 w 1325315"/>
                <a:gd name="connsiteY2" fmla="*/ 16785 h 1160935"/>
                <a:gd name="connsiteX3" fmla="*/ 1214315 w 1325315"/>
                <a:gd name="connsiteY3" fmla="*/ 1064597 h 1160935"/>
                <a:gd name="connsiteX4" fmla="*/ 448507 w 1325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448507 w 1214315"/>
                <a:gd name="connsiteY0" fmla="*/ 1160935 h 1160935"/>
                <a:gd name="connsiteX1" fmla="*/ 0 w 1214315"/>
                <a:gd name="connsiteY1" fmla="*/ 0 h 1160935"/>
                <a:gd name="connsiteX2" fmla="*/ 1040633 w 1214315"/>
                <a:gd name="connsiteY2" fmla="*/ 16785 h 1160935"/>
                <a:gd name="connsiteX3" fmla="*/ 1214315 w 1214315"/>
                <a:gd name="connsiteY3" fmla="*/ 1064597 h 1160935"/>
                <a:gd name="connsiteX4" fmla="*/ 448507 w 1214315"/>
                <a:gd name="connsiteY4" fmla="*/ 1160935 h 1160935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53964 w 1214315"/>
                <a:gd name="connsiteY0" fmla="*/ 1136323 h 1136323"/>
                <a:gd name="connsiteX1" fmla="*/ 0 w 1214315"/>
                <a:gd name="connsiteY1" fmla="*/ 0 h 1136323"/>
                <a:gd name="connsiteX2" fmla="*/ 1040633 w 1214315"/>
                <a:gd name="connsiteY2" fmla="*/ 16785 h 1136323"/>
                <a:gd name="connsiteX3" fmla="*/ 1214315 w 1214315"/>
                <a:gd name="connsiteY3" fmla="*/ 1064597 h 1136323"/>
                <a:gd name="connsiteX4" fmla="*/ 1053964 w 1214315"/>
                <a:gd name="connsiteY4" fmla="*/ 1136323 h 1136323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1119627 h 1119627"/>
                <a:gd name="connsiteX1" fmla="*/ 0 w 1220510"/>
                <a:gd name="connsiteY1" fmla="*/ 249694 h 1119627"/>
                <a:gd name="connsiteX2" fmla="*/ 1046828 w 1220510"/>
                <a:gd name="connsiteY2" fmla="*/ 89 h 1119627"/>
                <a:gd name="connsiteX3" fmla="*/ 1220510 w 1220510"/>
                <a:gd name="connsiteY3" fmla="*/ 1047901 h 1119627"/>
                <a:gd name="connsiteX4" fmla="*/ 1060159 w 1220510"/>
                <a:gd name="connsiteY4" fmla="*/ 1119627 h 1119627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220510"/>
                <a:gd name="connsiteY0" fmla="*/ 921649 h 921649"/>
                <a:gd name="connsiteX1" fmla="*/ 0 w 1220510"/>
                <a:gd name="connsiteY1" fmla="*/ 51716 h 921649"/>
                <a:gd name="connsiteX2" fmla="*/ 1059218 w 1220510"/>
                <a:gd name="connsiteY2" fmla="*/ 355 h 921649"/>
                <a:gd name="connsiteX3" fmla="*/ 1220510 w 1220510"/>
                <a:gd name="connsiteY3" fmla="*/ 849923 h 921649"/>
                <a:gd name="connsiteX4" fmla="*/ 1060159 w 1220510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60159 w 1340486"/>
                <a:gd name="connsiteY0" fmla="*/ 921649 h 921649"/>
                <a:gd name="connsiteX1" fmla="*/ 0 w 1340486"/>
                <a:gd name="connsiteY1" fmla="*/ 51716 h 921649"/>
                <a:gd name="connsiteX2" fmla="*/ 1059218 w 1340486"/>
                <a:gd name="connsiteY2" fmla="*/ 355 h 921649"/>
                <a:gd name="connsiteX3" fmla="*/ 1340486 w 1340486"/>
                <a:gd name="connsiteY3" fmla="*/ 709789 h 921649"/>
                <a:gd name="connsiteX4" fmla="*/ 1060159 w 1340486"/>
                <a:gd name="connsiteY4" fmla="*/ 921649 h 921649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1025166 w 1340486"/>
                <a:gd name="connsiteY0" fmla="*/ 746482 h 746482"/>
                <a:gd name="connsiteX1" fmla="*/ 0 w 1340486"/>
                <a:gd name="connsiteY1" fmla="*/ 51716 h 746482"/>
                <a:gd name="connsiteX2" fmla="*/ 1059218 w 1340486"/>
                <a:gd name="connsiteY2" fmla="*/ 355 h 746482"/>
                <a:gd name="connsiteX3" fmla="*/ 1340486 w 1340486"/>
                <a:gd name="connsiteY3" fmla="*/ 709789 h 746482"/>
                <a:gd name="connsiteX4" fmla="*/ 1025166 w 1340486"/>
                <a:gd name="connsiteY4" fmla="*/ 746482 h 746482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  <a:gd name="connsiteX0" fmla="*/ 965179 w 1280499"/>
                <a:gd name="connsiteY0" fmla="*/ 759828 h 759828"/>
                <a:gd name="connsiteX1" fmla="*/ 0 w 1280499"/>
                <a:gd name="connsiteY1" fmla="*/ 0 h 759828"/>
                <a:gd name="connsiteX2" fmla="*/ 999231 w 1280499"/>
                <a:gd name="connsiteY2" fmla="*/ 13701 h 759828"/>
                <a:gd name="connsiteX3" fmla="*/ 1280499 w 1280499"/>
                <a:gd name="connsiteY3" fmla="*/ 723135 h 759828"/>
                <a:gd name="connsiteX4" fmla="*/ 965179 w 1280499"/>
                <a:gd name="connsiteY4" fmla="*/ 759828 h 759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99" h="759828">
                  <a:moveTo>
                    <a:pt x="965179" y="759828"/>
                  </a:moveTo>
                  <a:cubicBezTo>
                    <a:pt x="301565" y="231725"/>
                    <a:pt x="628999" y="498939"/>
                    <a:pt x="0" y="0"/>
                  </a:cubicBezTo>
                  <a:lnTo>
                    <a:pt x="999231" y="13701"/>
                  </a:lnTo>
                  <a:cubicBezTo>
                    <a:pt x="1112985" y="379881"/>
                    <a:pt x="1055867" y="236107"/>
                    <a:pt x="1280499" y="723135"/>
                  </a:cubicBezTo>
                  <a:cubicBezTo>
                    <a:pt x="1186079" y="728668"/>
                    <a:pt x="1127207" y="701414"/>
                    <a:pt x="965179" y="759828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BE434D93-7BE6-4A43-8EFA-C5942B72DE62}"/>
                </a:ext>
              </a:extLst>
            </p:cNvPr>
            <p:cNvSpPr/>
            <p:nvPr/>
          </p:nvSpPr>
          <p:spPr>
            <a:xfrm>
              <a:off x="6202992" y="5428939"/>
              <a:ext cx="865187" cy="553955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3004 w 954755"/>
                <a:gd name="connsiteY0" fmla="*/ 943771 h 976186"/>
                <a:gd name="connsiteX1" fmla="*/ 455145 w 954755"/>
                <a:gd name="connsiteY1" fmla="*/ 11688 h 976186"/>
                <a:gd name="connsiteX2" fmla="*/ 954755 w 954755"/>
                <a:gd name="connsiteY2" fmla="*/ 0 h 976186"/>
                <a:gd name="connsiteX3" fmla="*/ 728484 w 954755"/>
                <a:gd name="connsiteY3" fmla="*/ 976186 h 976186"/>
                <a:gd name="connsiteX4" fmla="*/ 23004 w 954755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76186"/>
                <a:gd name="connsiteX1" fmla="*/ 432141 w 931751"/>
                <a:gd name="connsiteY1" fmla="*/ 11688 h 976186"/>
                <a:gd name="connsiteX2" fmla="*/ 931751 w 931751"/>
                <a:gd name="connsiteY2" fmla="*/ 0 h 976186"/>
                <a:gd name="connsiteX3" fmla="*/ 705480 w 931751"/>
                <a:gd name="connsiteY3" fmla="*/ 976186 h 976186"/>
                <a:gd name="connsiteX4" fmla="*/ 0 w 931751"/>
                <a:gd name="connsiteY4" fmla="*/ 943771 h 976186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31751"/>
                <a:gd name="connsiteY0" fmla="*/ 943771 h 966342"/>
                <a:gd name="connsiteX1" fmla="*/ 432141 w 931751"/>
                <a:gd name="connsiteY1" fmla="*/ 11688 h 966342"/>
                <a:gd name="connsiteX2" fmla="*/ 931751 w 931751"/>
                <a:gd name="connsiteY2" fmla="*/ 0 h 966342"/>
                <a:gd name="connsiteX3" fmla="*/ 183705 w 931751"/>
                <a:gd name="connsiteY3" fmla="*/ 966342 h 966342"/>
                <a:gd name="connsiteX4" fmla="*/ 0 w 931751"/>
                <a:gd name="connsiteY4" fmla="*/ 943771 h 966342"/>
                <a:gd name="connsiteX0" fmla="*/ 0 w 956363"/>
                <a:gd name="connsiteY0" fmla="*/ 932083 h 954654"/>
                <a:gd name="connsiteX1" fmla="*/ 432141 w 956363"/>
                <a:gd name="connsiteY1" fmla="*/ 0 h 954654"/>
                <a:gd name="connsiteX2" fmla="*/ 956363 w 956363"/>
                <a:gd name="connsiteY2" fmla="*/ 12924 h 954654"/>
                <a:gd name="connsiteX3" fmla="*/ 183705 w 956363"/>
                <a:gd name="connsiteY3" fmla="*/ 954654 h 954654"/>
                <a:gd name="connsiteX4" fmla="*/ 0 w 956363"/>
                <a:gd name="connsiteY4" fmla="*/ 932083 h 954654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56363"/>
                <a:gd name="connsiteY0" fmla="*/ 919226 h 941797"/>
                <a:gd name="connsiteX1" fmla="*/ 405840 w 956363"/>
                <a:gd name="connsiteY1" fmla="*/ 197551 h 941797"/>
                <a:gd name="connsiteX2" fmla="*/ 956363 w 956363"/>
                <a:gd name="connsiteY2" fmla="*/ 67 h 941797"/>
                <a:gd name="connsiteX3" fmla="*/ 183705 w 956363"/>
                <a:gd name="connsiteY3" fmla="*/ 941797 h 941797"/>
                <a:gd name="connsiteX4" fmla="*/ 0 w 956363"/>
                <a:gd name="connsiteY4" fmla="*/ 919226 h 941797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926304"/>
                <a:gd name="connsiteY0" fmla="*/ 735614 h 758185"/>
                <a:gd name="connsiteX1" fmla="*/ 405840 w 926304"/>
                <a:gd name="connsiteY1" fmla="*/ 13939 h 758185"/>
                <a:gd name="connsiteX2" fmla="*/ 926304 w 926304"/>
                <a:gd name="connsiteY2" fmla="*/ 563 h 758185"/>
                <a:gd name="connsiteX3" fmla="*/ 183705 w 926304"/>
                <a:gd name="connsiteY3" fmla="*/ 758185 h 758185"/>
                <a:gd name="connsiteX4" fmla="*/ 0 w 926304"/>
                <a:gd name="connsiteY4" fmla="*/ 735614 h 758185"/>
                <a:gd name="connsiteX0" fmla="*/ 0 w 1011379"/>
                <a:gd name="connsiteY0" fmla="*/ 605727 h 758185"/>
                <a:gd name="connsiteX1" fmla="*/ 490915 w 1011379"/>
                <a:gd name="connsiteY1" fmla="*/ 13939 h 758185"/>
                <a:gd name="connsiteX2" fmla="*/ 1011379 w 1011379"/>
                <a:gd name="connsiteY2" fmla="*/ 563 h 758185"/>
                <a:gd name="connsiteX3" fmla="*/ 268780 w 1011379"/>
                <a:gd name="connsiteY3" fmla="*/ 758185 h 758185"/>
                <a:gd name="connsiteX4" fmla="*/ 0 w 1011379"/>
                <a:gd name="connsiteY4" fmla="*/ 605727 h 758185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48280"/>
                <a:gd name="connsiteX1" fmla="*/ 490915 w 1011379"/>
                <a:gd name="connsiteY1" fmla="*/ 13939 h 648280"/>
                <a:gd name="connsiteX2" fmla="*/ 1011379 w 1011379"/>
                <a:gd name="connsiteY2" fmla="*/ 563 h 648280"/>
                <a:gd name="connsiteX3" fmla="*/ 198718 w 1011379"/>
                <a:gd name="connsiteY3" fmla="*/ 648280 h 648280"/>
                <a:gd name="connsiteX4" fmla="*/ 0 w 1011379"/>
                <a:gd name="connsiteY4" fmla="*/ 605727 h 648280"/>
                <a:gd name="connsiteX0" fmla="*/ 0 w 1011379"/>
                <a:gd name="connsiteY0" fmla="*/ 605727 h 605727"/>
                <a:gd name="connsiteX1" fmla="*/ 490915 w 1011379"/>
                <a:gd name="connsiteY1" fmla="*/ 13939 h 605727"/>
                <a:gd name="connsiteX2" fmla="*/ 1011379 w 1011379"/>
                <a:gd name="connsiteY2" fmla="*/ 563 h 605727"/>
                <a:gd name="connsiteX3" fmla="*/ 318823 w 1011379"/>
                <a:gd name="connsiteY3" fmla="*/ 553361 h 605727"/>
                <a:gd name="connsiteX4" fmla="*/ 0 w 1011379"/>
                <a:gd name="connsiteY4" fmla="*/ 605727 h 605727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  <a:gd name="connsiteX0" fmla="*/ 0 w 866251"/>
                <a:gd name="connsiteY0" fmla="*/ 540783 h 553361"/>
                <a:gd name="connsiteX1" fmla="*/ 345787 w 866251"/>
                <a:gd name="connsiteY1" fmla="*/ 13939 h 553361"/>
                <a:gd name="connsiteX2" fmla="*/ 866251 w 866251"/>
                <a:gd name="connsiteY2" fmla="*/ 563 h 553361"/>
                <a:gd name="connsiteX3" fmla="*/ 173695 w 866251"/>
                <a:gd name="connsiteY3" fmla="*/ 553361 h 553361"/>
                <a:gd name="connsiteX4" fmla="*/ 0 w 866251"/>
                <a:gd name="connsiteY4" fmla="*/ 540783 h 553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6251" h="553361">
                  <a:moveTo>
                    <a:pt x="0" y="540783"/>
                  </a:moveTo>
                  <a:cubicBezTo>
                    <a:pt x="274887" y="134762"/>
                    <a:pt x="159176" y="337938"/>
                    <a:pt x="345787" y="13939"/>
                  </a:cubicBezTo>
                  <a:cubicBezTo>
                    <a:pt x="520528" y="18247"/>
                    <a:pt x="691510" y="-3745"/>
                    <a:pt x="866251" y="563"/>
                  </a:cubicBezTo>
                  <a:cubicBezTo>
                    <a:pt x="252709" y="502795"/>
                    <a:pt x="640047" y="209256"/>
                    <a:pt x="173695" y="553361"/>
                  </a:cubicBezTo>
                  <a:cubicBezTo>
                    <a:pt x="39410" y="524725"/>
                    <a:pt x="196198" y="539317"/>
                    <a:pt x="0" y="54078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F31B9D2E-E186-4550-9893-B27FC8E6D39A}"/>
                </a:ext>
              </a:extLst>
            </p:cNvPr>
            <p:cNvSpPr/>
            <p:nvPr/>
          </p:nvSpPr>
          <p:spPr>
            <a:xfrm>
              <a:off x="5377492" y="5449574"/>
              <a:ext cx="676275" cy="896802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27977 w 802211"/>
                <a:gd name="connsiteY0" fmla="*/ 815791 h 976186"/>
                <a:gd name="connsiteX1" fmla="*/ 302601 w 802211"/>
                <a:gd name="connsiteY1" fmla="*/ 11688 h 976186"/>
                <a:gd name="connsiteX2" fmla="*/ 802211 w 802211"/>
                <a:gd name="connsiteY2" fmla="*/ 0 h 976186"/>
                <a:gd name="connsiteX3" fmla="*/ 575940 w 802211"/>
                <a:gd name="connsiteY3" fmla="*/ 976186 h 976186"/>
                <a:gd name="connsiteX4" fmla="*/ 27977 w 802211"/>
                <a:gd name="connsiteY4" fmla="*/ 815791 h 976186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15791 h 815791"/>
                <a:gd name="connsiteX1" fmla="*/ 302601 w 802211"/>
                <a:gd name="connsiteY1" fmla="*/ 11688 h 815791"/>
                <a:gd name="connsiteX2" fmla="*/ 802211 w 802211"/>
                <a:gd name="connsiteY2" fmla="*/ 0 h 815791"/>
                <a:gd name="connsiteX3" fmla="*/ 236294 w 802211"/>
                <a:gd name="connsiteY3" fmla="*/ 808828 h 815791"/>
                <a:gd name="connsiteX4" fmla="*/ 27977 w 802211"/>
                <a:gd name="connsiteY4" fmla="*/ 815791 h 815791"/>
                <a:gd name="connsiteX0" fmla="*/ 27977 w 802211"/>
                <a:gd name="connsiteY0" fmla="*/ 828714 h 828714"/>
                <a:gd name="connsiteX1" fmla="*/ 302601 w 802211"/>
                <a:gd name="connsiteY1" fmla="*/ 0 h 828714"/>
                <a:gd name="connsiteX2" fmla="*/ 802211 w 802211"/>
                <a:gd name="connsiteY2" fmla="*/ 12923 h 828714"/>
                <a:gd name="connsiteX3" fmla="*/ 236294 w 802211"/>
                <a:gd name="connsiteY3" fmla="*/ 821751 h 828714"/>
                <a:gd name="connsiteX4" fmla="*/ 27977 w 802211"/>
                <a:gd name="connsiteY4" fmla="*/ 828714 h 828714"/>
                <a:gd name="connsiteX0" fmla="*/ 56213 w 830447"/>
                <a:gd name="connsiteY0" fmla="*/ 828714 h 828714"/>
                <a:gd name="connsiteX1" fmla="*/ 330837 w 830447"/>
                <a:gd name="connsiteY1" fmla="*/ 0 h 828714"/>
                <a:gd name="connsiteX2" fmla="*/ 830447 w 830447"/>
                <a:gd name="connsiteY2" fmla="*/ 12923 h 828714"/>
                <a:gd name="connsiteX3" fmla="*/ 264530 w 830447"/>
                <a:gd name="connsiteY3" fmla="*/ 821751 h 828714"/>
                <a:gd name="connsiteX4" fmla="*/ 56213 w 830447"/>
                <a:gd name="connsiteY4" fmla="*/ 828714 h 828714"/>
                <a:gd name="connsiteX0" fmla="*/ 64130 w 789139"/>
                <a:gd name="connsiteY0" fmla="*/ 794258 h 821751"/>
                <a:gd name="connsiteX1" fmla="*/ 289529 w 789139"/>
                <a:gd name="connsiteY1" fmla="*/ 0 h 821751"/>
                <a:gd name="connsiteX2" fmla="*/ 789139 w 789139"/>
                <a:gd name="connsiteY2" fmla="*/ 12923 h 821751"/>
                <a:gd name="connsiteX3" fmla="*/ 223222 w 789139"/>
                <a:gd name="connsiteY3" fmla="*/ 821751 h 821751"/>
                <a:gd name="connsiteX4" fmla="*/ 64130 w 789139"/>
                <a:gd name="connsiteY4" fmla="*/ 794258 h 821751"/>
                <a:gd name="connsiteX0" fmla="*/ 0 w 725009"/>
                <a:gd name="connsiteY0" fmla="*/ 794258 h 821751"/>
                <a:gd name="connsiteX1" fmla="*/ 225399 w 725009"/>
                <a:gd name="connsiteY1" fmla="*/ 0 h 821751"/>
                <a:gd name="connsiteX2" fmla="*/ 725009 w 725009"/>
                <a:gd name="connsiteY2" fmla="*/ 12923 h 821751"/>
                <a:gd name="connsiteX3" fmla="*/ 159092 w 725009"/>
                <a:gd name="connsiteY3" fmla="*/ 821751 h 821751"/>
                <a:gd name="connsiteX4" fmla="*/ 0 w 725009"/>
                <a:gd name="connsiteY4" fmla="*/ 794258 h 82175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422433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17334 h 1244827"/>
                <a:gd name="connsiteX1" fmla="*/ 225399 w 725009"/>
                <a:gd name="connsiteY1" fmla="*/ 13566 h 1244827"/>
                <a:gd name="connsiteX2" fmla="*/ 725009 w 725009"/>
                <a:gd name="connsiteY2" fmla="*/ 571 h 1244827"/>
                <a:gd name="connsiteX3" fmla="*/ 159092 w 725009"/>
                <a:gd name="connsiteY3" fmla="*/ 1244827 h 1244827"/>
                <a:gd name="connsiteX4" fmla="*/ 0 w 725009"/>
                <a:gd name="connsiteY4" fmla="*/ 1217334 h 1244827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009"/>
                <a:gd name="connsiteY0" fmla="*/ 1203768 h 1231261"/>
                <a:gd name="connsiteX1" fmla="*/ 225399 w 725009"/>
                <a:gd name="connsiteY1" fmla="*/ 0 h 1231261"/>
                <a:gd name="connsiteX2" fmla="*/ 725009 w 725009"/>
                <a:gd name="connsiteY2" fmla="*/ 129782 h 1231261"/>
                <a:gd name="connsiteX3" fmla="*/ 159092 w 725009"/>
                <a:gd name="connsiteY3" fmla="*/ 1231261 h 1231261"/>
                <a:gd name="connsiteX4" fmla="*/ 0 w 725009"/>
                <a:gd name="connsiteY4" fmla="*/ 1203768 h 1231261"/>
                <a:gd name="connsiteX0" fmla="*/ 0 w 725497"/>
                <a:gd name="connsiteY0" fmla="*/ 1279028 h 1306521"/>
                <a:gd name="connsiteX1" fmla="*/ 225399 w 725497"/>
                <a:gd name="connsiteY1" fmla="*/ 75260 h 1306521"/>
                <a:gd name="connsiteX2" fmla="*/ 396193 w 725497"/>
                <a:gd name="connsiteY2" fmla="*/ 156799 h 1306521"/>
                <a:gd name="connsiteX3" fmla="*/ 725009 w 725497"/>
                <a:gd name="connsiteY3" fmla="*/ 205042 h 1306521"/>
                <a:gd name="connsiteX4" fmla="*/ 159092 w 725497"/>
                <a:gd name="connsiteY4" fmla="*/ 1306521 h 1306521"/>
                <a:gd name="connsiteX5" fmla="*/ 0 w 725497"/>
                <a:gd name="connsiteY5" fmla="*/ 1279028 h 1306521"/>
                <a:gd name="connsiteX0" fmla="*/ 0 w 725239"/>
                <a:gd name="connsiteY0" fmla="*/ 1295668 h 1323161"/>
                <a:gd name="connsiteX1" fmla="*/ 225399 w 725239"/>
                <a:gd name="connsiteY1" fmla="*/ 91900 h 1323161"/>
                <a:gd name="connsiteX2" fmla="*/ 725009 w 725239"/>
                <a:gd name="connsiteY2" fmla="*/ 221682 h 1323161"/>
                <a:gd name="connsiteX3" fmla="*/ 159092 w 725239"/>
                <a:gd name="connsiteY3" fmla="*/ 1323161 h 1323161"/>
                <a:gd name="connsiteX4" fmla="*/ 0 w 725239"/>
                <a:gd name="connsiteY4" fmla="*/ 1295668 h 1323161"/>
                <a:gd name="connsiteX0" fmla="*/ 0 w 725221"/>
                <a:gd name="connsiteY0" fmla="*/ 1210552 h 1238045"/>
                <a:gd name="connsiteX1" fmla="*/ 191583 w 725221"/>
                <a:gd name="connsiteY1" fmla="*/ 153319 h 1238045"/>
                <a:gd name="connsiteX2" fmla="*/ 725009 w 725221"/>
                <a:gd name="connsiteY2" fmla="*/ 136566 h 1238045"/>
                <a:gd name="connsiteX3" fmla="*/ 159092 w 725221"/>
                <a:gd name="connsiteY3" fmla="*/ 1238045 h 1238045"/>
                <a:gd name="connsiteX4" fmla="*/ 0 w 725221"/>
                <a:gd name="connsiteY4" fmla="*/ 1210552 h 1238045"/>
                <a:gd name="connsiteX0" fmla="*/ 0 w 725305"/>
                <a:gd name="connsiteY0" fmla="*/ 1158512 h 1186005"/>
                <a:gd name="connsiteX1" fmla="*/ 191583 w 725305"/>
                <a:gd name="connsiteY1" fmla="*/ 101279 h 1186005"/>
                <a:gd name="connsiteX2" fmla="*/ 725009 w 725305"/>
                <a:gd name="connsiteY2" fmla="*/ 84526 h 1186005"/>
                <a:gd name="connsiteX3" fmla="*/ 159092 w 725305"/>
                <a:gd name="connsiteY3" fmla="*/ 1186005 h 1186005"/>
                <a:gd name="connsiteX4" fmla="*/ 0 w 725305"/>
                <a:gd name="connsiteY4" fmla="*/ 1158512 h 1186005"/>
                <a:gd name="connsiteX0" fmla="*/ 0 w 725009"/>
                <a:gd name="connsiteY0" fmla="*/ 1073986 h 1101479"/>
                <a:gd name="connsiteX1" fmla="*/ 191583 w 725009"/>
                <a:gd name="connsiteY1" fmla="*/ 16753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101479"/>
                <a:gd name="connsiteX1" fmla="*/ 206612 w 725009"/>
                <a:gd name="connsiteY1" fmla="*/ 1724 h 1101479"/>
                <a:gd name="connsiteX2" fmla="*/ 725009 w 725009"/>
                <a:gd name="connsiteY2" fmla="*/ 0 h 1101479"/>
                <a:gd name="connsiteX3" fmla="*/ 159092 w 725009"/>
                <a:gd name="connsiteY3" fmla="*/ 1101479 h 1101479"/>
                <a:gd name="connsiteX4" fmla="*/ 0 w 725009"/>
                <a:gd name="connsiteY4" fmla="*/ 1073986 h 1101479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725009"/>
                <a:gd name="connsiteY0" fmla="*/ 1073986 h 1074607"/>
                <a:gd name="connsiteX1" fmla="*/ 206612 w 725009"/>
                <a:gd name="connsiteY1" fmla="*/ 1724 h 1074607"/>
                <a:gd name="connsiteX2" fmla="*/ 725009 w 725009"/>
                <a:gd name="connsiteY2" fmla="*/ 0 h 1074607"/>
                <a:gd name="connsiteX3" fmla="*/ 229048 w 725009"/>
                <a:gd name="connsiteY3" fmla="*/ 886531 h 1074607"/>
                <a:gd name="connsiteX4" fmla="*/ 0 w 725009"/>
                <a:gd name="connsiteY4" fmla="*/ 1073986 h 1074607"/>
                <a:gd name="connsiteX0" fmla="*/ 0 w 675040"/>
                <a:gd name="connsiteY0" fmla="*/ 894029 h 896577"/>
                <a:gd name="connsiteX1" fmla="*/ 15664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  <a:gd name="connsiteX0" fmla="*/ 0 w 675040"/>
                <a:gd name="connsiteY0" fmla="*/ 894029 h 896577"/>
                <a:gd name="connsiteX1" fmla="*/ 186623 w 675040"/>
                <a:gd name="connsiteY1" fmla="*/ 1724 h 896577"/>
                <a:gd name="connsiteX2" fmla="*/ 675040 w 675040"/>
                <a:gd name="connsiteY2" fmla="*/ 0 h 896577"/>
                <a:gd name="connsiteX3" fmla="*/ 179079 w 675040"/>
                <a:gd name="connsiteY3" fmla="*/ 886531 h 896577"/>
                <a:gd name="connsiteX4" fmla="*/ 0 w 675040"/>
                <a:gd name="connsiteY4" fmla="*/ 894029 h 89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5040" h="896577">
                  <a:moveTo>
                    <a:pt x="0" y="894029"/>
                  </a:moveTo>
                  <a:cubicBezTo>
                    <a:pt x="95638" y="409857"/>
                    <a:pt x="76811" y="618448"/>
                    <a:pt x="186623" y="1724"/>
                  </a:cubicBezTo>
                  <a:cubicBezTo>
                    <a:pt x="431451" y="14348"/>
                    <a:pt x="449377" y="35256"/>
                    <a:pt x="675040" y="0"/>
                  </a:cubicBezTo>
                  <a:cubicBezTo>
                    <a:pt x="276172" y="749497"/>
                    <a:pt x="462801" y="344746"/>
                    <a:pt x="179079" y="886531"/>
                  </a:cubicBezTo>
                  <a:cubicBezTo>
                    <a:pt x="44794" y="857895"/>
                    <a:pt x="92525" y="908114"/>
                    <a:pt x="0" y="89402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75CB49A5-BD2D-4C86-9849-5E2203C56042}"/>
                </a:ext>
              </a:extLst>
            </p:cNvPr>
            <p:cNvSpPr/>
            <p:nvPr/>
          </p:nvSpPr>
          <p:spPr>
            <a:xfrm>
              <a:off x="4340853" y="5470208"/>
              <a:ext cx="514350" cy="40157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503138"/>
                <a:gd name="connsiteY0" fmla="*/ 961687 h 964568"/>
                <a:gd name="connsiteX1" fmla="*/ 0 w 503138"/>
                <a:gd name="connsiteY1" fmla="*/ 70 h 964568"/>
                <a:gd name="connsiteX2" fmla="*/ 503138 w 503138"/>
                <a:gd name="connsiteY2" fmla="*/ 154187 h 964568"/>
                <a:gd name="connsiteX3" fmla="*/ 273339 w 503138"/>
                <a:gd name="connsiteY3" fmla="*/ 964568 h 964568"/>
                <a:gd name="connsiteX4" fmla="*/ 197928 w 503138"/>
                <a:gd name="connsiteY4" fmla="*/ 961687 h 964568"/>
                <a:gd name="connsiteX0" fmla="*/ 201456 w 506666"/>
                <a:gd name="connsiteY0" fmla="*/ 807500 h 810381"/>
                <a:gd name="connsiteX1" fmla="*/ 0 w 506666"/>
                <a:gd name="connsiteY1" fmla="*/ 15216 h 810381"/>
                <a:gd name="connsiteX2" fmla="*/ 506666 w 506666"/>
                <a:gd name="connsiteY2" fmla="*/ 0 h 810381"/>
                <a:gd name="connsiteX3" fmla="*/ 276867 w 506666"/>
                <a:gd name="connsiteY3" fmla="*/ 810381 h 810381"/>
                <a:gd name="connsiteX4" fmla="*/ 201456 w 506666"/>
                <a:gd name="connsiteY4" fmla="*/ 807500 h 810381"/>
                <a:gd name="connsiteX0" fmla="*/ 201456 w 506666"/>
                <a:gd name="connsiteY0" fmla="*/ 807500 h 811593"/>
                <a:gd name="connsiteX1" fmla="*/ 0 w 506666"/>
                <a:gd name="connsiteY1" fmla="*/ 15216 h 811593"/>
                <a:gd name="connsiteX2" fmla="*/ 506666 w 506666"/>
                <a:gd name="connsiteY2" fmla="*/ 0 h 811593"/>
                <a:gd name="connsiteX3" fmla="*/ 276867 w 506666"/>
                <a:gd name="connsiteY3" fmla="*/ 810381 h 811593"/>
                <a:gd name="connsiteX4" fmla="*/ 201456 w 506666"/>
                <a:gd name="connsiteY4" fmla="*/ 807500 h 811593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276867 w 506666"/>
                <a:gd name="connsiteY3" fmla="*/ 81038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1521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135576 w 506666"/>
                <a:gd name="connsiteY0" fmla="*/ 818480 h 818480"/>
                <a:gd name="connsiteX1" fmla="*/ 0 w 506666"/>
                <a:gd name="connsiteY1" fmla="*/ 7896 h 818480"/>
                <a:gd name="connsiteX2" fmla="*/ 506666 w 506666"/>
                <a:gd name="connsiteY2" fmla="*/ 0 h 818480"/>
                <a:gd name="connsiteX3" fmla="*/ 331766 w 506666"/>
                <a:gd name="connsiteY3" fmla="*/ 803061 h 818480"/>
                <a:gd name="connsiteX4" fmla="*/ 135576 w 506666"/>
                <a:gd name="connsiteY4" fmla="*/ 818480 h 818480"/>
                <a:gd name="connsiteX0" fmla="*/ 45472 w 559302"/>
                <a:gd name="connsiteY0" fmla="*/ 807500 h 807500"/>
                <a:gd name="connsiteX1" fmla="*/ 52636 w 559302"/>
                <a:gd name="connsiteY1" fmla="*/ 7896 h 807500"/>
                <a:gd name="connsiteX2" fmla="*/ 559302 w 559302"/>
                <a:gd name="connsiteY2" fmla="*/ 0 h 807500"/>
                <a:gd name="connsiteX3" fmla="*/ 384402 w 559302"/>
                <a:gd name="connsiteY3" fmla="*/ 803061 h 807500"/>
                <a:gd name="connsiteX4" fmla="*/ 45472 w 559302"/>
                <a:gd name="connsiteY4" fmla="*/ 807500 h 807500"/>
                <a:gd name="connsiteX0" fmla="*/ 21974 w 535804"/>
                <a:gd name="connsiteY0" fmla="*/ 807500 h 807500"/>
                <a:gd name="connsiteX1" fmla="*/ 29138 w 535804"/>
                <a:gd name="connsiteY1" fmla="*/ 7896 h 807500"/>
                <a:gd name="connsiteX2" fmla="*/ 535804 w 535804"/>
                <a:gd name="connsiteY2" fmla="*/ 0 h 807500"/>
                <a:gd name="connsiteX3" fmla="*/ 360904 w 535804"/>
                <a:gd name="connsiteY3" fmla="*/ 803061 h 807500"/>
                <a:gd name="connsiteX4" fmla="*/ 21974 w 535804"/>
                <a:gd name="connsiteY4" fmla="*/ 807500 h 807500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29461"/>
                <a:gd name="connsiteX1" fmla="*/ 0 w 506666"/>
                <a:gd name="connsiteY1" fmla="*/ 7896 h 829461"/>
                <a:gd name="connsiteX2" fmla="*/ 506666 w 506666"/>
                <a:gd name="connsiteY2" fmla="*/ 0 h 829461"/>
                <a:gd name="connsiteX3" fmla="*/ 331766 w 506666"/>
                <a:gd name="connsiteY3" fmla="*/ 803061 h 829461"/>
                <a:gd name="connsiteX4" fmla="*/ 128256 w 506666"/>
                <a:gd name="connsiteY4" fmla="*/ 829461 h 829461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9461 h 830473"/>
                <a:gd name="connsiteX1" fmla="*/ 0 w 506666"/>
                <a:gd name="connsiteY1" fmla="*/ 7896 h 830473"/>
                <a:gd name="connsiteX2" fmla="*/ 506666 w 506666"/>
                <a:gd name="connsiteY2" fmla="*/ 0 h 830473"/>
                <a:gd name="connsiteX3" fmla="*/ 331766 w 506666"/>
                <a:gd name="connsiteY3" fmla="*/ 828681 h 830473"/>
                <a:gd name="connsiteX4" fmla="*/ 128256 w 506666"/>
                <a:gd name="connsiteY4" fmla="*/ 829461 h 830473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28256 w 506666"/>
                <a:gd name="connsiteY0" fmla="*/ 821565 h 822577"/>
                <a:gd name="connsiteX1" fmla="*/ 0 w 506666"/>
                <a:gd name="connsiteY1" fmla="*/ 0 h 822577"/>
                <a:gd name="connsiteX2" fmla="*/ 506666 w 506666"/>
                <a:gd name="connsiteY2" fmla="*/ 255115 h 822577"/>
                <a:gd name="connsiteX3" fmla="*/ 331766 w 506666"/>
                <a:gd name="connsiteY3" fmla="*/ 820785 h 822577"/>
                <a:gd name="connsiteX4" fmla="*/ 128256 w 506666"/>
                <a:gd name="connsiteY4" fmla="*/ 821565 h 822577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8353"/>
                <a:gd name="connsiteX1" fmla="*/ 0 w 514180"/>
                <a:gd name="connsiteY1" fmla="*/ 0 h 578353"/>
                <a:gd name="connsiteX2" fmla="*/ 514180 w 514180"/>
                <a:gd name="connsiteY2" fmla="*/ 10891 h 578353"/>
                <a:gd name="connsiteX3" fmla="*/ 339280 w 514180"/>
                <a:gd name="connsiteY3" fmla="*/ 576561 h 578353"/>
                <a:gd name="connsiteX4" fmla="*/ 135770 w 514180"/>
                <a:gd name="connsiteY4" fmla="*/ 577341 h 578353"/>
                <a:gd name="connsiteX0" fmla="*/ 135770 w 514180"/>
                <a:gd name="connsiteY0" fmla="*/ 577341 h 577341"/>
                <a:gd name="connsiteX1" fmla="*/ 0 w 514180"/>
                <a:gd name="connsiteY1" fmla="*/ 0 h 577341"/>
                <a:gd name="connsiteX2" fmla="*/ 514180 w 514180"/>
                <a:gd name="connsiteY2" fmla="*/ 10891 h 577341"/>
                <a:gd name="connsiteX3" fmla="*/ 404259 w 514180"/>
                <a:gd name="connsiteY3" fmla="*/ 386400 h 577341"/>
                <a:gd name="connsiteX4" fmla="*/ 135770 w 514180"/>
                <a:gd name="connsiteY4" fmla="*/ 577341 h 577341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32218 h 432218"/>
                <a:gd name="connsiteX1" fmla="*/ 0 w 514180"/>
                <a:gd name="connsiteY1" fmla="*/ 0 h 432218"/>
                <a:gd name="connsiteX2" fmla="*/ 514180 w 514180"/>
                <a:gd name="connsiteY2" fmla="*/ 10891 h 432218"/>
                <a:gd name="connsiteX3" fmla="*/ 404259 w 514180"/>
                <a:gd name="connsiteY3" fmla="*/ 386400 h 432218"/>
                <a:gd name="connsiteX4" fmla="*/ 100781 w 514180"/>
                <a:gd name="connsiteY4" fmla="*/ 432218 h 432218"/>
                <a:gd name="connsiteX0" fmla="*/ 100781 w 514180"/>
                <a:gd name="connsiteY0" fmla="*/ 402193 h 402193"/>
                <a:gd name="connsiteX1" fmla="*/ 0 w 514180"/>
                <a:gd name="connsiteY1" fmla="*/ 0 h 402193"/>
                <a:gd name="connsiteX2" fmla="*/ 514180 w 514180"/>
                <a:gd name="connsiteY2" fmla="*/ 10891 h 402193"/>
                <a:gd name="connsiteX3" fmla="*/ 404259 w 514180"/>
                <a:gd name="connsiteY3" fmla="*/ 386400 h 402193"/>
                <a:gd name="connsiteX4" fmla="*/ 100781 w 514180"/>
                <a:gd name="connsiteY4" fmla="*/ 402193 h 402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180" h="402193">
                  <a:moveTo>
                    <a:pt x="100781" y="402193"/>
                  </a:moveTo>
                  <a:cubicBezTo>
                    <a:pt x="60584" y="194221"/>
                    <a:pt x="96631" y="442038"/>
                    <a:pt x="0" y="0"/>
                  </a:cubicBezTo>
                  <a:lnTo>
                    <a:pt x="514180" y="10891"/>
                  </a:lnTo>
                  <a:cubicBezTo>
                    <a:pt x="417353" y="348331"/>
                    <a:pt x="491637" y="89943"/>
                    <a:pt x="404259" y="386400"/>
                  </a:cubicBezTo>
                  <a:cubicBezTo>
                    <a:pt x="357814" y="390704"/>
                    <a:pt x="168880" y="400727"/>
                    <a:pt x="100781" y="402193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EB22F9DE-6FC6-4D8D-BE27-B3089AD0B4AB}"/>
                </a:ext>
              </a:extLst>
            </p:cNvPr>
            <p:cNvSpPr/>
            <p:nvPr/>
          </p:nvSpPr>
          <p:spPr>
            <a:xfrm>
              <a:off x="3561391" y="5433701"/>
              <a:ext cx="573087" cy="1015848"/>
            </a:xfrm>
            <a:custGeom>
              <a:avLst/>
              <a:gdLst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418712 w 1040633"/>
                <a:gd name="connsiteY4" fmla="*/ 1189324 h 1219697"/>
                <a:gd name="connsiteX5" fmla="*/ 139870 w 1040633"/>
                <a:gd name="connsiteY5" fmla="*/ 1191723 h 1219697"/>
                <a:gd name="connsiteX0" fmla="*/ 139870 w 1040633"/>
                <a:gd name="connsiteY0" fmla="*/ 1191723 h 1355926"/>
                <a:gd name="connsiteX1" fmla="*/ 0 w 1040633"/>
                <a:gd name="connsiteY1" fmla="*/ 0 h 1355926"/>
                <a:gd name="connsiteX2" fmla="*/ 1040633 w 1040633"/>
                <a:gd name="connsiteY2" fmla="*/ 16785 h 1355926"/>
                <a:gd name="connsiteX3" fmla="*/ 833625 w 1040633"/>
                <a:gd name="connsiteY3" fmla="*/ 1219697 h 1355926"/>
                <a:gd name="connsiteX4" fmla="*/ 139870 w 1040633"/>
                <a:gd name="connsiteY4" fmla="*/ 1191723 h 1355926"/>
                <a:gd name="connsiteX0" fmla="*/ 139870 w 1040633"/>
                <a:gd name="connsiteY0" fmla="*/ 1191723 h 1289901"/>
                <a:gd name="connsiteX1" fmla="*/ 0 w 1040633"/>
                <a:gd name="connsiteY1" fmla="*/ 0 h 1289901"/>
                <a:gd name="connsiteX2" fmla="*/ 1040633 w 1040633"/>
                <a:gd name="connsiteY2" fmla="*/ 16785 h 1289901"/>
                <a:gd name="connsiteX3" fmla="*/ 833625 w 1040633"/>
                <a:gd name="connsiteY3" fmla="*/ 1219697 h 1289901"/>
                <a:gd name="connsiteX4" fmla="*/ 139870 w 1040633"/>
                <a:gd name="connsiteY4" fmla="*/ 1191723 h 1289901"/>
                <a:gd name="connsiteX0" fmla="*/ 139870 w 1040633"/>
                <a:gd name="connsiteY0" fmla="*/ 1191723 h 1219697"/>
                <a:gd name="connsiteX1" fmla="*/ 0 w 1040633"/>
                <a:gd name="connsiteY1" fmla="*/ 0 h 1219697"/>
                <a:gd name="connsiteX2" fmla="*/ 1040633 w 1040633"/>
                <a:gd name="connsiteY2" fmla="*/ 16785 h 1219697"/>
                <a:gd name="connsiteX3" fmla="*/ 833625 w 1040633"/>
                <a:gd name="connsiteY3" fmla="*/ 1219697 h 1219697"/>
                <a:gd name="connsiteX4" fmla="*/ 139870 w 1040633"/>
                <a:gd name="connsiteY4" fmla="*/ 1191723 h 1219697"/>
                <a:gd name="connsiteX0" fmla="*/ 139870 w 1040633"/>
                <a:gd name="connsiteY0" fmla="*/ 1191723 h 1191723"/>
                <a:gd name="connsiteX1" fmla="*/ 0 w 1040633"/>
                <a:gd name="connsiteY1" fmla="*/ 0 h 1191723"/>
                <a:gd name="connsiteX2" fmla="*/ 1040633 w 1040633"/>
                <a:gd name="connsiteY2" fmla="*/ 16785 h 1191723"/>
                <a:gd name="connsiteX3" fmla="*/ 671988 w 1040633"/>
                <a:gd name="connsiteY3" fmla="*/ 1158121 h 1191723"/>
                <a:gd name="connsiteX4" fmla="*/ 139870 w 1040633"/>
                <a:gd name="connsiteY4" fmla="*/ 1191723 h 1191723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1040633"/>
                <a:gd name="connsiteY0" fmla="*/ 1160935 h 1160935"/>
                <a:gd name="connsiteX1" fmla="*/ 0 w 1040633"/>
                <a:gd name="connsiteY1" fmla="*/ 0 h 1160935"/>
                <a:gd name="connsiteX2" fmla="*/ 1040633 w 1040633"/>
                <a:gd name="connsiteY2" fmla="*/ 16785 h 1160935"/>
                <a:gd name="connsiteX3" fmla="*/ 671988 w 1040633"/>
                <a:gd name="connsiteY3" fmla="*/ 1158121 h 1160935"/>
                <a:gd name="connsiteX4" fmla="*/ 363082 w 1040633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71988 w 778664"/>
                <a:gd name="connsiteY3" fmla="*/ 1158121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63082 w 778664"/>
                <a:gd name="connsiteY0" fmla="*/ 1160935 h 1160935"/>
                <a:gd name="connsiteX1" fmla="*/ 0 w 778664"/>
                <a:gd name="connsiteY1" fmla="*/ 0 h 1160935"/>
                <a:gd name="connsiteX2" fmla="*/ 778664 w 778664"/>
                <a:gd name="connsiteY2" fmla="*/ 130682 h 1160935"/>
                <a:gd name="connsiteX3" fmla="*/ 694768 w 778664"/>
                <a:gd name="connsiteY3" fmla="*/ 1112562 h 1160935"/>
                <a:gd name="connsiteX4" fmla="*/ 363082 w 778664"/>
                <a:gd name="connsiteY4" fmla="*/ 1160935 h 1160935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397252 w 778664"/>
                <a:gd name="connsiteY0" fmla="*/ 1103987 h 1112562"/>
                <a:gd name="connsiteX1" fmla="*/ 0 w 778664"/>
                <a:gd name="connsiteY1" fmla="*/ 0 h 1112562"/>
                <a:gd name="connsiteX2" fmla="*/ 778664 w 778664"/>
                <a:gd name="connsiteY2" fmla="*/ 130682 h 1112562"/>
                <a:gd name="connsiteX3" fmla="*/ 694768 w 778664"/>
                <a:gd name="connsiteY3" fmla="*/ 1112562 h 1112562"/>
                <a:gd name="connsiteX4" fmla="*/ 397252 w 778664"/>
                <a:gd name="connsiteY4" fmla="*/ 1103987 h 1112562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23893 w 505305"/>
                <a:gd name="connsiteY0" fmla="*/ 973305 h 981880"/>
                <a:gd name="connsiteX1" fmla="*/ 0 w 505305"/>
                <a:gd name="connsiteY1" fmla="*/ 28773 h 981880"/>
                <a:gd name="connsiteX2" fmla="*/ 505305 w 505305"/>
                <a:gd name="connsiteY2" fmla="*/ 0 h 981880"/>
                <a:gd name="connsiteX3" fmla="*/ 421409 w 505305"/>
                <a:gd name="connsiteY3" fmla="*/ 981880 h 981880"/>
                <a:gd name="connsiteX4" fmla="*/ 123893 w 505305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81880"/>
                <a:gd name="connsiteX1" fmla="*/ 0 w 499610"/>
                <a:gd name="connsiteY1" fmla="*/ 11688 h 981880"/>
                <a:gd name="connsiteX2" fmla="*/ 499610 w 499610"/>
                <a:gd name="connsiteY2" fmla="*/ 0 h 981880"/>
                <a:gd name="connsiteX3" fmla="*/ 415714 w 499610"/>
                <a:gd name="connsiteY3" fmla="*/ 981880 h 981880"/>
                <a:gd name="connsiteX4" fmla="*/ 118198 w 499610"/>
                <a:gd name="connsiteY4" fmla="*/ 973305 h 981880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1819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1819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499610"/>
                <a:gd name="connsiteY0" fmla="*/ 973305 h 976186"/>
                <a:gd name="connsiteX1" fmla="*/ 0 w 499610"/>
                <a:gd name="connsiteY1" fmla="*/ 11688 h 976186"/>
                <a:gd name="connsiteX2" fmla="*/ 499610 w 499610"/>
                <a:gd name="connsiteY2" fmla="*/ 0 h 976186"/>
                <a:gd name="connsiteX3" fmla="*/ 273339 w 499610"/>
                <a:gd name="connsiteY3" fmla="*/ 976186 h 976186"/>
                <a:gd name="connsiteX4" fmla="*/ 197928 w 499610"/>
                <a:gd name="connsiteY4" fmla="*/ 973305 h 976186"/>
                <a:gd name="connsiteX0" fmla="*/ 197928 w 621064"/>
                <a:gd name="connsiteY0" fmla="*/ 973305 h 973305"/>
                <a:gd name="connsiteX1" fmla="*/ 0 w 621064"/>
                <a:gd name="connsiteY1" fmla="*/ 11688 h 973305"/>
                <a:gd name="connsiteX2" fmla="*/ 499610 w 621064"/>
                <a:gd name="connsiteY2" fmla="*/ 0 h 973305"/>
                <a:gd name="connsiteX3" fmla="*/ 558839 w 621064"/>
                <a:gd name="connsiteY3" fmla="*/ 754682 h 973305"/>
                <a:gd name="connsiteX4" fmla="*/ 197928 w 621064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197928 w 558839"/>
                <a:gd name="connsiteY0" fmla="*/ 973305 h 973305"/>
                <a:gd name="connsiteX1" fmla="*/ 0 w 558839"/>
                <a:gd name="connsiteY1" fmla="*/ 11688 h 973305"/>
                <a:gd name="connsiteX2" fmla="*/ 499610 w 558839"/>
                <a:gd name="connsiteY2" fmla="*/ 0 h 973305"/>
                <a:gd name="connsiteX3" fmla="*/ 558839 w 558839"/>
                <a:gd name="connsiteY3" fmla="*/ 754682 h 973305"/>
                <a:gd name="connsiteX4" fmla="*/ 197928 w 558839"/>
                <a:gd name="connsiteY4" fmla="*/ 973305 h 973305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796102 h 796102"/>
                <a:gd name="connsiteX1" fmla="*/ 0 w 558839"/>
                <a:gd name="connsiteY1" fmla="*/ 11688 h 796102"/>
                <a:gd name="connsiteX2" fmla="*/ 499610 w 558839"/>
                <a:gd name="connsiteY2" fmla="*/ 0 h 796102"/>
                <a:gd name="connsiteX3" fmla="*/ 558839 w 558839"/>
                <a:gd name="connsiteY3" fmla="*/ 754682 h 796102"/>
                <a:gd name="connsiteX4" fmla="*/ 370213 w 558839"/>
                <a:gd name="connsiteY4" fmla="*/ 796102 h 796102"/>
                <a:gd name="connsiteX0" fmla="*/ 370213 w 558839"/>
                <a:gd name="connsiteY0" fmla="*/ 1315828 h 1315828"/>
                <a:gd name="connsiteX1" fmla="*/ 0 w 558839"/>
                <a:gd name="connsiteY1" fmla="*/ 531414 h 1315828"/>
                <a:gd name="connsiteX2" fmla="*/ 506930 w 558839"/>
                <a:gd name="connsiteY2" fmla="*/ 0 h 1315828"/>
                <a:gd name="connsiteX3" fmla="*/ 558839 w 558839"/>
                <a:gd name="connsiteY3" fmla="*/ 1274408 h 1315828"/>
                <a:gd name="connsiteX4" fmla="*/ 370213 w 558839"/>
                <a:gd name="connsiteY4" fmla="*/ 1315828 h 1315828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73479"/>
                <a:gd name="connsiteY0" fmla="*/ 1326654 h 1326654"/>
                <a:gd name="connsiteX1" fmla="*/ 0 w 573479"/>
                <a:gd name="connsiteY1" fmla="*/ 554 h 1326654"/>
                <a:gd name="connsiteX2" fmla="*/ 521570 w 573479"/>
                <a:gd name="connsiteY2" fmla="*/ 10826 h 1326654"/>
                <a:gd name="connsiteX3" fmla="*/ 573479 w 573479"/>
                <a:gd name="connsiteY3" fmla="*/ 1285234 h 1326654"/>
                <a:gd name="connsiteX4" fmla="*/ 384853 w 57347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654 h 1326654"/>
                <a:gd name="connsiteX1" fmla="*/ 0 w 588119"/>
                <a:gd name="connsiteY1" fmla="*/ 554 h 1326654"/>
                <a:gd name="connsiteX2" fmla="*/ 521570 w 588119"/>
                <a:gd name="connsiteY2" fmla="*/ 10826 h 1326654"/>
                <a:gd name="connsiteX3" fmla="*/ 588119 w 588119"/>
                <a:gd name="connsiteY3" fmla="*/ 1321835 h 1326654"/>
                <a:gd name="connsiteX4" fmla="*/ 384853 w 588119"/>
                <a:gd name="connsiteY4" fmla="*/ 1326654 h 1326654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84853 w 588119"/>
                <a:gd name="connsiteY0" fmla="*/ 1326148 h 1326148"/>
                <a:gd name="connsiteX1" fmla="*/ 0 w 588119"/>
                <a:gd name="connsiteY1" fmla="*/ 48 h 1326148"/>
                <a:gd name="connsiteX2" fmla="*/ 521570 w 588119"/>
                <a:gd name="connsiteY2" fmla="*/ 228243 h 1326148"/>
                <a:gd name="connsiteX3" fmla="*/ 588119 w 588119"/>
                <a:gd name="connsiteY3" fmla="*/ 1321329 h 1326148"/>
                <a:gd name="connsiteX4" fmla="*/ 384853 w 588119"/>
                <a:gd name="connsiteY4" fmla="*/ 1326148 h 1326148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69332"/>
                <a:gd name="connsiteY0" fmla="*/ 1097905 h 1097905"/>
                <a:gd name="connsiteX1" fmla="*/ 0 w 569332"/>
                <a:gd name="connsiteY1" fmla="*/ 4757 h 1097905"/>
                <a:gd name="connsiteX2" fmla="*/ 502783 w 569332"/>
                <a:gd name="connsiteY2" fmla="*/ 0 h 1097905"/>
                <a:gd name="connsiteX3" fmla="*/ 569332 w 569332"/>
                <a:gd name="connsiteY3" fmla="*/ 1093086 h 1097905"/>
                <a:gd name="connsiteX4" fmla="*/ 366066 w 569332"/>
                <a:gd name="connsiteY4" fmla="*/ 1097905 h 1097905"/>
                <a:gd name="connsiteX0" fmla="*/ 366066 w 594113"/>
                <a:gd name="connsiteY0" fmla="*/ 1097905 h 1179971"/>
                <a:gd name="connsiteX1" fmla="*/ 0 w 594113"/>
                <a:gd name="connsiteY1" fmla="*/ 4757 h 1179971"/>
                <a:gd name="connsiteX2" fmla="*/ 502783 w 594113"/>
                <a:gd name="connsiteY2" fmla="*/ 0 h 1179971"/>
                <a:gd name="connsiteX3" fmla="*/ 594113 w 594113"/>
                <a:gd name="connsiteY3" fmla="*/ 1179818 h 1179971"/>
                <a:gd name="connsiteX4" fmla="*/ 366066 w 594113"/>
                <a:gd name="connsiteY4" fmla="*/ 1097905 h 1179971"/>
                <a:gd name="connsiteX0" fmla="*/ 403236 w 594113"/>
                <a:gd name="connsiteY0" fmla="*/ 1215612 h 1215612"/>
                <a:gd name="connsiteX1" fmla="*/ 0 w 594113"/>
                <a:gd name="connsiteY1" fmla="*/ 4757 h 1215612"/>
                <a:gd name="connsiteX2" fmla="*/ 502783 w 594113"/>
                <a:gd name="connsiteY2" fmla="*/ 0 h 1215612"/>
                <a:gd name="connsiteX3" fmla="*/ 594113 w 594113"/>
                <a:gd name="connsiteY3" fmla="*/ 1179818 h 1215612"/>
                <a:gd name="connsiteX4" fmla="*/ 403236 w 594113"/>
                <a:gd name="connsiteY4" fmla="*/ 1215612 h 1215612"/>
                <a:gd name="connsiteX0" fmla="*/ 403236 w 574100"/>
                <a:gd name="connsiteY0" fmla="*/ 1215612 h 1215612"/>
                <a:gd name="connsiteX1" fmla="*/ 0 w 574100"/>
                <a:gd name="connsiteY1" fmla="*/ 4757 h 1215612"/>
                <a:gd name="connsiteX2" fmla="*/ 502783 w 574100"/>
                <a:gd name="connsiteY2" fmla="*/ 0 h 1215612"/>
                <a:gd name="connsiteX3" fmla="*/ 574100 w 574100"/>
                <a:gd name="connsiteY3" fmla="*/ 1014877 h 1215612"/>
                <a:gd name="connsiteX4" fmla="*/ 403236 w 574100"/>
                <a:gd name="connsiteY4" fmla="*/ 1215612 h 1215612"/>
                <a:gd name="connsiteX0" fmla="*/ 333190 w 574100"/>
                <a:gd name="connsiteY0" fmla="*/ 985695 h 1015244"/>
                <a:gd name="connsiteX1" fmla="*/ 0 w 574100"/>
                <a:gd name="connsiteY1" fmla="*/ 4757 h 1015244"/>
                <a:gd name="connsiteX2" fmla="*/ 502783 w 574100"/>
                <a:gd name="connsiteY2" fmla="*/ 0 h 1015244"/>
                <a:gd name="connsiteX3" fmla="*/ 574100 w 574100"/>
                <a:gd name="connsiteY3" fmla="*/ 1014877 h 1015244"/>
                <a:gd name="connsiteX4" fmla="*/ 333190 w 574100"/>
                <a:gd name="connsiteY4" fmla="*/ 985695 h 1015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4100" h="1015244">
                  <a:moveTo>
                    <a:pt x="333190" y="985695"/>
                  </a:moveTo>
                  <a:cubicBezTo>
                    <a:pt x="153901" y="433090"/>
                    <a:pt x="295574" y="908506"/>
                    <a:pt x="0" y="4757"/>
                  </a:cubicBezTo>
                  <a:cubicBezTo>
                    <a:pt x="166537" y="861"/>
                    <a:pt x="336246" y="3896"/>
                    <a:pt x="502783" y="0"/>
                  </a:cubicBezTo>
                  <a:cubicBezTo>
                    <a:pt x="555943" y="995541"/>
                    <a:pt x="537473" y="350120"/>
                    <a:pt x="574100" y="1014877"/>
                  </a:cubicBezTo>
                  <a:cubicBezTo>
                    <a:pt x="476415" y="1019182"/>
                    <a:pt x="529388" y="984229"/>
                    <a:pt x="333190" y="985695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  <a:alpha val="5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</a:gradFill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grpSp>
          <p:nvGrpSpPr>
            <p:cNvPr id="48277" name="Group 28">
              <a:extLst>
                <a:ext uri="{FF2B5EF4-FFF2-40B4-BE49-F238E27FC236}">
                  <a16:creationId xmlns:a16="http://schemas.microsoft.com/office/drawing/2014/main" id="{840FB72B-F017-4148-89A5-5E8B67A3FD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6416" y="3709935"/>
              <a:ext cx="1049338" cy="1739900"/>
              <a:chOff x="1856416" y="3709935"/>
              <a:chExt cx="1049338" cy="1739900"/>
            </a:xfrm>
          </p:grpSpPr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8082EAA2-6CDB-464A-BED1-333AECD5E6EA}"/>
                  </a:ext>
                </a:extLst>
              </p:cNvPr>
              <p:cNvSpPr/>
              <p:nvPr/>
            </p:nvSpPr>
            <p:spPr bwMode="auto">
              <a:xfrm rot="10800000">
                <a:off x="1867528" y="3957548"/>
                <a:ext cx="1027113" cy="611095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grpSp>
            <p:nvGrpSpPr>
              <p:cNvPr id="48371" name="Group 498">
                <a:extLst>
                  <a:ext uri="{FF2B5EF4-FFF2-40B4-BE49-F238E27FC236}">
                    <a16:creationId xmlns:a16="http://schemas.microsoft.com/office/drawing/2014/main" id="{96CA7FA4-5FB8-4E3E-BA52-E829905C0B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8805" y="5088863"/>
                <a:ext cx="1035373" cy="360972"/>
                <a:chOff x="4128636" y="3606589"/>
                <a:chExt cx="568145" cy="338667"/>
              </a:xfrm>
            </p:grpSpPr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82BC7A96-8A01-461F-8F0E-CB9C7B96AD93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224867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6" name="Rectangle 515">
                  <a:extLst>
                    <a:ext uri="{FF2B5EF4-FFF2-40B4-BE49-F238E27FC236}">
                      <a16:creationId xmlns:a16="http://schemas.microsoft.com/office/drawing/2014/main" id="{22E51B5E-86C7-4335-8EE0-27064B1543C2}"/>
                    </a:ext>
                  </a:extLst>
                </p:cNvPr>
                <p:cNvSpPr/>
                <p:nvPr/>
              </p:nvSpPr>
              <p:spPr>
                <a:xfrm>
                  <a:off x="4129067" y="3720144"/>
                  <a:ext cx="567968" cy="111689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7" name="Oval 516">
                  <a:extLst>
                    <a:ext uri="{FF2B5EF4-FFF2-40B4-BE49-F238E27FC236}">
                      <a16:creationId xmlns:a16="http://schemas.microsoft.com/office/drawing/2014/main" id="{EA3697B7-A70D-4C8D-A878-3BAC40F38625}"/>
                    </a:ext>
                  </a:extLst>
                </p:cNvPr>
                <p:cNvSpPr/>
                <p:nvPr/>
              </p:nvSpPr>
              <p:spPr>
                <a:xfrm>
                  <a:off x="4129067" y="3606966"/>
                  <a:ext cx="567968" cy="224867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  <a:alpha val="7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18" name="Straight Connector 517">
                  <a:extLst>
                    <a:ext uri="{FF2B5EF4-FFF2-40B4-BE49-F238E27FC236}">
                      <a16:creationId xmlns:a16="http://schemas.microsoft.com/office/drawing/2014/main" id="{F7EBA288-28C5-4980-9F7A-736E4EBAAC96}"/>
                    </a:ext>
                  </a:extLst>
                </p:cNvPr>
                <p:cNvCxnSpPr/>
                <p:nvPr/>
              </p:nvCxnSpPr>
              <p:spPr>
                <a:xfrm>
                  <a:off x="4697035" y="3720144"/>
                  <a:ext cx="0" cy="11168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Connector 518">
                  <a:extLst>
                    <a:ext uri="{FF2B5EF4-FFF2-40B4-BE49-F238E27FC236}">
                      <a16:creationId xmlns:a16="http://schemas.microsoft.com/office/drawing/2014/main" id="{444324DF-03E5-496A-AEBA-390BC2C05F0B}"/>
                    </a:ext>
                  </a:extLst>
                </p:cNvPr>
                <p:cNvCxnSpPr/>
                <p:nvPr/>
              </p:nvCxnSpPr>
              <p:spPr>
                <a:xfrm>
                  <a:off x="4129067" y="3720144"/>
                  <a:ext cx="0" cy="111689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F9DDD04B-D22F-4CE3-916B-15E0F7963E10}"/>
                  </a:ext>
                </a:extLst>
              </p:cNvPr>
              <p:cNvSpPr/>
              <p:nvPr/>
            </p:nvSpPr>
            <p:spPr bwMode="auto">
              <a:xfrm>
                <a:off x="1877053" y="4705148"/>
                <a:ext cx="1028700" cy="52221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60000"/>
                      <a:lumOff val="40000"/>
                      <a:alpha val="62000"/>
                    </a:schemeClr>
                  </a:gs>
                  <a:gs pos="54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835206C6-0CCB-4452-B845-0ACEB7D7E04C}"/>
                  </a:ext>
                </a:extLst>
              </p:cNvPr>
              <p:cNvCxnSpPr/>
              <p:nvPr/>
            </p:nvCxnSpPr>
            <p:spPr bwMode="auto">
              <a:xfrm>
                <a:off x="1861178" y="3981356"/>
                <a:ext cx="17463" cy="130155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EBB0F95F-7541-4642-9238-3D452A9607CE}"/>
                  </a:ext>
                </a:extLst>
              </p:cNvPr>
              <p:cNvCxnSpPr/>
              <p:nvPr/>
            </p:nvCxnSpPr>
            <p:spPr bwMode="auto">
              <a:xfrm flipH="1">
                <a:off x="2894641" y="3971833"/>
                <a:ext cx="6350" cy="1269810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375" name="Group 504">
                <a:extLst>
                  <a:ext uri="{FF2B5EF4-FFF2-40B4-BE49-F238E27FC236}">
                    <a16:creationId xmlns:a16="http://schemas.microsoft.com/office/drawing/2014/main" id="{98F648FC-19F5-4EAF-885D-20ABE2FD2F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56416" y="3709935"/>
                <a:ext cx="1044712" cy="399063"/>
                <a:chOff x="2183302" y="1574638"/>
                <a:chExt cx="1200154" cy="430218"/>
              </a:xfrm>
            </p:grpSpPr>
            <p:sp>
              <p:nvSpPr>
                <p:cNvPr id="506" name="Oval 505">
                  <a:extLst>
                    <a:ext uri="{FF2B5EF4-FFF2-40B4-BE49-F238E27FC236}">
                      <a16:creationId xmlns:a16="http://schemas.microsoft.com/office/drawing/2014/main" id="{D0FFEACD-751A-4B4E-B8E2-377CD7F7EE55}"/>
                    </a:ext>
                  </a:extLst>
                </p:cNvPr>
                <p:cNvSpPr/>
                <p:nvPr/>
              </p:nvSpPr>
              <p:spPr bwMode="auto">
                <a:xfrm flipV="1">
                  <a:off x="2185125" y="1689286"/>
                  <a:ext cx="1196349" cy="3148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20000"/>
                        <a:lumOff val="80000"/>
                      </a:schemeClr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07" name="Rectangle 506">
                  <a:extLst>
                    <a:ext uri="{FF2B5EF4-FFF2-40B4-BE49-F238E27FC236}">
                      <a16:creationId xmlns:a16="http://schemas.microsoft.com/office/drawing/2014/main" id="{08D36A13-87CF-4F49-8567-2EC6E7226043}"/>
                    </a:ext>
                  </a:extLst>
                </p:cNvPr>
                <p:cNvSpPr/>
                <p:nvPr/>
              </p:nvSpPr>
              <p:spPr bwMode="auto">
                <a:xfrm>
                  <a:off x="2183302" y="1735489"/>
                  <a:ext cx="1198172" cy="112938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4F4B579B-495C-454B-A634-1C817B4FA7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3302" y="1574638"/>
                  <a:ext cx="1196349" cy="31485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09" name="Freeform 508">
                  <a:extLst>
                    <a:ext uri="{FF2B5EF4-FFF2-40B4-BE49-F238E27FC236}">
                      <a16:creationId xmlns:a16="http://schemas.microsoft.com/office/drawing/2014/main" id="{987136C0-8B91-4130-BC16-D1861A6E3854}"/>
                    </a:ext>
                  </a:extLst>
                </p:cNvPr>
                <p:cNvSpPr/>
                <p:nvPr/>
              </p:nvSpPr>
              <p:spPr bwMode="auto">
                <a:xfrm>
                  <a:off x="2489684" y="1670464"/>
                  <a:ext cx="581761" cy="157429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10" name="Freeform 509">
                  <a:extLst>
                    <a:ext uri="{FF2B5EF4-FFF2-40B4-BE49-F238E27FC236}">
                      <a16:creationId xmlns:a16="http://schemas.microsoft.com/office/drawing/2014/main" id="{DABA3AFE-9C0D-4C42-AE19-1A55D79A16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9501" y="1629396"/>
                  <a:ext cx="703949" cy="111226"/>
                </a:xfrm>
                <a:custGeom>
                  <a:avLst/>
                  <a:gdLst>
                    <a:gd name="T0" fmla="*/ 0 w 3723451"/>
                    <a:gd name="T1" fmla="*/ 27211 h 932950"/>
                    <a:gd name="T2" fmla="*/ 123865 w 3723451"/>
                    <a:gd name="T3" fmla="*/ 321 h 932950"/>
                    <a:gd name="T4" fmla="*/ 350850 w 3723451"/>
                    <a:gd name="T5" fmla="*/ 62061 h 932950"/>
                    <a:gd name="T6" fmla="*/ 567397 w 3723451"/>
                    <a:gd name="T7" fmla="*/ 0 h 932950"/>
                    <a:gd name="T8" fmla="*/ 703949 w 3723451"/>
                    <a:gd name="T9" fmla="*/ 24696 h 932950"/>
                    <a:gd name="T10" fmla="*/ 602354 w 3723451"/>
                    <a:gd name="T11" fmla="*/ 55064 h 932950"/>
                    <a:gd name="T12" fmla="*/ 569645 w 3723451"/>
                    <a:gd name="T13" fmla="*/ 46877 h 932950"/>
                    <a:gd name="T14" fmla="*/ 354838 w 3723451"/>
                    <a:gd name="T15" fmla="*/ 111226 h 932950"/>
                    <a:gd name="T16" fmla="*/ 134536 w 3723451"/>
                    <a:gd name="T17" fmla="*/ 49244 h 932950"/>
                    <a:gd name="T18" fmla="*/ 98918 w 3723451"/>
                    <a:gd name="T19" fmla="*/ 55934 h 932950"/>
                    <a:gd name="T20" fmla="*/ 0 w 3723451"/>
                    <a:gd name="T21" fmla="*/ 27211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11" name="Freeform 510">
                  <a:extLst>
                    <a:ext uri="{FF2B5EF4-FFF2-40B4-BE49-F238E27FC236}">
                      <a16:creationId xmlns:a16="http://schemas.microsoft.com/office/drawing/2014/main" id="{F5D60BA5-F71A-46C2-A025-C0195C7F92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722" y="1723510"/>
                  <a:ext cx="257143" cy="95826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57143 w 1366596"/>
                    <a:gd name="T3" fmla="*/ 74047 h 809868"/>
                    <a:gd name="T4" fmla="*/ 162771 w 1366596"/>
                    <a:gd name="T5" fmla="*/ 95826 h 809868"/>
                    <a:gd name="T6" fmla="*/ 866 w 1366596"/>
                    <a:gd name="T7" fmla="*/ 50635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12" name="Freeform 511">
                  <a:extLst>
                    <a:ext uri="{FF2B5EF4-FFF2-40B4-BE49-F238E27FC236}">
                      <a16:creationId xmlns:a16="http://schemas.microsoft.com/office/drawing/2014/main" id="{A0152FB4-D5E3-4ECA-AA8C-8BAC9EAB2B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736" y="1725222"/>
                  <a:ext cx="255318" cy="94114"/>
                </a:xfrm>
                <a:custGeom>
                  <a:avLst/>
                  <a:gdLst>
                    <a:gd name="T0" fmla="*/ 251832 w 1348191"/>
                    <a:gd name="T1" fmla="*/ 0 h 791462"/>
                    <a:gd name="T2" fmla="*/ 255318 w 1348191"/>
                    <a:gd name="T3" fmla="*/ 45415 h 791462"/>
                    <a:gd name="T4" fmla="*/ 92368 w 1348191"/>
                    <a:gd name="T5" fmla="*/ 94114 h 791462"/>
                    <a:gd name="T6" fmla="*/ 0 w 1348191"/>
                    <a:gd name="T7" fmla="*/ 72774 h 791462"/>
                    <a:gd name="T8" fmla="*/ 251832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513" name="Straight Connector 512">
                  <a:extLst>
                    <a:ext uri="{FF2B5EF4-FFF2-40B4-BE49-F238E27FC236}">
                      <a16:creationId xmlns:a16="http://schemas.microsoft.com/office/drawing/2014/main" id="{C4AE781F-81AA-4ECD-BBD0-7138921A2445}"/>
                    </a:ext>
                  </a:extLst>
                </p:cNvPr>
                <p:cNvCxnSpPr>
                  <a:cxnSpLocks noChangeShapeType="1"/>
                  <a:endCxn id="508" idx="2"/>
                </p:cNvCxnSpPr>
                <p:nvPr/>
              </p:nvCxnSpPr>
              <p:spPr bwMode="auto">
                <a:xfrm flipH="1" flipV="1">
                  <a:off x="2183302" y="1732067"/>
                  <a:ext cx="1823" cy="121493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14" name="Straight Connector 513">
                  <a:extLst>
                    <a:ext uri="{FF2B5EF4-FFF2-40B4-BE49-F238E27FC236}">
                      <a16:creationId xmlns:a16="http://schemas.microsoft.com/office/drawing/2014/main" id="{6A4A3FCA-5A77-490A-9659-E311D5B353F6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81474" y="1728644"/>
                  <a:ext cx="1824" cy="121493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8278" name="Group 29">
              <a:extLst>
                <a:ext uri="{FF2B5EF4-FFF2-40B4-BE49-F238E27FC236}">
                  <a16:creationId xmlns:a16="http://schemas.microsoft.com/office/drawing/2014/main" id="{6A57E59B-32C3-4AF3-A388-94B3F8DC01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6154" y="3862335"/>
              <a:ext cx="514350" cy="1670050"/>
              <a:chOff x="3566154" y="3862335"/>
              <a:chExt cx="514350" cy="1670050"/>
            </a:xfrm>
          </p:grpSpPr>
          <p:sp>
            <p:nvSpPr>
              <p:cNvPr id="549" name="Rectangle 548">
                <a:extLst>
                  <a:ext uri="{FF2B5EF4-FFF2-40B4-BE49-F238E27FC236}">
                    <a16:creationId xmlns:a16="http://schemas.microsoft.com/office/drawing/2014/main" id="{AAA7C07A-7D76-4E3F-88DB-800D6F23E325}"/>
                  </a:ext>
                </a:extLst>
              </p:cNvPr>
              <p:cNvSpPr/>
              <p:nvPr/>
            </p:nvSpPr>
            <p:spPr bwMode="auto">
              <a:xfrm rot="10800000">
                <a:off x="3569201" y="39460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0" name="Straight Connector 549">
                <a:extLst>
                  <a:ext uri="{FF2B5EF4-FFF2-40B4-BE49-F238E27FC236}">
                    <a16:creationId xmlns:a16="http://schemas.microsoft.com/office/drawing/2014/main" id="{D436FBCB-288A-4AE3-A4F1-0D0BDC5F4CE7}"/>
                  </a:ext>
                </a:extLst>
              </p:cNvPr>
              <p:cNvCxnSpPr/>
              <p:nvPr/>
            </p:nvCxnSpPr>
            <p:spPr bwMode="auto">
              <a:xfrm flipH="1">
                <a:off x="4078916" y="4019450"/>
                <a:ext cx="1587" cy="13650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352" name="Group 552">
                <a:extLst>
                  <a:ext uri="{FF2B5EF4-FFF2-40B4-BE49-F238E27FC236}">
                    <a16:creationId xmlns:a16="http://schemas.microsoft.com/office/drawing/2014/main" id="{90736BE0-6B25-4C42-BBD7-DA51B69DF3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1302" y="5310688"/>
                <a:ext cx="507588" cy="221697"/>
                <a:chOff x="4128636" y="3606589"/>
                <a:chExt cx="568145" cy="338667"/>
              </a:xfrm>
            </p:grpSpPr>
            <p:sp>
              <p:nvSpPr>
                <p:cNvPr id="562" name="Oval 561">
                  <a:extLst>
                    <a:ext uri="{FF2B5EF4-FFF2-40B4-BE49-F238E27FC236}">
                      <a16:creationId xmlns:a16="http://schemas.microsoft.com/office/drawing/2014/main" id="{1AE076B9-13E5-4C6B-A39A-29AD21FC5D9E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2255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3" name="Rectangle 562">
                  <a:extLst>
                    <a:ext uri="{FF2B5EF4-FFF2-40B4-BE49-F238E27FC236}">
                      <a16:creationId xmlns:a16="http://schemas.microsoft.com/office/drawing/2014/main" id="{A11E8C43-15DB-4746-8437-B84B7E20658F}"/>
                    </a:ext>
                  </a:extLst>
                </p:cNvPr>
                <p:cNvSpPr/>
                <p:nvPr/>
              </p:nvSpPr>
              <p:spPr>
                <a:xfrm>
                  <a:off x="4128204" y="3719337"/>
                  <a:ext cx="568606" cy="11153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64" name="Oval 563">
                  <a:extLst>
                    <a:ext uri="{FF2B5EF4-FFF2-40B4-BE49-F238E27FC236}">
                      <a16:creationId xmlns:a16="http://schemas.microsoft.com/office/drawing/2014/main" id="{8878156F-B017-47B7-854D-94BB60E22919}"/>
                    </a:ext>
                  </a:extLst>
                </p:cNvPr>
                <p:cNvSpPr/>
                <p:nvPr/>
              </p:nvSpPr>
              <p:spPr>
                <a:xfrm>
                  <a:off x="4128204" y="3600527"/>
                  <a:ext cx="568606" cy="2303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67C7342D-323A-49DB-BA47-C084D48CC421}"/>
                    </a:ext>
                  </a:extLst>
                </p:cNvPr>
                <p:cNvCxnSpPr/>
                <p:nvPr/>
              </p:nvCxnSpPr>
              <p:spPr>
                <a:xfrm>
                  <a:off x="4696810" y="3719337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B48669DD-8D0B-4D83-94C6-BEDBF7B68450}"/>
                    </a:ext>
                  </a:extLst>
                </p:cNvPr>
                <p:cNvCxnSpPr/>
                <p:nvPr/>
              </p:nvCxnSpPr>
              <p:spPr>
                <a:xfrm>
                  <a:off x="4128204" y="3719337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DCC3096F-7F69-4CD9-89CB-5BC9EB578A7C}"/>
                  </a:ext>
                </a:extLst>
              </p:cNvPr>
              <p:cNvSpPr/>
              <p:nvPr/>
            </p:nvSpPr>
            <p:spPr bwMode="auto">
              <a:xfrm>
                <a:off x="3572503" y="4574992"/>
                <a:ext cx="496888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D98F08AF-21BC-4D80-8523-F382B444CF35}"/>
                  </a:ext>
                </a:extLst>
              </p:cNvPr>
              <p:cNvCxnSpPr/>
              <p:nvPr/>
            </p:nvCxnSpPr>
            <p:spPr bwMode="auto">
              <a:xfrm flipH="1">
                <a:off x="3566153" y="4027387"/>
                <a:ext cx="3175" cy="14507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355" name="Group 538">
                <a:extLst>
                  <a:ext uri="{FF2B5EF4-FFF2-40B4-BE49-F238E27FC236}">
                    <a16:creationId xmlns:a16="http://schemas.microsoft.com/office/drawing/2014/main" id="{39BF4785-FB7D-43E4-942D-720EB63012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68667" y="38623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40" name="Oval 539">
                  <a:extLst>
                    <a:ext uri="{FF2B5EF4-FFF2-40B4-BE49-F238E27FC236}">
                      <a16:creationId xmlns:a16="http://schemas.microsoft.com/office/drawing/2014/main" id="{F7C880DD-11BD-4694-BD39-CD3CC09F8676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9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41" name="Rectangle 540">
                  <a:extLst>
                    <a:ext uri="{FF2B5EF4-FFF2-40B4-BE49-F238E27FC236}">
                      <a16:creationId xmlns:a16="http://schemas.microsoft.com/office/drawing/2014/main" id="{B00E8828-520A-4885-8E02-0EA516849923}"/>
                    </a:ext>
                  </a:extLst>
                </p:cNvPr>
                <p:cNvSpPr/>
                <p:nvPr/>
              </p:nvSpPr>
              <p:spPr bwMode="auto">
                <a:xfrm>
                  <a:off x="2184877" y="1736233"/>
                  <a:ext cx="1198749" cy="11261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2" name="Oval 541">
                  <a:extLst>
                    <a:ext uri="{FF2B5EF4-FFF2-40B4-BE49-F238E27FC236}">
                      <a16:creationId xmlns:a16="http://schemas.microsoft.com/office/drawing/2014/main" id="{4FCB9CBB-0DC3-43C6-8F18-3984D817E8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7" y="1564501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43" name="Freeform 542">
                  <a:extLst>
                    <a:ext uri="{FF2B5EF4-FFF2-40B4-BE49-F238E27FC236}">
                      <a16:creationId xmlns:a16="http://schemas.microsoft.com/office/drawing/2014/main" id="{E84DA817-F0D4-42E5-8DEA-F860D14E4AC7}"/>
                    </a:ext>
                  </a:extLst>
                </p:cNvPr>
                <p:cNvSpPr/>
                <p:nvPr/>
              </p:nvSpPr>
              <p:spPr bwMode="auto">
                <a:xfrm>
                  <a:off x="2491182" y="1671482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44" name="Freeform 543">
                  <a:extLst>
                    <a:ext uri="{FF2B5EF4-FFF2-40B4-BE49-F238E27FC236}">
                      <a16:creationId xmlns:a16="http://schemas.microsoft.com/office/drawing/2014/main" id="{4D725F8B-D2D4-463E-88C6-61F174620A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2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45" name="Freeform 544">
                  <a:extLst>
                    <a:ext uri="{FF2B5EF4-FFF2-40B4-BE49-F238E27FC236}">
                      <a16:creationId xmlns:a16="http://schemas.microsoft.com/office/drawing/2014/main" id="{BC5693BD-11B9-4FA3-9FAE-499AD8E400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8"/>
                  <a:ext cx="260925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965 h 809868"/>
                    <a:gd name="T4" fmla="*/ 165165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46" name="Freeform 545">
                  <a:extLst>
                    <a:ext uri="{FF2B5EF4-FFF2-40B4-BE49-F238E27FC236}">
                      <a16:creationId xmlns:a16="http://schemas.microsoft.com/office/drawing/2014/main" id="{2CE79C1D-C9FB-4859-B337-D753284A30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2" y="1724972"/>
                  <a:ext cx="253364" cy="95720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6190 h 791462"/>
                    <a:gd name="T4" fmla="*/ 91661 w 1348191"/>
                    <a:gd name="T5" fmla="*/ 95720 h 791462"/>
                    <a:gd name="T6" fmla="*/ 0 w 1348191"/>
                    <a:gd name="T7" fmla="*/ 74016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86DEA130-0D74-4EE7-AAE3-3E0140BF7BD2}"/>
                    </a:ext>
                  </a:extLst>
                </p:cNvPr>
                <p:cNvCxnSpPr>
                  <a:cxnSpLocks noChangeShapeType="1"/>
                  <a:endCxn id="542" idx="2"/>
                </p:cNvCxnSpPr>
                <p:nvPr/>
              </p:nvCxnSpPr>
              <p:spPr bwMode="auto">
                <a:xfrm flipH="1" flipV="1">
                  <a:off x="2184877" y="172215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013F5FBD-1CF3-4B57-A157-B9F68AD5C90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2" y="1727788"/>
                  <a:ext cx="3783" cy="121057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8279" name="Group 30">
              <a:extLst>
                <a:ext uri="{FF2B5EF4-FFF2-40B4-BE49-F238E27FC236}">
                  <a16:creationId xmlns:a16="http://schemas.microsoft.com/office/drawing/2014/main" id="{BD759181-F370-40D9-B6AB-39D1F5B07B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48791" y="3867098"/>
              <a:ext cx="514350" cy="1670050"/>
              <a:chOff x="4348791" y="3867098"/>
              <a:chExt cx="514350" cy="1670050"/>
            </a:xfrm>
          </p:grpSpPr>
          <p:sp>
            <p:nvSpPr>
              <p:cNvPr id="579" name="Rectangle 578">
                <a:extLst>
                  <a:ext uri="{FF2B5EF4-FFF2-40B4-BE49-F238E27FC236}">
                    <a16:creationId xmlns:a16="http://schemas.microsoft.com/office/drawing/2014/main" id="{6BB36E93-0F19-4658-9AB2-A8CC9ADC8788}"/>
                  </a:ext>
                </a:extLst>
              </p:cNvPr>
              <p:cNvSpPr/>
              <p:nvPr/>
            </p:nvSpPr>
            <p:spPr bwMode="auto">
              <a:xfrm rot="10800000">
                <a:off x="4351838" y="3950855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0" name="Straight Connector 579">
                <a:extLst>
                  <a:ext uri="{FF2B5EF4-FFF2-40B4-BE49-F238E27FC236}">
                    <a16:creationId xmlns:a16="http://schemas.microsoft.com/office/drawing/2014/main" id="{314F2340-D829-46F4-8B54-FDC62EA520CB}"/>
                  </a:ext>
                </a:extLst>
              </p:cNvPr>
              <p:cNvCxnSpPr/>
              <p:nvPr/>
            </p:nvCxnSpPr>
            <p:spPr bwMode="auto">
              <a:xfrm flipH="1">
                <a:off x="4861553" y="4024212"/>
                <a:ext cx="1588" cy="13650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330" name="Group 580">
                <a:extLst>
                  <a:ext uri="{FF2B5EF4-FFF2-40B4-BE49-F238E27FC236}">
                    <a16:creationId xmlns:a16="http://schemas.microsoft.com/office/drawing/2014/main" id="{EB8B8A7F-E68B-4037-A865-36035DF389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3939" y="5315451"/>
                <a:ext cx="507588" cy="221697"/>
                <a:chOff x="4128636" y="3606589"/>
                <a:chExt cx="568145" cy="338667"/>
              </a:xfrm>
            </p:grpSpPr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5D047AF9-4C05-47E8-A97E-5CB3598D7124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225498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0" name="Rectangle 589">
                  <a:extLst>
                    <a:ext uri="{FF2B5EF4-FFF2-40B4-BE49-F238E27FC236}">
                      <a16:creationId xmlns:a16="http://schemas.microsoft.com/office/drawing/2014/main" id="{D72E77B9-64D4-4998-ADBA-EC27927F611A}"/>
                    </a:ext>
                  </a:extLst>
                </p:cNvPr>
                <p:cNvSpPr/>
                <p:nvPr/>
              </p:nvSpPr>
              <p:spPr>
                <a:xfrm>
                  <a:off x="4128204" y="3719336"/>
                  <a:ext cx="568606" cy="11153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1" name="Oval 590">
                  <a:extLst>
                    <a:ext uri="{FF2B5EF4-FFF2-40B4-BE49-F238E27FC236}">
                      <a16:creationId xmlns:a16="http://schemas.microsoft.com/office/drawing/2014/main" id="{3730199B-7D14-4D9F-B821-F63053265922}"/>
                    </a:ext>
                  </a:extLst>
                </p:cNvPr>
                <p:cNvSpPr/>
                <p:nvPr/>
              </p:nvSpPr>
              <p:spPr>
                <a:xfrm>
                  <a:off x="4128204" y="3600524"/>
                  <a:ext cx="568606" cy="230349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592" name="Straight Connector 591">
                  <a:extLst>
                    <a:ext uri="{FF2B5EF4-FFF2-40B4-BE49-F238E27FC236}">
                      <a16:creationId xmlns:a16="http://schemas.microsoft.com/office/drawing/2014/main" id="{2575DC7B-12A8-42E8-A8A1-5077F64BF992}"/>
                    </a:ext>
                  </a:extLst>
                </p:cNvPr>
                <p:cNvCxnSpPr/>
                <p:nvPr/>
              </p:nvCxnSpPr>
              <p:spPr>
                <a:xfrm>
                  <a:off x="4696810" y="3719336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Connector 592">
                  <a:extLst>
                    <a:ext uri="{FF2B5EF4-FFF2-40B4-BE49-F238E27FC236}">
                      <a16:creationId xmlns:a16="http://schemas.microsoft.com/office/drawing/2014/main" id="{369A2287-86E6-4D1F-9227-E467DC5D7BC1}"/>
                    </a:ext>
                  </a:extLst>
                </p:cNvPr>
                <p:cNvCxnSpPr/>
                <p:nvPr/>
              </p:nvCxnSpPr>
              <p:spPr>
                <a:xfrm>
                  <a:off x="4128204" y="3719336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82" name="Rectangle 581">
                <a:extLst>
                  <a:ext uri="{FF2B5EF4-FFF2-40B4-BE49-F238E27FC236}">
                    <a16:creationId xmlns:a16="http://schemas.microsoft.com/office/drawing/2014/main" id="{61B311E6-2417-4F79-9F20-0E94D20FA09A}"/>
                  </a:ext>
                </a:extLst>
              </p:cNvPr>
              <p:cNvSpPr/>
              <p:nvPr/>
            </p:nvSpPr>
            <p:spPr bwMode="auto">
              <a:xfrm>
                <a:off x="4355141" y="4579754"/>
                <a:ext cx="496887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4" name="Straight Connector 583">
                <a:extLst>
                  <a:ext uri="{FF2B5EF4-FFF2-40B4-BE49-F238E27FC236}">
                    <a16:creationId xmlns:a16="http://schemas.microsoft.com/office/drawing/2014/main" id="{8AEB4A2E-FDEF-4265-87E4-BFD3CDB862EA}"/>
                  </a:ext>
                </a:extLst>
              </p:cNvPr>
              <p:cNvCxnSpPr/>
              <p:nvPr/>
            </p:nvCxnSpPr>
            <p:spPr bwMode="auto">
              <a:xfrm flipH="1">
                <a:off x="4348791" y="4032148"/>
                <a:ext cx="3175" cy="14507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333" name="Group 568">
                <a:extLst>
                  <a:ext uri="{FF2B5EF4-FFF2-40B4-BE49-F238E27FC236}">
                    <a16:creationId xmlns:a16="http://schemas.microsoft.com/office/drawing/2014/main" id="{3A22875A-2A07-4DF6-94C9-718AD17D8A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51304" y="3867098"/>
                <a:ext cx="503828" cy="248249"/>
                <a:chOff x="2183302" y="1564542"/>
                <a:chExt cx="1200154" cy="440314"/>
              </a:xfrm>
            </p:grpSpPr>
            <p:sp>
              <p:nvSpPr>
                <p:cNvPr id="570" name="Oval 569">
                  <a:extLst>
                    <a:ext uri="{FF2B5EF4-FFF2-40B4-BE49-F238E27FC236}">
                      <a16:creationId xmlns:a16="http://schemas.microsoft.com/office/drawing/2014/main" id="{F25921DE-391F-4AB3-B4B8-DFA006745D93}"/>
                    </a:ext>
                  </a:extLst>
                </p:cNvPr>
                <p:cNvSpPr/>
                <p:nvPr/>
              </p:nvSpPr>
              <p:spPr bwMode="auto">
                <a:xfrm flipV="1">
                  <a:off x="2188659" y="1691187"/>
                  <a:ext cx="1194966" cy="31249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71" name="Rectangle 570">
                  <a:extLst>
                    <a:ext uri="{FF2B5EF4-FFF2-40B4-BE49-F238E27FC236}">
                      <a16:creationId xmlns:a16="http://schemas.microsoft.com/office/drawing/2014/main" id="{3FEE556D-401C-4D1A-A345-99E159AF27EE}"/>
                    </a:ext>
                  </a:extLst>
                </p:cNvPr>
                <p:cNvSpPr/>
                <p:nvPr/>
              </p:nvSpPr>
              <p:spPr bwMode="auto">
                <a:xfrm>
                  <a:off x="2184879" y="1736232"/>
                  <a:ext cx="1198746" cy="11261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2" name="Oval 571">
                  <a:extLst>
                    <a:ext uri="{FF2B5EF4-FFF2-40B4-BE49-F238E27FC236}">
                      <a16:creationId xmlns:a16="http://schemas.microsoft.com/office/drawing/2014/main" id="{D2C1F279-5058-4E57-8ED9-5FF145797A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498"/>
                  <a:ext cx="1194966" cy="312499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573" name="Freeform 572">
                  <a:extLst>
                    <a:ext uri="{FF2B5EF4-FFF2-40B4-BE49-F238E27FC236}">
                      <a16:creationId xmlns:a16="http://schemas.microsoft.com/office/drawing/2014/main" id="{6C753DAE-4613-4988-BC06-6051D22E9255}"/>
                    </a:ext>
                  </a:extLst>
                </p:cNvPr>
                <p:cNvSpPr/>
                <p:nvPr/>
              </p:nvSpPr>
              <p:spPr bwMode="auto">
                <a:xfrm>
                  <a:off x="2491182" y="1671479"/>
                  <a:ext cx="582357" cy="154842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74" name="Freeform 573">
                  <a:extLst>
                    <a:ext uri="{FF2B5EF4-FFF2-40B4-BE49-F238E27FC236}">
                      <a16:creationId xmlns:a16="http://schemas.microsoft.com/office/drawing/2014/main" id="{36EABEA2-5765-4CBE-9283-F5CA3AE15A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78" y="1629250"/>
                  <a:ext cx="703366" cy="109796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3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4 h 932950"/>
                    <a:gd name="T14" fmla="*/ 354544 w 3723451"/>
                    <a:gd name="T15" fmla="*/ 109796 h 932950"/>
                    <a:gd name="T16" fmla="*/ 134425 w 3723451"/>
                    <a:gd name="T17" fmla="*/ 48611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5" name="Freeform 574">
                  <a:extLst>
                    <a:ext uri="{FF2B5EF4-FFF2-40B4-BE49-F238E27FC236}">
                      <a16:creationId xmlns:a16="http://schemas.microsoft.com/office/drawing/2014/main" id="{9488D1AE-BC54-438B-972C-5A24B24392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5" y="1722154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576" name="Freeform 575">
                  <a:extLst>
                    <a:ext uri="{FF2B5EF4-FFF2-40B4-BE49-F238E27FC236}">
                      <a16:creationId xmlns:a16="http://schemas.microsoft.com/office/drawing/2014/main" id="{2534595C-5369-4347-8C86-5F62E1AA0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4970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86D21CB2-DAA9-46C6-8271-F158805A7CF2}"/>
                    </a:ext>
                  </a:extLst>
                </p:cNvPr>
                <p:cNvCxnSpPr>
                  <a:cxnSpLocks noChangeShapeType="1"/>
                  <a:endCxn id="572" idx="2"/>
                </p:cNvCxnSpPr>
                <p:nvPr/>
              </p:nvCxnSpPr>
              <p:spPr bwMode="auto">
                <a:xfrm flipH="1" flipV="1">
                  <a:off x="2184879" y="1722154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00494EA4-14EC-4570-BC62-14EEB6EC6F12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27785"/>
                  <a:ext cx="3780" cy="121059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8280" name="Group 48257">
              <a:extLst>
                <a:ext uri="{FF2B5EF4-FFF2-40B4-BE49-F238E27FC236}">
                  <a16:creationId xmlns:a16="http://schemas.microsoft.com/office/drawing/2014/main" id="{3506B691-7F05-4A7E-BC78-F95BFFD44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52116" y="3849635"/>
              <a:ext cx="514350" cy="1670050"/>
              <a:chOff x="5552116" y="3849635"/>
              <a:chExt cx="514350" cy="1670050"/>
            </a:xfrm>
          </p:grpSpPr>
          <p:sp>
            <p:nvSpPr>
              <p:cNvPr id="606" name="Rectangle 605">
                <a:extLst>
                  <a:ext uri="{FF2B5EF4-FFF2-40B4-BE49-F238E27FC236}">
                    <a16:creationId xmlns:a16="http://schemas.microsoft.com/office/drawing/2014/main" id="{887F4F9B-3BFB-45CA-AB48-8B2EF93C5CE8}"/>
                  </a:ext>
                </a:extLst>
              </p:cNvPr>
              <p:cNvSpPr/>
              <p:nvPr/>
            </p:nvSpPr>
            <p:spPr bwMode="auto">
              <a:xfrm rot="10800000">
                <a:off x="5555163" y="3933392"/>
                <a:ext cx="498084" cy="628647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07" name="Straight Connector 606">
                <a:extLst>
                  <a:ext uri="{FF2B5EF4-FFF2-40B4-BE49-F238E27FC236}">
                    <a16:creationId xmlns:a16="http://schemas.microsoft.com/office/drawing/2014/main" id="{DC18EE86-C9D8-460E-A657-A2694CD6D589}"/>
                  </a:ext>
                </a:extLst>
              </p:cNvPr>
              <p:cNvCxnSpPr/>
              <p:nvPr/>
            </p:nvCxnSpPr>
            <p:spPr bwMode="auto">
              <a:xfrm flipH="1">
                <a:off x="6064879" y="4006752"/>
                <a:ext cx="1588" cy="1365045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308" name="Group 607">
                <a:extLst>
                  <a:ext uri="{FF2B5EF4-FFF2-40B4-BE49-F238E27FC236}">
                    <a16:creationId xmlns:a16="http://schemas.microsoft.com/office/drawing/2014/main" id="{BDD238C4-DB86-44C5-84D0-10321AA152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7264" y="5297988"/>
                <a:ext cx="507588" cy="221697"/>
                <a:chOff x="4128636" y="3606589"/>
                <a:chExt cx="568145" cy="338667"/>
              </a:xfrm>
            </p:grpSpPr>
            <p:sp>
              <p:nvSpPr>
                <p:cNvPr id="616" name="Oval 615">
                  <a:extLst>
                    <a:ext uri="{FF2B5EF4-FFF2-40B4-BE49-F238E27FC236}">
                      <a16:creationId xmlns:a16="http://schemas.microsoft.com/office/drawing/2014/main" id="{99C16A40-55DB-4821-8A8E-5A3ADD5058CA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2255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7" name="Rectangle 616">
                  <a:extLst>
                    <a:ext uri="{FF2B5EF4-FFF2-40B4-BE49-F238E27FC236}">
                      <a16:creationId xmlns:a16="http://schemas.microsoft.com/office/drawing/2014/main" id="{3EC7BB31-A4F0-4F8E-9D94-EA41022A75BE}"/>
                    </a:ext>
                  </a:extLst>
                </p:cNvPr>
                <p:cNvSpPr/>
                <p:nvPr/>
              </p:nvSpPr>
              <p:spPr>
                <a:xfrm>
                  <a:off x="4128205" y="3719341"/>
                  <a:ext cx="568606" cy="111537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18" name="Oval 617">
                  <a:extLst>
                    <a:ext uri="{FF2B5EF4-FFF2-40B4-BE49-F238E27FC236}">
                      <a16:creationId xmlns:a16="http://schemas.microsoft.com/office/drawing/2014/main" id="{7871F359-62D5-44EE-B6CA-A8A2065A9F92}"/>
                    </a:ext>
                  </a:extLst>
                </p:cNvPr>
                <p:cNvSpPr/>
                <p:nvPr/>
              </p:nvSpPr>
              <p:spPr>
                <a:xfrm>
                  <a:off x="4128205" y="3600530"/>
                  <a:ext cx="568606" cy="230348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F24D7BB4-A123-48A8-97CA-E15B24CDE1E1}"/>
                    </a:ext>
                  </a:extLst>
                </p:cNvPr>
                <p:cNvCxnSpPr/>
                <p:nvPr/>
              </p:nvCxnSpPr>
              <p:spPr>
                <a:xfrm>
                  <a:off x="4696811" y="3719341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6175634C-6007-4977-856F-D57FC89CF729}"/>
                    </a:ext>
                  </a:extLst>
                </p:cNvPr>
                <p:cNvCxnSpPr/>
                <p:nvPr/>
              </p:nvCxnSpPr>
              <p:spPr>
                <a:xfrm>
                  <a:off x="4128205" y="3719341"/>
                  <a:ext cx="0" cy="111537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09" name="Rectangle 608">
                <a:extLst>
                  <a:ext uri="{FF2B5EF4-FFF2-40B4-BE49-F238E27FC236}">
                    <a16:creationId xmlns:a16="http://schemas.microsoft.com/office/drawing/2014/main" id="{6F8113CB-FECE-4B6D-94BD-A708F0452B57}"/>
                  </a:ext>
                </a:extLst>
              </p:cNvPr>
              <p:cNvSpPr/>
              <p:nvPr/>
            </p:nvSpPr>
            <p:spPr bwMode="auto">
              <a:xfrm>
                <a:off x="5558467" y="4562294"/>
                <a:ext cx="496887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1" name="Straight Connector 610">
                <a:extLst>
                  <a:ext uri="{FF2B5EF4-FFF2-40B4-BE49-F238E27FC236}">
                    <a16:creationId xmlns:a16="http://schemas.microsoft.com/office/drawing/2014/main" id="{02EDEF18-CA02-492C-BD96-20F28784773D}"/>
                  </a:ext>
                </a:extLst>
              </p:cNvPr>
              <p:cNvCxnSpPr/>
              <p:nvPr/>
            </p:nvCxnSpPr>
            <p:spPr bwMode="auto">
              <a:xfrm flipH="1">
                <a:off x="5552117" y="4014689"/>
                <a:ext cx="3175" cy="1450757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311" name="Group 595">
                <a:extLst>
                  <a:ext uri="{FF2B5EF4-FFF2-40B4-BE49-F238E27FC236}">
                    <a16:creationId xmlns:a16="http://schemas.microsoft.com/office/drawing/2014/main" id="{AD3CA7F3-FAE7-490E-8641-157FE05876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54629" y="3849635"/>
                <a:ext cx="503828" cy="248249"/>
                <a:chOff x="2183302" y="1564542"/>
                <a:chExt cx="1200154" cy="440314"/>
              </a:xfrm>
            </p:grpSpPr>
            <p:sp>
              <p:nvSpPr>
                <p:cNvPr id="597" name="Oval 596">
                  <a:extLst>
                    <a:ext uri="{FF2B5EF4-FFF2-40B4-BE49-F238E27FC236}">
                      <a16:creationId xmlns:a16="http://schemas.microsoft.com/office/drawing/2014/main" id="{FFCAA71E-7D1A-4206-AECC-A0CE7F03A30F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192"/>
                  <a:ext cx="1194966" cy="312499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598" name="Rectangle 597">
                  <a:extLst>
                    <a:ext uri="{FF2B5EF4-FFF2-40B4-BE49-F238E27FC236}">
                      <a16:creationId xmlns:a16="http://schemas.microsoft.com/office/drawing/2014/main" id="{6DEDD211-3029-417C-BFBE-BD6F9C6187A7}"/>
                    </a:ext>
                  </a:extLst>
                </p:cNvPr>
                <p:cNvSpPr/>
                <p:nvPr/>
              </p:nvSpPr>
              <p:spPr bwMode="auto">
                <a:xfrm>
                  <a:off x="2184881" y="1736237"/>
                  <a:ext cx="1198746" cy="112612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599" name="Oval 598">
                  <a:extLst>
                    <a:ext uri="{FF2B5EF4-FFF2-40B4-BE49-F238E27FC236}">
                      <a16:creationId xmlns:a16="http://schemas.microsoft.com/office/drawing/2014/main" id="{45FA1C50-0071-40E2-9ED0-A2F3A9FECB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81" y="1564505"/>
                  <a:ext cx="1194966" cy="312497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00" name="Freeform 599">
                  <a:extLst>
                    <a:ext uri="{FF2B5EF4-FFF2-40B4-BE49-F238E27FC236}">
                      <a16:creationId xmlns:a16="http://schemas.microsoft.com/office/drawing/2014/main" id="{66375F05-34C4-4EE4-9F27-5AE3255945EC}"/>
                    </a:ext>
                  </a:extLst>
                </p:cNvPr>
                <p:cNvSpPr/>
                <p:nvPr/>
              </p:nvSpPr>
              <p:spPr bwMode="auto">
                <a:xfrm>
                  <a:off x="2491185" y="1671486"/>
                  <a:ext cx="582357" cy="154840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01" name="Freeform 600">
                  <a:extLst>
                    <a:ext uri="{FF2B5EF4-FFF2-40B4-BE49-F238E27FC236}">
                      <a16:creationId xmlns:a16="http://schemas.microsoft.com/office/drawing/2014/main" id="{DF098CDB-48FD-4771-9A2E-4FA1C42885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256"/>
                  <a:ext cx="703366" cy="109797"/>
                </a:xfrm>
                <a:custGeom>
                  <a:avLst/>
                  <a:gdLst>
                    <a:gd name="T0" fmla="*/ 0 w 3723451"/>
                    <a:gd name="T1" fmla="*/ 26862 h 932950"/>
                    <a:gd name="T2" fmla="*/ 123762 w 3723451"/>
                    <a:gd name="T3" fmla="*/ 317 h 932950"/>
                    <a:gd name="T4" fmla="*/ 350560 w 3723451"/>
                    <a:gd name="T5" fmla="*/ 61264 h 932950"/>
                    <a:gd name="T6" fmla="*/ 566927 w 3723451"/>
                    <a:gd name="T7" fmla="*/ 0 h 932950"/>
                    <a:gd name="T8" fmla="*/ 703366 w 3723451"/>
                    <a:gd name="T9" fmla="*/ 24379 h 932950"/>
                    <a:gd name="T10" fmla="*/ 601856 w 3723451"/>
                    <a:gd name="T11" fmla="*/ 54357 h 932950"/>
                    <a:gd name="T12" fmla="*/ 569173 w 3723451"/>
                    <a:gd name="T13" fmla="*/ 46275 h 932950"/>
                    <a:gd name="T14" fmla="*/ 354544 w 3723451"/>
                    <a:gd name="T15" fmla="*/ 109797 h 932950"/>
                    <a:gd name="T16" fmla="*/ 134425 w 3723451"/>
                    <a:gd name="T17" fmla="*/ 48612 h 932950"/>
                    <a:gd name="T18" fmla="*/ 98836 w 3723451"/>
                    <a:gd name="T19" fmla="*/ 55215 h 932950"/>
                    <a:gd name="T20" fmla="*/ 0 w 3723451"/>
                    <a:gd name="T21" fmla="*/ 26862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02" name="Freeform 601">
                  <a:extLst>
                    <a:ext uri="{FF2B5EF4-FFF2-40B4-BE49-F238E27FC236}">
                      <a16:creationId xmlns:a16="http://schemas.microsoft.com/office/drawing/2014/main" id="{E4FFE30F-806B-4857-A3F1-0A0BEE723BD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2161"/>
                  <a:ext cx="260927" cy="95720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7 w 1366596"/>
                    <a:gd name="T3" fmla="*/ 73965 h 809868"/>
                    <a:gd name="T4" fmla="*/ 165166 w 1366596"/>
                    <a:gd name="T5" fmla="*/ 95720 h 809868"/>
                    <a:gd name="T6" fmla="*/ 878 w 1366596"/>
                    <a:gd name="T7" fmla="*/ 50579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03" name="Freeform 602">
                  <a:extLst>
                    <a:ext uri="{FF2B5EF4-FFF2-40B4-BE49-F238E27FC236}">
                      <a16:creationId xmlns:a16="http://schemas.microsoft.com/office/drawing/2014/main" id="{3D441291-5448-4F86-93A1-ED43AA0741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7" y="1724976"/>
                  <a:ext cx="253362" cy="95720"/>
                </a:xfrm>
                <a:custGeom>
                  <a:avLst/>
                  <a:gdLst>
                    <a:gd name="T0" fmla="*/ 249903 w 1348191"/>
                    <a:gd name="T1" fmla="*/ 0 h 791462"/>
                    <a:gd name="T2" fmla="*/ 253362 w 1348191"/>
                    <a:gd name="T3" fmla="*/ 46190 h 791462"/>
                    <a:gd name="T4" fmla="*/ 91660 w 1348191"/>
                    <a:gd name="T5" fmla="*/ 95720 h 791462"/>
                    <a:gd name="T6" fmla="*/ 0 w 1348191"/>
                    <a:gd name="T7" fmla="*/ 74016 h 791462"/>
                    <a:gd name="T8" fmla="*/ 249903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604" name="Straight Connector 603">
                  <a:extLst>
                    <a:ext uri="{FF2B5EF4-FFF2-40B4-BE49-F238E27FC236}">
                      <a16:creationId xmlns:a16="http://schemas.microsoft.com/office/drawing/2014/main" id="{661D12C2-D596-45FA-9565-21958E853156}"/>
                    </a:ext>
                  </a:extLst>
                </p:cNvPr>
                <p:cNvCxnSpPr>
                  <a:cxnSpLocks noChangeShapeType="1"/>
                  <a:endCxn id="599" idx="2"/>
                </p:cNvCxnSpPr>
                <p:nvPr/>
              </p:nvCxnSpPr>
              <p:spPr bwMode="auto">
                <a:xfrm flipH="1" flipV="1">
                  <a:off x="2184881" y="1722161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05" name="Straight Connector 604">
                  <a:extLst>
                    <a:ext uri="{FF2B5EF4-FFF2-40B4-BE49-F238E27FC236}">
                      <a16:creationId xmlns:a16="http://schemas.microsoft.com/office/drawing/2014/main" id="{834D7E31-D43D-4211-902E-CA4741CFA8CF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7" y="1727792"/>
                  <a:ext cx="3780" cy="121057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grpSp>
          <p:nvGrpSpPr>
            <p:cNvPr id="48281" name="Group 48258">
              <a:extLst>
                <a:ext uri="{FF2B5EF4-FFF2-40B4-BE49-F238E27FC236}">
                  <a16:creationId xmlns:a16="http://schemas.microsoft.com/office/drawing/2014/main" id="{C8EAE548-5E8E-4FAC-B235-10BBBB5F8E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47479" y="3836935"/>
              <a:ext cx="514350" cy="1671638"/>
              <a:chOff x="6547479" y="3836935"/>
              <a:chExt cx="514350" cy="1671638"/>
            </a:xfrm>
          </p:grpSpPr>
          <p:sp>
            <p:nvSpPr>
              <p:cNvPr id="633" name="Rectangle 632">
                <a:extLst>
                  <a:ext uri="{FF2B5EF4-FFF2-40B4-BE49-F238E27FC236}">
                    <a16:creationId xmlns:a16="http://schemas.microsoft.com/office/drawing/2014/main" id="{55A8D9FF-08A2-4689-B094-76B6DE05EEE9}"/>
                  </a:ext>
                </a:extLst>
              </p:cNvPr>
              <p:cNvSpPr/>
              <p:nvPr/>
            </p:nvSpPr>
            <p:spPr bwMode="auto">
              <a:xfrm rot="10800000">
                <a:off x="6550526" y="3920772"/>
                <a:ext cx="498084" cy="629245"/>
              </a:xfrm>
              <a:prstGeom prst="rect">
                <a:avLst/>
              </a:prstGeom>
              <a:gradFill>
                <a:gsLst>
                  <a:gs pos="100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4" name="Straight Connector 633">
                <a:extLst>
                  <a:ext uri="{FF2B5EF4-FFF2-40B4-BE49-F238E27FC236}">
                    <a16:creationId xmlns:a16="http://schemas.microsoft.com/office/drawing/2014/main" id="{CFFA824A-DB96-4CB5-A8B7-9BB0A400AB89}"/>
                  </a:ext>
                </a:extLst>
              </p:cNvPr>
              <p:cNvCxnSpPr/>
              <p:nvPr/>
            </p:nvCxnSpPr>
            <p:spPr bwMode="auto">
              <a:xfrm flipH="1">
                <a:off x="7060242" y="3994054"/>
                <a:ext cx="1587" cy="1366633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86" name="Group 634">
                <a:extLst>
                  <a:ext uri="{FF2B5EF4-FFF2-40B4-BE49-F238E27FC236}">
                    <a16:creationId xmlns:a16="http://schemas.microsoft.com/office/drawing/2014/main" id="{208018BE-08E4-4CD1-9B6E-6945D1722A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52627" y="5286665"/>
                <a:ext cx="507588" cy="221908"/>
                <a:chOff x="4128636" y="3606589"/>
                <a:chExt cx="568145" cy="338667"/>
              </a:xfrm>
            </p:grpSpPr>
            <p:sp>
              <p:nvSpPr>
                <p:cNvPr id="643" name="Oval 642">
                  <a:extLst>
                    <a:ext uri="{FF2B5EF4-FFF2-40B4-BE49-F238E27FC236}">
                      <a16:creationId xmlns:a16="http://schemas.microsoft.com/office/drawing/2014/main" id="{3B7D9C71-0B9D-4C07-8BCE-FBB66E61D284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225284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 w="6350">
                  <a:solidFill>
                    <a:schemeClr val="tx1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4" name="Rectangle 643">
                  <a:extLst>
                    <a:ext uri="{FF2B5EF4-FFF2-40B4-BE49-F238E27FC236}">
                      <a16:creationId xmlns:a16="http://schemas.microsoft.com/office/drawing/2014/main" id="{4B28F968-8E5D-4915-B4EB-064DE3B96F0C}"/>
                    </a:ext>
                  </a:extLst>
                </p:cNvPr>
                <p:cNvSpPr/>
                <p:nvPr/>
              </p:nvSpPr>
              <p:spPr>
                <a:xfrm>
                  <a:off x="4128205" y="3719558"/>
                  <a:ext cx="568606" cy="111431"/>
                </a:xfrm>
                <a:prstGeom prst="rect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45" name="Oval 644">
                  <a:extLst>
                    <a:ext uri="{FF2B5EF4-FFF2-40B4-BE49-F238E27FC236}">
                      <a16:creationId xmlns:a16="http://schemas.microsoft.com/office/drawing/2014/main" id="{8B8AFD0F-CF95-4D50-A074-6BE61B652190}"/>
                    </a:ext>
                  </a:extLst>
                </p:cNvPr>
                <p:cNvSpPr/>
                <p:nvPr/>
              </p:nvSpPr>
              <p:spPr>
                <a:xfrm>
                  <a:off x="4128205" y="3605704"/>
                  <a:ext cx="568606" cy="225286"/>
                </a:xfrm>
                <a:prstGeom prst="ellipse">
                  <a:avLst/>
                </a:prstGeom>
                <a:solidFill>
                  <a:schemeClr val="accent2">
                    <a:lumMod val="40000"/>
                    <a:lumOff val="60000"/>
                    <a:alpha val="55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27E5CAE1-CF8D-4AF7-B0B1-0855D32F042A}"/>
                    </a:ext>
                  </a:extLst>
                </p:cNvPr>
                <p:cNvCxnSpPr/>
                <p:nvPr/>
              </p:nvCxnSpPr>
              <p:spPr>
                <a:xfrm>
                  <a:off x="4696811" y="3719558"/>
                  <a:ext cx="0" cy="11143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EEAEBE26-C6ED-482F-B172-36B9F028C818}"/>
                    </a:ext>
                  </a:extLst>
                </p:cNvPr>
                <p:cNvCxnSpPr/>
                <p:nvPr/>
              </p:nvCxnSpPr>
              <p:spPr>
                <a:xfrm>
                  <a:off x="4128205" y="3719558"/>
                  <a:ext cx="0" cy="111431"/>
                </a:xfrm>
                <a:prstGeom prst="line">
                  <a:avLst/>
                </a:prstGeom>
                <a:ln w="6350">
                  <a:solidFill>
                    <a:schemeClr val="tx1"/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6" name="Rectangle 635">
                <a:extLst>
                  <a:ext uri="{FF2B5EF4-FFF2-40B4-BE49-F238E27FC236}">
                    <a16:creationId xmlns:a16="http://schemas.microsoft.com/office/drawing/2014/main" id="{D6E4AF3D-E50F-478B-B25B-8E1B9B8FABFA}"/>
                  </a:ext>
                </a:extLst>
              </p:cNvPr>
              <p:cNvSpPr/>
              <p:nvPr/>
            </p:nvSpPr>
            <p:spPr bwMode="auto">
              <a:xfrm>
                <a:off x="6553829" y="4551184"/>
                <a:ext cx="496888" cy="81267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  <a:alpha val="62000"/>
                    </a:schemeClr>
                  </a:gs>
                  <a:gs pos="54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</a:gra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38" name="Straight Connector 637">
                <a:extLst>
                  <a:ext uri="{FF2B5EF4-FFF2-40B4-BE49-F238E27FC236}">
                    <a16:creationId xmlns:a16="http://schemas.microsoft.com/office/drawing/2014/main" id="{930DAA3D-A291-4E90-BC9A-49A552F1C729}"/>
                  </a:ext>
                </a:extLst>
              </p:cNvPr>
              <p:cNvCxnSpPr/>
              <p:nvPr/>
            </p:nvCxnSpPr>
            <p:spPr bwMode="auto">
              <a:xfrm flipH="1">
                <a:off x="6547479" y="4001991"/>
                <a:ext cx="3175" cy="1452344"/>
              </a:xfrm>
              <a:prstGeom prst="line">
                <a:avLst/>
              </a:prstGeom>
              <a:ln w="3175">
                <a:solidFill>
                  <a:schemeClr val="tx1"/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289" name="Group 622">
                <a:extLst>
                  <a:ext uri="{FF2B5EF4-FFF2-40B4-BE49-F238E27FC236}">
                    <a16:creationId xmlns:a16="http://schemas.microsoft.com/office/drawing/2014/main" id="{60C290D4-AD61-4F7D-B424-19CE3EF0394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549992" y="3836935"/>
                <a:ext cx="503828" cy="248485"/>
                <a:chOff x="2183302" y="1564542"/>
                <a:chExt cx="1200154" cy="440314"/>
              </a:xfrm>
            </p:grpSpPr>
            <p:sp>
              <p:nvSpPr>
                <p:cNvPr id="624" name="Oval 623">
                  <a:extLst>
                    <a:ext uri="{FF2B5EF4-FFF2-40B4-BE49-F238E27FC236}">
                      <a16:creationId xmlns:a16="http://schemas.microsoft.com/office/drawing/2014/main" id="{A7CFE709-9CFC-42A5-B7AD-F7DE94F9A4A7}"/>
                    </a:ext>
                  </a:extLst>
                </p:cNvPr>
                <p:cNvSpPr/>
                <p:nvPr/>
              </p:nvSpPr>
              <p:spPr bwMode="auto">
                <a:xfrm flipV="1">
                  <a:off x="2188662" y="1691075"/>
                  <a:ext cx="1194966" cy="315014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accent2">
                        <a:lumMod val="75000"/>
                      </a:schemeClr>
                    </a:gs>
                    <a:gs pos="31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bg1"/>
                    </a:gs>
                  </a:gsLst>
                  <a:lin ang="16200000" scaled="0"/>
                  <a:tileRect/>
                </a:gradFill>
                <a:ln w="6350" cmpd="sng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dirty="0">
                    <a:ln>
                      <a:solidFill>
                        <a:schemeClr val="tx1"/>
                      </a:solidFill>
                    </a:ln>
                  </a:endParaRPr>
                </a:p>
              </p:txBody>
            </p:sp>
            <p:sp>
              <p:nvSpPr>
                <p:cNvPr id="625" name="Rectangle 624">
                  <a:extLst>
                    <a:ext uri="{FF2B5EF4-FFF2-40B4-BE49-F238E27FC236}">
                      <a16:creationId xmlns:a16="http://schemas.microsoft.com/office/drawing/2014/main" id="{282FFE4C-05BC-4E37-83FA-B393EBAFE4F1}"/>
                    </a:ext>
                  </a:extLst>
                </p:cNvPr>
                <p:cNvSpPr/>
                <p:nvPr/>
              </p:nvSpPr>
              <p:spPr bwMode="auto">
                <a:xfrm>
                  <a:off x="2184879" y="1736077"/>
                  <a:ext cx="1198749" cy="112505"/>
                </a:xfrm>
                <a:prstGeom prst="rect">
                  <a:avLst/>
                </a:prstGeom>
                <a:gradFill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54000">
                      <a:schemeClr val="accent2">
                        <a:lumMod val="60000"/>
                        <a:lumOff val="40000"/>
                      </a:schemeClr>
                    </a:gs>
                    <a:gs pos="100000">
                      <a:schemeClr val="accent2">
                        <a:lumMod val="75000"/>
                      </a:schemeClr>
                    </a:gs>
                  </a:gsLst>
                  <a:lin ang="16200000" scaled="0"/>
                </a:gradFill>
                <a:ln w="25400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2D9DA244-9750-42D9-8A89-F6883946C7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flipV="1">
                  <a:off x="2184879" y="1564508"/>
                  <a:ext cx="1194966" cy="315014"/>
                </a:xfrm>
                <a:prstGeom prst="ellipse">
                  <a:avLst/>
                </a:prstGeom>
                <a:solidFill>
                  <a:srgbClr val="BFBFBF"/>
                </a:solidFill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0" dist="23000" dir="5400000" rotWithShape="0">
                    <a:srgbClr val="808080">
                      <a:alpha val="34999"/>
                    </a:srgbClr>
                  </a:outerShdw>
                </a:effectLst>
              </p:spPr>
              <p:txBody>
                <a:bodyPr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/>
                  <a:endParaRPr lang="zh-CN" altLang="zh-CN" sz="1800">
                    <a:solidFill>
                      <a:srgbClr val="FFFFFF"/>
                    </a:solidFill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27" name="Freeform 626">
                  <a:extLst>
                    <a:ext uri="{FF2B5EF4-FFF2-40B4-BE49-F238E27FC236}">
                      <a16:creationId xmlns:a16="http://schemas.microsoft.com/office/drawing/2014/main" id="{5E0FD4B9-9663-45A8-A6AE-99D50D3FC921}"/>
                    </a:ext>
                  </a:extLst>
                </p:cNvPr>
                <p:cNvSpPr/>
                <p:nvPr/>
              </p:nvSpPr>
              <p:spPr bwMode="auto">
                <a:xfrm>
                  <a:off x="2491185" y="1671388"/>
                  <a:ext cx="582357" cy="157507"/>
                </a:xfrm>
                <a:custGeom>
                  <a:avLst/>
                  <a:gdLst>
                    <a:gd name="connsiteX0" fmla="*/ 1486231 w 2944854"/>
                    <a:gd name="connsiteY0" fmla="*/ 727041 h 1302232"/>
                    <a:gd name="connsiteX1" fmla="*/ 257675 w 2944854"/>
                    <a:gd name="connsiteY1" fmla="*/ 1302232 h 1302232"/>
                    <a:gd name="connsiteX2" fmla="*/ 0 w 2944854"/>
                    <a:gd name="connsiteY2" fmla="*/ 1228607 h 1302232"/>
                    <a:gd name="connsiteX3" fmla="*/ 911064 w 2944854"/>
                    <a:gd name="connsiteY3" fmla="*/ 837478 h 1302232"/>
                    <a:gd name="connsiteX4" fmla="*/ 883456 w 2944854"/>
                    <a:gd name="connsiteY4" fmla="*/ 450949 h 1302232"/>
                    <a:gd name="connsiteX5" fmla="*/ 161047 w 2944854"/>
                    <a:gd name="connsiteY5" fmla="*/ 119640 h 1302232"/>
                    <a:gd name="connsiteX6" fmla="*/ 404917 w 2944854"/>
                    <a:gd name="connsiteY6" fmla="*/ 50617 h 1302232"/>
                    <a:gd name="connsiteX7" fmla="*/ 1477028 w 2944854"/>
                    <a:gd name="connsiteY7" fmla="*/ 501566 h 1302232"/>
                    <a:gd name="connsiteX8" fmla="*/ 2572146 w 2944854"/>
                    <a:gd name="connsiteY8" fmla="*/ 0 h 1302232"/>
                    <a:gd name="connsiteX9" fmla="*/ 2875834 w 2944854"/>
                    <a:gd name="connsiteY9" fmla="*/ 96632 h 1302232"/>
                    <a:gd name="connsiteX10" fmla="*/ 2079803 w 2944854"/>
                    <a:gd name="connsiteY10" fmla="*/ 432543 h 1302232"/>
                    <a:gd name="connsiteX11" fmla="*/ 2240850 w 2944854"/>
                    <a:gd name="connsiteY11" fmla="*/ 920305 h 1302232"/>
                    <a:gd name="connsiteX12" fmla="*/ 2944854 w 2944854"/>
                    <a:gd name="connsiteY12" fmla="*/ 1228607 h 1302232"/>
                    <a:gd name="connsiteX13" fmla="*/ 2733192 w 2944854"/>
                    <a:gd name="connsiteY13" fmla="*/ 1297630 h 1302232"/>
                    <a:gd name="connsiteX14" fmla="*/ 1486231 w 2944854"/>
                    <a:gd name="connsiteY14" fmla="*/ 727041 h 1302232"/>
                    <a:gd name="connsiteX0" fmla="*/ 1486231 w 2944854"/>
                    <a:gd name="connsiteY0" fmla="*/ 727041 h 1316375"/>
                    <a:gd name="connsiteX1" fmla="*/ 257675 w 2944854"/>
                    <a:gd name="connsiteY1" fmla="*/ 1302232 h 1316375"/>
                    <a:gd name="connsiteX2" fmla="*/ 0 w 2944854"/>
                    <a:gd name="connsiteY2" fmla="*/ 1228607 h 1316375"/>
                    <a:gd name="connsiteX3" fmla="*/ 911064 w 2944854"/>
                    <a:gd name="connsiteY3" fmla="*/ 837478 h 1316375"/>
                    <a:gd name="connsiteX4" fmla="*/ 883456 w 2944854"/>
                    <a:gd name="connsiteY4" fmla="*/ 450949 h 1316375"/>
                    <a:gd name="connsiteX5" fmla="*/ 161047 w 2944854"/>
                    <a:gd name="connsiteY5" fmla="*/ 119640 h 1316375"/>
                    <a:gd name="connsiteX6" fmla="*/ 404917 w 2944854"/>
                    <a:gd name="connsiteY6" fmla="*/ 50617 h 1316375"/>
                    <a:gd name="connsiteX7" fmla="*/ 1477028 w 2944854"/>
                    <a:gd name="connsiteY7" fmla="*/ 501566 h 1316375"/>
                    <a:gd name="connsiteX8" fmla="*/ 2572146 w 2944854"/>
                    <a:gd name="connsiteY8" fmla="*/ 0 h 1316375"/>
                    <a:gd name="connsiteX9" fmla="*/ 2875834 w 2944854"/>
                    <a:gd name="connsiteY9" fmla="*/ 96632 h 1316375"/>
                    <a:gd name="connsiteX10" fmla="*/ 2079803 w 2944854"/>
                    <a:gd name="connsiteY10" fmla="*/ 432543 h 1316375"/>
                    <a:gd name="connsiteX11" fmla="*/ 2240850 w 2944854"/>
                    <a:gd name="connsiteY11" fmla="*/ 920305 h 1316375"/>
                    <a:gd name="connsiteX12" fmla="*/ 2944854 w 2944854"/>
                    <a:gd name="connsiteY12" fmla="*/ 1228607 h 1316375"/>
                    <a:gd name="connsiteX13" fmla="*/ 2756623 w 2944854"/>
                    <a:gd name="connsiteY13" fmla="*/ 1316375 h 1316375"/>
                    <a:gd name="connsiteX14" fmla="*/ 1486231 w 2944854"/>
                    <a:gd name="connsiteY14" fmla="*/ 727041 h 1316375"/>
                    <a:gd name="connsiteX0" fmla="*/ 1486231 w 3024520"/>
                    <a:gd name="connsiteY0" fmla="*/ 727041 h 1316375"/>
                    <a:gd name="connsiteX1" fmla="*/ 257675 w 3024520"/>
                    <a:gd name="connsiteY1" fmla="*/ 1302232 h 1316375"/>
                    <a:gd name="connsiteX2" fmla="*/ 0 w 3024520"/>
                    <a:gd name="connsiteY2" fmla="*/ 1228607 h 1316375"/>
                    <a:gd name="connsiteX3" fmla="*/ 911064 w 3024520"/>
                    <a:gd name="connsiteY3" fmla="*/ 837478 h 1316375"/>
                    <a:gd name="connsiteX4" fmla="*/ 883456 w 3024520"/>
                    <a:gd name="connsiteY4" fmla="*/ 450949 h 1316375"/>
                    <a:gd name="connsiteX5" fmla="*/ 161047 w 3024520"/>
                    <a:gd name="connsiteY5" fmla="*/ 119640 h 1316375"/>
                    <a:gd name="connsiteX6" fmla="*/ 404917 w 3024520"/>
                    <a:gd name="connsiteY6" fmla="*/ 50617 h 1316375"/>
                    <a:gd name="connsiteX7" fmla="*/ 1477028 w 3024520"/>
                    <a:gd name="connsiteY7" fmla="*/ 501566 h 1316375"/>
                    <a:gd name="connsiteX8" fmla="*/ 2572146 w 3024520"/>
                    <a:gd name="connsiteY8" fmla="*/ 0 h 1316375"/>
                    <a:gd name="connsiteX9" fmla="*/ 2875834 w 3024520"/>
                    <a:gd name="connsiteY9" fmla="*/ 96632 h 1316375"/>
                    <a:gd name="connsiteX10" fmla="*/ 2079803 w 3024520"/>
                    <a:gd name="connsiteY10" fmla="*/ 432543 h 1316375"/>
                    <a:gd name="connsiteX11" fmla="*/ 2240850 w 3024520"/>
                    <a:gd name="connsiteY11" fmla="*/ 920305 h 1316375"/>
                    <a:gd name="connsiteX12" fmla="*/ 3024520 w 3024520"/>
                    <a:gd name="connsiteY12" fmla="*/ 1228607 h 1316375"/>
                    <a:gd name="connsiteX13" fmla="*/ 2756623 w 3024520"/>
                    <a:gd name="connsiteY13" fmla="*/ 1316375 h 1316375"/>
                    <a:gd name="connsiteX14" fmla="*/ 1486231 w 3024520"/>
                    <a:gd name="connsiteY14" fmla="*/ 727041 h 1316375"/>
                    <a:gd name="connsiteX0" fmla="*/ 1537780 w 3076069"/>
                    <a:gd name="connsiteY0" fmla="*/ 727041 h 1316375"/>
                    <a:gd name="connsiteX1" fmla="*/ 309224 w 3076069"/>
                    <a:gd name="connsiteY1" fmla="*/ 1302232 h 1316375"/>
                    <a:gd name="connsiteX2" fmla="*/ 0 w 3076069"/>
                    <a:gd name="connsiteY2" fmla="*/ 1228607 h 1316375"/>
                    <a:gd name="connsiteX3" fmla="*/ 962613 w 3076069"/>
                    <a:gd name="connsiteY3" fmla="*/ 837478 h 1316375"/>
                    <a:gd name="connsiteX4" fmla="*/ 935005 w 3076069"/>
                    <a:gd name="connsiteY4" fmla="*/ 450949 h 1316375"/>
                    <a:gd name="connsiteX5" fmla="*/ 212596 w 3076069"/>
                    <a:gd name="connsiteY5" fmla="*/ 119640 h 1316375"/>
                    <a:gd name="connsiteX6" fmla="*/ 456466 w 3076069"/>
                    <a:gd name="connsiteY6" fmla="*/ 50617 h 1316375"/>
                    <a:gd name="connsiteX7" fmla="*/ 1528577 w 3076069"/>
                    <a:gd name="connsiteY7" fmla="*/ 501566 h 1316375"/>
                    <a:gd name="connsiteX8" fmla="*/ 2623695 w 3076069"/>
                    <a:gd name="connsiteY8" fmla="*/ 0 h 1316375"/>
                    <a:gd name="connsiteX9" fmla="*/ 2927383 w 3076069"/>
                    <a:gd name="connsiteY9" fmla="*/ 96632 h 1316375"/>
                    <a:gd name="connsiteX10" fmla="*/ 2131352 w 3076069"/>
                    <a:gd name="connsiteY10" fmla="*/ 432543 h 1316375"/>
                    <a:gd name="connsiteX11" fmla="*/ 2292399 w 3076069"/>
                    <a:gd name="connsiteY11" fmla="*/ 920305 h 1316375"/>
                    <a:gd name="connsiteX12" fmla="*/ 3076069 w 3076069"/>
                    <a:gd name="connsiteY12" fmla="*/ 1228607 h 1316375"/>
                    <a:gd name="connsiteX13" fmla="*/ 2808172 w 3076069"/>
                    <a:gd name="connsiteY13" fmla="*/ 1316375 h 1316375"/>
                    <a:gd name="connsiteX14" fmla="*/ 1537780 w 3076069"/>
                    <a:gd name="connsiteY14" fmla="*/ 727041 h 1316375"/>
                    <a:gd name="connsiteX0" fmla="*/ 1537780 w 3076069"/>
                    <a:gd name="connsiteY0" fmla="*/ 727041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27041 h 1321259"/>
                    <a:gd name="connsiteX0" fmla="*/ 1537780 w 3076069"/>
                    <a:gd name="connsiteY0" fmla="*/ 750825 h 1321259"/>
                    <a:gd name="connsiteX1" fmla="*/ 313981 w 3076069"/>
                    <a:gd name="connsiteY1" fmla="*/ 1321259 h 1321259"/>
                    <a:gd name="connsiteX2" fmla="*/ 0 w 3076069"/>
                    <a:gd name="connsiteY2" fmla="*/ 1228607 h 1321259"/>
                    <a:gd name="connsiteX3" fmla="*/ 962613 w 3076069"/>
                    <a:gd name="connsiteY3" fmla="*/ 837478 h 1321259"/>
                    <a:gd name="connsiteX4" fmla="*/ 935005 w 3076069"/>
                    <a:gd name="connsiteY4" fmla="*/ 450949 h 1321259"/>
                    <a:gd name="connsiteX5" fmla="*/ 212596 w 3076069"/>
                    <a:gd name="connsiteY5" fmla="*/ 119640 h 1321259"/>
                    <a:gd name="connsiteX6" fmla="*/ 456466 w 3076069"/>
                    <a:gd name="connsiteY6" fmla="*/ 50617 h 1321259"/>
                    <a:gd name="connsiteX7" fmla="*/ 1528577 w 3076069"/>
                    <a:gd name="connsiteY7" fmla="*/ 501566 h 1321259"/>
                    <a:gd name="connsiteX8" fmla="*/ 2623695 w 3076069"/>
                    <a:gd name="connsiteY8" fmla="*/ 0 h 1321259"/>
                    <a:gd name="connsiteX9" fmla="*/ 2927383 w 3076069"/>
                    <a:gd name="connsiteY9" fmla="*/ 96632 h 1321259"/>
                    <a:gd name="connsiteX10" fmla="*/ 2131352 w 3076069"/>
                    <a:gd name="connsiteY10" fmla="*/ 432543 h 1321259"/>
                    <a:gd name="connsiteX11" fmla="*/ 2292399 w 3076069"/>
                    <a:gd name="connsiteY11" fmla="*/ 920305 h 1321259"/>
                    <a:gd name="connsiteX12" fmla="*/ 3076069 w 3076069"/>
                    <a:gd name="connsiteY12" fmla="*/ 1228607 h 1321259"/>
                    <a:gd name="connsiteX13" fmla="*/ 2808172 w 3076069"/>
                    <a:gd name="connsiteY13" fmla="*/ 1316375 h 1321259"/>
                    <a:gd name="connsiteX14" fmla="*/ 1537780 w 3076069"/>
                    <a:gd name="connsiteY14" fmla="*/ 750825 h 1321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076069" h="1321259">
                      <a:moveTo>
                        <a:pt x="1537780" y="750825"/>
                      </a:moveTo>
                      <a:lnTo>
                        <a:pt x="313981" y="1321259"/>
                      </a:lnTo>
                      <a:lnTo>
                        <a:pt x="0" y="1228607"/>
                      </a:lnTo>
                      <a:lnTo>
                        <a:pt x="962613" y="837478"/>
                      </a:lnTo>
                      <a:lnTo>
                        <a:pt x="935005" y="450949"/>
                      </a:lnTo>
                      <a:lnTo>
                        <a:pt x="212596" y="119640"/>
                      </a:lnTo>
                      <a:lnTo>
                        <a:pt x="456466" y="50617"/>
                      </a:lnTo>
                      <a:lnTo>
                        <a:pt x="1528577" y="501566"/>
                      </a:lnTo>
                      <a:lnTo>
                        <a:pt x="2623695" y="0"/>
                      </a:lnTo>
                      <a:lnTo>
                        <a:pt x="2927383" y="96632"/>
                      </a:lnTo>
                      <a:lnTo>
                        <a:pt x="2131352" y="432543"/>
                      </a:lnTo>
                      <a:lnTo>
                        <a:pt x="2292399" y="920305"/>
                      </a:lnTo>
                      <a:lnTo>
                        <a:pt x="3076069" y="1228607"/>
                      </a:lnTo>
                      <a:lnTo>
                        <a:pt x="2808172" y="1316375"/>
                      </a:lnTo>
                      <a:lnTo>
                        <a:pt x="1537780" y="750825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628" name="Freeform 627">
                  <a:extLst>
                    <a:ext uri="{FF2B5EF4-FFF2-40B4-BE49-F238E27FC236}">
                      <a16:creationId xmlns:a16="http://schemas.microsoft.com/office/drawing/2014/main" id="{4BF33EB7-24B6-4583-85AB-34C2B3B81C3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30680" y="1629198"/>
                  <a:ext cx="703366" cy="112505"/>
                </a:xfrm>
                <a:custGeom>
                  <a:avLst/>
                  <a:gdLst>
                    <a:gd name="T0" fmla="*/ 0 w 3723451"/>
                    <a:gd name="T1" fmla="*/ 27524 h 932950"/>
                    <a:gd name="T2" fmla="*/ 123762 w 3723451"/>
                    <a:gd name="T3" fmla="*/ 324 h 932950"/>
                    <a:gd name="T4" fmla="*/ 350560 w 3723451"/>
                    <a:gd name="T5" fmla="*/ 62775 h 932950"/>
                    <a:gd name="T6" fmla="*/ 566927 w 3723451"/>
                    <a:gd name="T7" fmla="*/ 0 h 932950"/>
                    <a:gd name="T8" fmla="*/ 703366 w 3723451"/>
                    <a:gd name="T9" fmla="*/ 24980 h 932950"/>
                    <a:gd name="T10" fmla="*/ 601856 w 3723451"/>
                    <a:gd name="T11" fmla="*/ 55698 h 932950"/>
                    <a:gd name="T12" fmla="*/ 569173 w 3723451"/>
                    <a:gd name="T13" fmla="*/ 47416 h 932950"/>
                    <a:gd name="T14" fmla="*/ 354544 w 3723451"/>
                    <a:gd name="T15" fmla="*/ 112505 h 932950"/>
                    <a:gd name="T16" fmla="*/ 134425 w 3723451"/>
                    <a:gd name="T17" fmla="*/ 49811 h 932950"/>
                    <a:gd name="T18" fmla="*/ 98836 w 3723451"/>
                    <a:gd name="T19" fmla="*/ 56577 h 932950"/>
                    <a:gd name="T20" fmla="*/ 0 w 3723451"/>
                    <a:gd name="T21" fmla="*/ 27524 h 93295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723451" h="932950">
                      <a:moveTo>
                        <a:pt x="0" y="228246"/>
                      </a:moveTo>
                      <a:lnTo>
                        <a:pt x="655168" y="2690"/>
                      </a:lnTo>
                      <a:lnTo>
                        <a:pt x="1855778" y="520562"/>
                      </a:lnTo>
                      <a:lnTo>
                        <a:pt x="3001174" y="0"/>
                      </a:lnTo>
                      <a:lnTo>
                        <a:pt x="3723451" y="207149"/>
                      </a:lnTo>
                      <a:lnTo>
                        <a:pt x="3186079" y="461874"/>
                      </a:lnTo>
                      <a:lnTo>
                        <a:pt x="3013067" y="393200"/>
                      </a:lnTo>
                      <a:lnTo>
                        <a:pt x="1876873" y="932950"/>
                      </a:lnTo>
                      <a:lnTo>
                        <a:pt x="711613" y="413055"/>
                      </a:lnTo>
                      <a:lnTo>
                        <a:pt x="523214" y="469166"/>
                      </a:lnTo>
                      <a:lnTo>
                        <a:pt x="0" y="228246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29" name="Freeform 628">
                  <a:extLst>
                    <a:ext uri="{FF2B5EF4-FFF2-40B4-BE49-F238E27FC236}">
                      <a16:creationId xmlns:a16="http://schemas.microsoft.com/office/drawing/2014/main" id="{3E2888C3-9E86-4B4D-867F-B812F9225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2028" y="1724827"/>
                  <a:ext cx="260925" cy="95629"/>
                </a:xfrm>
                <a:custGeom>
                  <a:avLst/>
                  <a:gdLst>
                    <a:gd name="T0" fmla="*/ 0 w 1366596"/>
                    <a:gd name="T1" fmla="*/ 0 h 809868"/>
                    <a:gd name="T2" fmla="*/ 260925 w 1366596"/>
                    <a:gd name="T3" fmla="*/ 73895 h 809868"/>
                    <a:gd name="T4" fmla="*/ 165165 w 1366596"/>
                    <a:gd name="T5" fmla="*/ 95629 h 809868"/>
                    <a:gd name="T6" fmla="*/ 878 w 1366596"/>
                    <a:gd name="T7" fmla="*/ 50531 h 809868"/>
                    <a:gd name="T8" fmla="*/ 0 w 1366596"/>
                    <a:gd name="T9" fmla="*/ 0 h 8098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66596" h="809868">
                      <a:moveTo>
                        <a:pt x="0" y="0"/>
                      </a:moveTo>
                      <a:lnTo>
                        <a:pt x="1366596" y="625807"/>
                      </a:lnTo>
                      <a:lnTo>
                        <a:pt x="865050" y="809868"/>
                      </a:lnTo>
                      <a:lnTo>
                        <a:pt x="4601" y="427942"/>
                      </a:lnTo>
                      <a:cubicBezTo>
                        <a:pt x="-1535" y="105836"/>
                        <a:pt x="1534" y="142647"/>
                        <a:pt x="0" y="0"/>
                      </a:cubicBez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630" name="Freeform 629">
                  <a:extLst>
                    <a:ext uri="{FF2B5EF4-FFF2-40B4-BE49-F238E27FC236}">
                      <a16:creationId xmlns:a16="http://schemas.microsoft.com/office/drawing/2014/main" id="{64C367B8-FE20-432A-9444-32C94591C7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9334" y="1727640"/>
                  <a:ext cx="253364" cy="92816"/>
                </a:xfrm>
                <a:custGeom>
                  <a:avLst/>
                  <a:gdLst>
                    <a:gd name="T0" fmla="*/ 249905 w 1348191"/>
                    <a:gd name="T1" fmla="*/ 0 h 791462"/>
                    <a:gd name="T2" fmla="*/ 253364 w 1348191"/>
                    <a:gd name="T3" fmla="*/ 44789 h 791462"/>
                    <a:gd name="T4" fmla="*/ 91661 w 1348191"/>
                    <a:gd name="T5" fmla="*/ 92816 h 791462"/>
                    <a:gd name="T6" fmla="*/ 0 w 1348191"/>
                    <a:gd name="T7" fmla="*/ 71770 h 791462"/>
                    <a:gd name="T8" fmla="*/ 249905 w 1348191"/>
                    <a:gd name="T9" fmla="*/ 0 h 79146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348191" h="791462">
                      <a:moveTo>
                        <a:pt x="1329786" y="0"/>
                      </a:moveTo>
                      <a:lnTo>
                        <a:pt x="1348191" y="381926"/>
                      </a:lnTo>
                      <a:lnTo>
                        <a:pt x="487742" y="791462"/>
                      </a:lnTo>
                      <a:lnTo>
                        <a:pt x="0" y="612002"/>
                      </a:lnTo>
                      <a:lnTo>
                        <a:pt x="1329786" y="0"/>
                      </a:lnTo>
                      <a:close/>
                    </a:path>
                  </a:pathLst>
                </a:custGeom>
                <a:solidFill>
                  <a:srgbClr val="262699"/>
                </a:solidFill>
                <a:ln>
                  <a:noFill/>
                </a:ln>
                <a:effectLst>
                  <a:outerShdw blurRad="40000" dist="23000" dir="5400000" rotWithShape="0">
                    <a:srgbClr val="000000">
                      <a:alpha val="34999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 cap="flat" cmpd="sng">
                      <a:solidFill>
                        <a:srgbClr val="000000"/>
                      </a:solidFill>
                      <a:prstDash val="solid"/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cxnSp>
              <p:nvCxnSpPr>
                <p:cNvPr id="631" name="Straight Connector 630">
                  <a:extLst>
                    <a:ext uri="{FF2B5EF4-FFF2-40B4-BE49-F238E27FC236}">
                      <a16:creationId xmlns:a16="http://schemas.microsoft.com/office/drawing/2014/main" id="{0208B572-D16A-4C76-8D30-C3C4EA52DBC6}"/>
                    </a:ext>
                  </a:extLst>
                </p:cNvPr>
                <p:cNvCxnSpPr>
                  <a:cxnSpLocks noChangeShapeType="1"/>
                  <a:endCxn id="626" idx="2"/>
                </p:cNvCxnSpPr>
                <p:nvPr/>
              </p:nvCxnSpPr>
              <p:spPr bwMode="auto">
                <a:xfrm flipH="1" flipV="1">
                  <a:off x="2184879" y="1722015"/>
                  <a:ext cx="3783" cy="120942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632" name="Straight Connector 631">
                  <a:extLst>
                    <a:ext uri="{FF2B5EF4-FFF2-40B4-BE49-F238E27FC236}">
                      <a16:creationId xmlns:a16="http://schemas.microsoft.com/office/drawing/2014/main" id="{062792DF-A16B-4657-BFB9-F502066E2B57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379845" y="1730452"/>
                  <a:ext cx="3783" cy="120944"/>
                </a:xfrm>
                <a:prstGeom prst="line">
                  <a:avLst/>
                </a:prstGeom>
                <a:noFill/>
                <a:ln w="6350">
                  <a:solidFill>
                    <a:schemeClr val="tx1"/>
                  </a:solidFill>
                  <a:round/>
                  <a:headEnd/>
                  <a:tailEnd/>
                </a:ln>
                <a:effectLst>
                  <a:outerShdw blurRad="40005" dist="19939" dir="5400000" algn="tl" rotWithShape="0">
                    <a:srgbClr val="80808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A541BDB-52CA-4409-ACA1-B84AED0F570A}"/>
              </a:ext>
            </a:extLst>
          </p:cNvPr>
          <p:cNvGrpSpPr>
            <a:grpSpLocks/>
          </p:cNvGrpSpPr>
          <p:nvPr/>
        </p:nvGrpSpPr>
        <p:grpSpPr bwMode="auto">
          <a:xfrm>
            <a:off x="2381250" y="2476500"/>
            <a:ext cx="4416425" cy="2314575"/>
            <a:chOff x="2381956" y="2435173"/>
            <a:chExt cx="4415330" cy="2315048"/>
          </a:xfrm>
        </p:grpSpPr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F1F6646C-4953-44A4-8614-B0B921A8BB14}"/>
                </a:ext>
              </a:extLst>
            </p:cNvPr>
            <p:cNvSpPr/>
            <p:nvPr/>
          </p:nvSpPr>
          <p:spPr>
            <a:xfrm>
              <a:off x="2381956" y="2439937"/>
              <a:ext cx="296789" cy="1743431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015941"/>
                <a:gd name="connsiteX1" fmla="*/ 0 w 307275"/>
                <a:gd name="connsiteY1" fmla="*/ 0 h 2015941"/>
                <a:gd name="connsiteX2" fmla="*/ 0 w 307275"/>
                <a:gd name="connsiteY2" fmla="*/ 2015941 h 2015941"/>
                <a:gd name="connsiteX0" fmla="*/ 228538 w 228538"/>
                <a:gd name="connsiteY0" fmla="*/ 0 h 2022548"/>
                <a:gd name="connsiteX1" fmla="*/ 0 w 228538"/>
                <a:gd name="connsiteY1" fmla="*/ 6607 h 2022548"/>
                <a:gd name="connsiteX2" fmla="*/ 0 w 228538"/>
                <a:gd name="connsiteY2" fmla="*/ 2022548 h 202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538" h="2022548">
                  <a:moveTo>
                    <a:pt x="228538" y="0"/>
                  </a:moveTo>
                  <a:lnTo>
                    <a:pt x="0" y="6607"/>
                  </a:lnTo>
                  <a:lnTo>
                    <a:pt x="0" y="2022548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CC0000"/>
                </a:solidFill>
              </a:endParaRPr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5D5F1196-96C3-4C0F-8571-247891DAA02C}"/>
                </a:ext>
              </a:extLst>
            </p:cNvPr>
            <p:cNvSpPr/>
            <p:nvPr/>
          </p:nvSpPr>
          <p:spPr>
            <a:xfrm flipH="1">
              <a:off x="6411620" y="2435173"/>
              <a:ext cx="385666" cy="2300758"/>
            </a:xfrm>
            <a:custGeom>
              <a:avLst/>
              <a:gdLst>
                <a:gd name="connsiteX0" fmla="*/ 307275 w 307275"/>
                <a:gd name="connsiteY0" fmla="*/ 0 h 1659441"/>
                <a:gd name="connsiteX1" fmla="*/ 0 w 307275"/>
                <a:gd name="connsiteY1" fmla="*/ 0 h 1659441"/>
                <a:gd name="connsiteX2" fmla="*/ 0 w 307275"/>
                <a:gd name="connsiteY2" fmla="*/ 1659441 h 1659441"/>
                <a:gd name="connsiteX0" fmla="*/ 307275 w 307275"/>
                <a:gd name="connsiteY0" fmla="*/ 0 h 2117725"/>
                <a:gd name="connsiteX1" fmla="*/ 0 w 307275"/>
                <a:gd name="connsiteY1" fmla="*/ 0 h 2117725"/>
                <a:gd name="connsiteX2" fmla="*/ 0 w 307275"/>
                <a:gd name="connsiteY2" fmla="*/ 2117725 h 211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7275" h="2117725">
                  <a:moveTo>
                    <a:pt x="307275" y="0"/>
                  </a:moveTo>
                  <a:lnTo>
                    <a:pt x="0" y="0"/>
                  </a:lnTo>
                  <a:lnTo>
                    <a:pt x="0" y="2117725"/>
                  </a:lnTo>
                </a:path>
              </a:pathLst>
            </a:cu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9DECF931-A228-41D8-A22C-DF64DF1B872F}"/>
                </a:ext>
              </a:extLst>
            </p:cNvPr>
            <p:cNvCxnSpPr/>
            <p:nvPr/>
          </p:nvCxnSpPr>
          <p:spPr>
            <a:xfrm flipV="1">
              <a:off x="5791061" y="2687638"/>
              <a:ext cx="7936" cy="206258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Arrow Connector 393">
              <a:extLst>
                <a:ext uri="{FF2B5EF4-FFF2-40B4-BE49-F238E27FC236}">
                  <a16:creationId xmlns:a16="http://schemas.microsoft.com/office/drawing/2014/main" id="{2D48CF2D-C52F-4169-A4C5-D3EACDF81364}"/>
                </a:ext>
              </a:extLst>
            </p:cNvPr>
            <p:cNvCxnSpPr/>
            <p:nvPr/>
          </p:nvCxnSpPr>
          <p:spPr>
            <a:xfrm flipV="1">
              <a:off x="4599144" y="2708279"/>
              <a:ext cx="17458" cy="2037179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Arrow Connector 394">
              <a:extLst>
                <a:ext uri="{FF2B5EF4-FFF2-40B4-BE49-F238E27FC236}">
                  <a16:creationId xmlns:a16="http://schemas.microsoft.com/office/drawing/2014/main" id="{FFE8B48B-D134-4399-8B80-FB4C7749A49A}"/>
                </a:ext>
              </a:extLst>
            </p:cNvPr>
            <p:cNvCxnSpPr/>
            <p:nvPr/>
          </p:nvCxnSpPr>
          <p:spPr>
            <a:xfrm flipH="1" flipV="1">
              <a:off x="3807178" y="2762265"/>
              <a:ext cx="9523" cy="1983193"/>
            </a:xfrm>
            <a:prstGeom prst="straightConnector1">
              <a:avLst/>
            </a:prstGeom>
            <a:ln w="31750">
              <a:solidFill>
                <a:srgbClr val="CC0000"/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143" name="Text Box 167">
            <a:extLst>
              <a:ext uri="{FF2B5EF4-FFF2-40B4-BE49-F238E27FC236}">
                <a16:creationId xmlns:a16="http://schemas.microsoft.com/office/drawing/2014/main" id="{873D39CD-3A6C-4645-AE6F-B22D998E83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925" y="236538"/>
            <a:ext cx="77524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3600" u="sng" dirty="0">
                <a:solidFill>
                  <a:srgbClr val="000099"/>
                </a:solidFill>
                <a:latin typeface="Comic Sans MS" panose="030F0702030302020204" pitchFamily="66" charset="0"/>
              </a:rPr>
              <a:t>*Logically centralized control plane</a:t>
            </a:r>
          </a:p>
        </p:txBody>
      </p:sp>
      <p:sp>
        <p:nvSpPr>
          <p:cNvPr id="48145" name="TextBox 335">
            <a:extLst>
              <a:ext uri="{FF2B5EF4-FFF2-40B4-BE49-F238E27FC236}">
                <a16:creationId xmlns:a16="http://schemas.microsoft.com/office/drawing/2014/main" id="{811F10A8-DC62-4386-992B-C94A734172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238" y="1063625"/>
            <a:ext cx="84566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dirty="0">
                <a:latin typeface="Comic Sans MS" panose="030F0702030302020204" pitchFamily="66" charset="0"/>
              </a:rPr>
              <a:t>A distinct (typically remote) controller interacts with local control agents (CAs)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E9E7E6B-10F2-42F3-BDA8-909AB8F4901B}"/>
              </a:ext>
            </a:extLst>
          </p:cNvPr>
          <p:cNvGrpSpPr>
            <a:grpSpLocks/>
          </p:cNvGrpSpPr>
          <p:nvPr/>
        </p:nvGrpSpPr>
        <p:grpSpPr bwMode="auto">
          <a:xfrm>
            <a:off x="2055813" y="4687888"/>
            <a:ext cx="4957762" cy="693737"/>
            <a:chOff x="2055070" y="4690247"/>
            <a:chExt cx="4956877" cy="694339"/>
          </a:xfrm>
        </p:grpSpPr>
        <p:grpSp>
          <p:nvGrpSpPr>
            <p:cNvPr id="48242" name="Group 554">
              <a:extLst>
                <a:ext uri="{FF2B5EF4-FFF2-40B4-BE49-F238E27FC236}">
                  <a16:creationId xmlns:a16="http://schemas.microsoft.com/office/drawing/2014/main" id="{50983775-9725-4304-970E-5E9960F505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5320" y="5055434"/>
              <a:ext cx="430131" cy="329152"/>
              <a:chOff x="2931664" y="3912603"/>
              <a:chExt cx="430450" cy="329314"/>
            </a:xfrm>
          </p:grpSpPr>
          <p:sp>
            <p:nvSpPr>
              <p:cNvPr id="558" name="Rectangle 557">
                <a:extLst>
                  <a:ext uri="{FF2B5EF4-FFF2-40B4-BE49-F238E27FC236}">
                    <a16:creationId xmlns:a16="http://schemas.microsoft.com/office/drawing/2014/main" id="{E2B4DC89-F2BD-4139-952D-D7F95A198559}"/>
                  </a:ext>
                </a:extLst>
              </p:cNvPr>
              <p:cNvSpPr/>
              <p:nvPr/>
            </p:nvSpPr>
            <p:spPr>
              <a:xfrm>
                <a:off x="2936890" y="3912858"/>
                <a:ext cx="425689" cy="3290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59" name="Straight Connector 558">
                <a:extLst>
                  <a:ext uri="{FF2B5EF4-FFF2-40B4-BE49-F238E27FC236}">
                    <a16:creationId xmlns:a16="http://schemas.microsoft.com/office/drawing/2014/main" id="{4CDF2400-68CB-43BF-97AD-A3728E4A8B7B}"/>
                  </a:ext>
                </a:extLst>
              </p:cNvPr>
              <p:cNvCxnSpPr/>
              <p:nvPr/>
            </p:nvCxnSpPr>
            <p:spPr>
              <a:xfrm>
                <a:off x="2932124" y="4005058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1E9B3D40-0FC0-497F-B67A-F892A5BBC852}"/>
                  </a:ext>
                </a:extLst>
              </p:cNvPr>
              <p:cNvCxnSpPr/>
              <p:nvPr/>
            </p:nvCxnSpPr>
            <p:spPr>
              <a:xfrm>
                <a:off x="2932124" y="4068645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4E5E3B85-CDF1-417C-9EA1-502B5953E20D}"/>
                  </a:ext>
                </a:extLst>
              </p:cNvPr>
              <p:cNvCxnSpPr>
                <a:stCxn id="558" idx="2"/>
              </p:cNvCxnSpPr>
              <p:nvPr/>
            </p:nvCxnSpPr>
            <p:spPr>
              <a:xfrm flipH="1" flipV="1">
                <a:off x="3148146" y="4005058"/>
                <a:ext cx="1589" cy="236859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43" name="Group 582">
              <a:extLst>
                <a:ext uri="{FF2B5EF4-FFF2-40B4-BE49-F238E27FC236}">
                  <a16:creationId xmlns:a16="http://schemas.microsoft.com/office/drawing/2014/main" id="{F41283F3-F024-404D-89E9-2C2DE4A384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87957" y="5055368"/>
              <a:ext cx="430131" cy="329152"/>
              <a:chOff x="2931664" y="3912603"/>
              <a:chExt cx="430450" cy="329314"/>
            </a:xfrm>
          </p:grpSpPr>
          <p:sp>
            <p:nvSpPr>
              <p:cNvPr id="585" name="Rectangle 584">
                <a:extLst>
                  <a:ext uri="{FF2B5EF4-FFF2-40B4-BE49-F238E27FC236}">
                    <a16:creationId xmlns:a16="http://schemas.microsoft.com/office/drawing/2014/main" id="{E3372F4E-46C1-4192-9A68-017B46FF96E0}"/>
                  </a:ext>
                </a:extLst>
              </p:cNvPr>
              <p:cNvSpPr/>
              <p:nvPr/>
            </p:nvSpPr>
            <p:spPr>
              <a:xfrm>
                <a:off x="2936750" y="3912924"/>
                <a:ext cx="425689" cy="329059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586" name="Straight Connector 585">
                <a:extLst>
                  <a:ext uri="{FF2B5EF4-FFF2-40B4-BE49-F238E27FC236}">
                    <a16:creationId xmlns:a16="http://schemas.microsoft.com/office/drawing/2014/main" id="{7B4B7286-E22A-4B66-8E89-DD12979327DC}"/>
                  </a:ext>
                </a:extLst>
              </p:cNvPr>
              <p:cNvCxnSpPr/>
              <p:nvPr/>
            </p:nvCxnSpPr>
            <p:spPr>
              <a:xfrm>
                <a:off x="2931985" y="4005125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7" name="Straight Connector 586">
                <a:extLst>
                  <a:ext uri="{FF2B5EF4-FFF2-40B4-BE49-F238E27FC236}">
                    <a16:creationId xmlns:a16="http://schemas.microsoft.com/office/drawing/2014/main" id="{7FF64034-56E5-41A5-9301-5A5607B0FBDB}"/>
                  </a:ext>
                </a:extLst>
              </p:cNvPr>
              <p:cNvCxnSpPr/>
              <p:nvPr/>
            </p:nvCxnSpPr>
            <p:spPr>
              <a:xfrm>
                <a:off x="2931985" y="4068711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8" name="Straight Connector 587">
                <a:extLst>
                  <a:ext uri="{FF2B5EF4-FFF2-40B4-BE49-F238E27FC236}">
                    <a16:creationId xmlns:a16="http://schemas.microsoft.com/office/drawing/2014/main" id="{6543AB17-8F07-4894-8CE2-364172286CCF}"/>
                  </a:ext>
                </a:extLst>
              </p:cNvPr>
              <p:cNvCxnSpPr>
                <a:stCxn id="585" idx="2"/>
              </p:cNvCxnSpPr>
              <p:nvPr/>
            </p:nvCxnSpPr>
            <p:spPr>
              <a:xfrm flipH="1" flipV="1">
                <a:off x="3148007" y="4005125"/>
                <a:ext cx="1588" cy="236859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44" name="Group 609">
              <a:extLst>
                <a:ext uri="{FF2B5EF4-FFF2-40B4-BE49-F238E27FC236}">
                  <a16:creationId xmlns:a16="http://schemas.microsoft.com/office/drawing/2014/main" id="{6AD173BE-5F9D-4E31-88F9-A0B99E2B7A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91804" y="5053093"/>
              <a:ext cx="430212" cy="328614"/>
              <a:chOff x="2932186" y="3913304"/>
              <a:chExt cx="430531" cy="328775"/>
            </a:xfrm>
          </p:grpSpPr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295C655F-9CBB-4B87-BCF0-DD63F8C44C3C}"/>
                  </a:ext>
                </a:extLst>
              </p:cNvPr>
              <p:cNvSpPr/>
              <p:nvPr/>
            </p:nvSpPr>
            <p:spPr>
              <a:xfrm>
                <a:off x="2936535" y="3912722"/>
                <a:ext cx="425689" cy="32905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85E9999E-1E0D-410D-83EA-030BF87BB0AC}"/>
                  </a:ext>
                </a:extLst>
              </p:cNvPr>
              <p:cNvCxnSpPr/>
              <p:nvPr/>
            </p:nvCxnSpPr>
            <p:spPr>
              <a:xfrm>
                <a:off x="2931771" y="4004922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A05B4ACF-8B7F-4AEF-9688-3609194FC100}"/>
                  </a:ext>
                </a:extLst>
              </p:cNvPr>
              <p:cNvCxnSpPr/>
              <p:nvPr/>
            </p:nvCxnSpPr>
            <p:spPr>
              <a:xfrm>
                <a:off x="2931771" y="4068509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5" name="Straight Connector 614">
                <a:extLst>
                  <a:ext uri="{FF2B5EF4-FFF2-40B4-BE49-F238E27FC236}">
                    <a16:creationId xmlns:a16="http://schemas.microsoft.com/office/drawing/2014/main" id="{3139D028-4765-432F-83E3-B9A6126BF257}"/>
                  </a:ext>
                </a:extLst>
              </p:cNvPr>
              <p:cNvCxnSpPr>
                <a:stCxn id="612" idx="2"/>
              </p:cNvCxnSpPr>
              <p:nvPr/>
            </p:nvCxnSpPr>
            <p:spPr>
              <a:xfrm flipH="1" flipV="1">
                <a:off x="3147792" y="4004922"/>
                <a:ext cx="1588" cy="236858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45" name="Group 636">
              <a:extLst>
                <a:ext uri="{FF2B5EF4-FFF2-40B4-BE49-F238E27FC236}">
                  <a16:creationId xmlns:a16="http://schemas.microsoft.com/office/drawing/2014/main" id="{C3A63C00-91AC-4F64-83FF-F9C4213A16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81816" y="5045656"/>
              <a:ext cx="430131" cy="329465"/>
              <a:chOff x="2931664" y="3912603"/>
              <a:chExt cx="430450" cy="329314"/>
            </a:xfrm>
          </p:grpSpPr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01A2F092-1DF6-4A68-970E-F069A95E89BA}"/>
                  </a:ext>
                </a:extLst>
              </p:cNvPr>
              <p:cNvSpPr/>
              <p:nvPr/>
            </p:nvSpPr>
            <p:spPr>
              <a:xfrm>
                <a:off x="2936425" y="3913102"/>
                <a:ext cx="425689" cy="328747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B9394DB7-4C20-4DBE-AC20-45F6CF2291E5}"/>
                  </a:ext>
                </a:extLst>
              </p:cNvPr>
              <p:cNvCxnSpPr/>
              <p:nvPr/>
            </p:nvCxnSpPr>
            <p:spPr>
              <a:xfrm>
                <a:off x="2931660" y="4005215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6486DCAE-D50F-4BB9-9C23-DEEF41920BA2}"/>
                  </a:ext>
                </a:extLst>
              </p:cNvPr>
              <p:cNvCxnSpPr/>
              <p:nvPr/>
            </p:nvCxnSpPr>
            <p:spPr>
              <a:xfrm>
                <a:off x="2931660" y="4067152"/>
                <a:ext cx="425689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Straight Connector 641">
                <a:extLst>
                  <a:ext uri="{FF2B5EF4-FFF2-40B4-BE49-F238E27FC236}">
                    <a16:creationId xmlns:a16="http://schemas.microsoft.com/office/drawing/2014/main" id="{E4BEA37A-C2C6-4DFD-93BE-8EC8CBCCD7AD}"/>
                  </a:ext>
                </a:extLst>
              </p:cNvPr>
              <p:cNvCxnSpPr>
                <a:stCxn id="639" idx="2"/>
              </p:cNvCxnSpPr>
              <p:nvPr/>
            </p:nvCxnSpPr>
            <p:spPr>
              <a:xfrm flipH="1" flipV="1">
                <a:off x="3147681" y="4005215"/>
                <a:ext cx="1588" cy="23663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246" name="Group 554">
              <a:extLst>
                <a:ext uri="{FF2B5EF4-FFF2-40B4-BE49-F238E27FC236}">
                  <a16:creationId xmlns:a16="http://schemas.microsoft.com/office/drawing/2014/main" id="{176E846D-7425-4559-9AF7-09D5DD4A85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55070" y="4690247"/>
              <a:ext cx="675320" cy="521222"/>
              <a:chOff x="2931664" y="3912603"/>
              <a:chExt cx="430450" cy="329314"/>
            </a:xfrm>
          </p:grpSpPr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C072591C-F5ED-4E4A-A7FE-8D7FA5AD7A12}"/>
                  </a:ext>
                </a:extLst>
              </p:cNvPr>
              <p:cNvSpPr/>
              <p:nvPr/>
            </p:nvSpPr>
            <p:spPr>
              <a:xfrm>
                <a:off x="2936722" y="3913607"/>
                <a:ext cx="425923" cy="328266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786A06CF-BC36-4E90-B060-57D90DC4E11C}"/>
                  </a:ext>
                </a:extLst>
              </p:cNvPr>
              <p:cNvCxnSpPr/>
              <p:nvPr/>
            </p:nvCxnSpPr>
            <p:spPr>
              <a:xfrm>
                <a:off x="2932675" y="4004959"/>
                <a:ext cx="42491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D51AF5B0-E823-4AE6-BEA6-5CC5A601786A}"/>
                  </a:ext>
                </a:extLst>
              </p:cNvPr>
              <p:cNvCxnSpPr/>
              <p:nvPr/>
            </p:nvCxnSpPr>
            <p:spPr>
              <a:xfrm>
                <a:off x="2932675" y="4069207"/>
                <a:ext cx="424911" cy="0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493F30CD-730F-46FB-9BD5-1D4D256E0E8A}"/>
                  </a:ext>
                </a:extLst>
              </p:cNvPr>
              <p:cNvCxnSpPr>
                <a:stCxn id="358" idx="2"/>
              </p:cNvCxnSpPr>
              <p:nvPr/>
            </p:nvCxnSpPr>
            <p:spPr>
              <a:xfrm flipH="1" flipV="1">
                <a:off x="3148166" y="4004959"/>
                <a:ext cx="1011" cy="236914"/>
              </a:xfrm>
              <a:prstGeom prst="line">
                <a:avLst/>
              </a:prstGeom>
              <a:ln w="3175">
                <a:solidFill>
                  <a:srgbClr val="CC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147" name="Group 347">
            <a:extLst>
              <a:ext uri="{FF2B5EF4-FFF2-40B4-BE49-F238E27FC236}">
                <a16:creationId xmlns:a16="http://schemas.microsoft.com/office/drawing/2014/main" id="{6A4AC728-F43B-4F35-B2DB-8A475B9EB4D2}"/>
              </a:ext>
            </a:extLst>
          </p:cNvPr>
          <p:cNvGrpSpPr>
            <a:grpSpLocks/>
          </p:cNvGrpSpPr>
          <p:nvPr/>
        </p:nvGrpSpPr>
        <p:grpSpPr bwMode="auto">
          <a:xfrm>
            <a:off x="5856288" y="5943600"/>
            <a:ext cx="588962" cy="242888"/>
            <a:chOff x="1871277" y="1576300"/>
            <a:chExt cx="1128371" cy="437861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3EAC602-0D39-4C51-AAAF-BFD83E47E8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6"/>
              <a:ext cx="1125331" cy="320525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43C69C7A-5DCD-496B-A559-4DEADEAE157C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73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A1F3AD43-358D-4A0A-AF06-90F4B6630D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5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E26806E4-8B51-4A75-9F17-18052B05351D}"/>
                </a:ext>
              </a:extLst>
            </p:cNvPr>
            <p:cNvSpPr/>
            <p:nvPr/>
          </p:nvSpPr>
          <p:spPr bwMode="auto">
            <a:xfrm>
              <a:off x="2160212" y="1673602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1B1102B1-50EE-4598-8F5D-88C174AB6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2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7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6 h 932950"/>
                <a:gd name="T12" fmla="*/ 536535 w 3723451"/>
                <a:gd name="T13" fmla="*/ 47040 h 932950"/>
                <a:gd name="T14" fmla="*/ 334214 w 3723451"/>
                <a:gd name="T15" fmla="*/ 111612 h 932950"/>
                <a:gd name="T16" fmla="*/ 126717 w 3723451"/>
                <a:gd name="T17" fmla="*/ 49415 h 932950"/>
                <a:gd name="T18" fmla="*/ 93168 w 3723451"/>
                <a:gd name="T19" fmla="*/ 56128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E69D1D1A-4EE0-4424-BAB5-3FC1B6F3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8"/>
              <a:ext cx="243315" cy="97302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8 h 809868"/>
                <a:gd name="T4" fmla="*/ 154017 w 1366596"/>
                <a:gd name="T5" fmla="*/ 97302 h 809868"/>
                <a:gd name="T6" fmla="*/ 819 w 1366596"/>
                <a:gd name="T7" fmla="*/ 51415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69" name="Freeform 368">
              <a:extLst>
                <a:ext uri="{FF2B5EF4-FFF2-40B4-BE49-F238E27FC236}">
                  <a16:creationId xmlns:a16="http://schemas.microsoft.com/office/drawing/2014/main" id="{F5EED709-E717-4B46-AFF3-863399A409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2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2 h 791462"/>
                <a:gd name="T6" fmla="*/ 0 w 1348191"/>
                <a:gd name="T7" fmla="*/ 75239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370" name="Straight Connector 369">
              <a:extLst>
                <a:ext uri="{FF2B5EF4-FFF2-40B4-BE49-F238E27FC236}">
                  <a16:creationId xmlns:a16="http://schemas.microsoft.com/office/drawing/2014/main" id="{9BB7EA84-5700-4656-B4F1-1005A60B5D42}"/>
                </a:ext>
              </a:extLst>
            </p:cNvPr>
            <p:cNvCxnSpPr>
              <a:cxnSpLocks noChangeShapeType="1"/>
              <a:endCxn id="365" idx="2"/>
            </p:cNvCxnSpPr>
            <p:nvPr/>
          </p:nvCxnSpPr>
          <p:spPr bwMode="auto">
            <a:xfrm flipH="1" flipV="1">
              <a:off x="1871277" y="1736563"/>
              <a:ext cx="3040" cy="12306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AED1E7B4-0931-49CA-98EE-6209262270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2"/>
              <a:ext cx="3040" cy="1230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148" name="Group 347">
            <a:extLst>
              <a:ext uri="{FF2B5EF4-FFF2-40B4-BE49-F238E27FC236}">
                <a16:creationId xmlns:a16="http://schemas.microsoft.com/office/drawing/2014/main" id="{AAD0D5FF-B37B-4E0E-9B4F-57C9238EC9E9}"/>
              </a:ext>
            </a:extLst>
          </p:cNvPr>
          <p:cNvGrpSpPr>
            <a:grpSpLocks/>
          </p:cNvGrpSpPr>
          <p:nvPr/>
        </p:nvGrpSpPr>
        <p:grpSpPr bwMode="auto">
          <a:xfrm>
            <a:off x="4375150" y="5802313"/>
            <a:ext cx="588963" cy="242887"/>
            <a:chOff x="1871277" y="1576300"/>
            <a:chExt cx="1128371" cy="437861"/>
          </a:xfrm>
        </p:grpSpPr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08C425D2-1FD7-4089-B550-753CF9D2FD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9" y="1693635"/>
              <a:ext cx="1125329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B03BF7CD-251A-4CD9-A368-C50095F0DAE6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5" name="Oval 374">
              <a:extLst>
                <a:ext uri="{FF2B5EF4-FFF2-40B4-BE49-F238E27FC236}">
                  <a16:creationId xmlns:a16="http://schemas.microsoft.com/office/drawing/2014/main" id="{35E408D7-94C9-45BD-98F1-D8BA0CD32C0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29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38478428-E47D-4436-B22C-80B38FF314CF}"/>
                </a:ext>
              </a:extLst>
            </p:cNvPr>
            <p:cNvSpPr/>
            <p:nvPr/>
          </p:nvSpPr>
          <p:spPr bwMode="auto">
            <a:xfrm>
              <a:off x="2160214" y="1673603"/>
              <a:ext cx="547457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DEDD39D1-BBF6-4B29-81EA-31BA105D4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1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6 w 3723451"/>
                <a:gd name="T5" fmla="*/ 62276 h 932950"/>
                <a:gd name="T6" fmla="*/ 534416 w 3723451"/>
                <a:gd name="T7" fmla="*/ 0 h 932950"/>
                <a:gd name="T8" fmla="*/ 663031 w 3723451"/>
                <a:gd name="T9" fmla="*/ 24782 h 932950"/>
                <a:gd name="T10" fmla="*/ 567342 w 3723451"/>
                <a:gd name="T11" fmla="*/ 55255 h 932950"/>
                <a:gd name="T12" fmla="*/ 536534 w 3723451"/>
                <a:gd name="T13" fmla="*/ 47039 h 932950"/>
                <a:gd name="T14" fmla="*/ 334213 w 3723451"/>
                <a:gd name="T15" fmla="*/ 111611 h 932950"/>
                <a:gd name="T16" fmla="*/ 126716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A63B140D-DD3B-4D28-8680-17589CFA9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1" y="1727977"/>
              <a:ext cx="243314" cy="97303"/>
            </a:xfrm>
            <a:custGeom>
              <a:avLst/>
              <a:gdLst>
                <a:gd name="T0" fmla="*/ 0 w 1366596"/>
                <a:gd name="T1" fmla="*/ 0 h 809868"/>
                <a:gd name="T2" fmla="*/ 243314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E7B88BD1-03E7-4302-A015-6D644E0FB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4" cy="97303"/>
            </a:xfrm>
            <a:custGeom>
              <a:avLst/>
              <a:gdLst>
                <a:gd name="T0" fmla="*/ 236994 w 1348191"/>
                <a:gd name="T1" fmla="*/ 0 h 791462"/>
                <a:gd name="T2" fmla="*/ 240274 w 1348191"/>
                <a:gd name="T3" fmla="*/ 46954 h 791462"/>
                <a:gd name="T4" fmla="*/ 86925 w 1348191"/>
                <a:gd name="T5" fmla="*/ 97303 h 791462"/>
                <a:gd name="T6" fmla="*/ 0 w 1348191"/>
                <a:gd name="T7" fmla="*/ 75240 h 791462"/>
                <a:gd name="T8" fmla="*/ 236994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380" name="Straight Connector 379">
              <a:extLst>
                <a:ext uri="{FF2B5EF4-FFF2-40B4-BE49-F238E27FC236}">
                  <a16:creationId xmlns:a16="http://schemas.microsoft.com/office/drawing/2014/main" id="{A7C3028C-3E32-453C-851A-BD91582C1C76}"/>
                </a:ext>
              </a:extLst>
            </p:cNvPr>
            <p:cNvCxnSpPr>
              <a:cxnSpLocks noChangeShapeType="1"/>
              <a:endCxn id="375" idx="2"/>
            </p:cNvCxnSpPr>
            <p:nvPr/>
          </p:nvCxnSpPr>
          <p:spPr bwMode="auto">
            <a:xfrm flipH="1" flipV="1">
              <a:off x="1871277" y="1736563"/>
              <a:ext cx="3042" cy="1230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1" name="Straight Connector 380">
              <a:extLst>
                <a:ext uri="{FF2B5EF4-FFF2-40B4-BE49-F238E27FC236}">
                  <a16:creationId xmlns:a16="http://schemas.microsoft.com/office/drawing/2014/main" id="{4EE639BF-064D-41BE-B20C-EDDC7C3C992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6" y="1733700"/>
              <a:ext cx="3042" cy="12306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149" name="Group 347">
            <a:extLst>
              <a:ext uri="{FF2B5EF4-FFF2-40B4-BE49-F238E27FC236}">
                <a16:creationId xmlns:a16="http://schemas.microsoft.com/office/drawing/2014/main" id="{063A04E2-7E8B-4BCE-82C3-6EECB77A0172}"/>
              </a:ext>
            </a:extLst>
          </p:cNvPr>
          <p:cNvGrpSpPr>
            <a:grpSpLocks/>
          </p:cNvGrpSpPr>
          <p:nvPr/>
        </p:nvGrpSpPr>
        <p:grpSpPr bwMode="auto">
          <a:xfrm>
            <a:off x="5167313" y="6262688"/>
            <a:ext cx="588962" cy="242887"/>
            <a:chOff x="1871277" y="1576300"/>
            <a:chExt cx="1128371" cy="437861"/>
          </a:xfrm>
        </p:grpSpPr>
        <p:sp>
          <p:nvSpPr>
            <p:cNvPr id="402" name="Oval 401">
              <a:extLst>
                <a:ext uri="{FF2B5EF4-FFF2-40B4-BE49-F238E27FC236}">
                  <a16:creationId xmlns:a16="http://schemas.microsoft.com/office/drawing/2014/main" id="{6C7E1078-B6F7-4477-AB17-5D697C079E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6FAE0499-5FE2-4496-97C8-EB598C664E89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3ED1BA84-7A20-4430-85FB-9D05341BCA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E9A31B1C-C2A0-4B17-AB18-DFD788D6246E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0484F554-DCFE-49ED-8DFB-1CB6D8A40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EFBCE1A4-616F-4B65-AFB8-2C99830AB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0C81DA75-DB1D-4D89-9B60-BBF803287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429" name="Straight Connector 428">
              <a:extLst>
                <a:ext uri="{FF2B5EF4-FFF2-40B4-BE49-F238E27FC236}">
                  <a16:creationId xmlns:a16="http://schemas.microsoft.com/office/drawing/2014/main" id="{52EDC1AA-B706-40E0-83C1-ED9BB4DA73D2}"/>
                </a:ext>
              </a:extLst>
            </p:cNvPr>
            <p:cNvCxnSpPr>
              <a:cxnSpLocks noChangeShapeType="1"/>
              <a:endCxn id="412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30" name="Straight Connector 429">
              <a:extLst>
                <a:ext uri="{FF2B5EF4-FFF2-40B4-BE49-F238E27FC236}">
                  <a16:creationId xmlns:a16="http://schemas.microsoft.com/office/drawing/2014/main" id="{8A67BF71-EFDF-44A9-B12C-4E6DA3388B5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150" name="Group 347">
            <a:extLst>
              <a:ext uri="{FF2B5EF4-FFF2-40B4-BE49-F238E27FC236}">
                <a16:creationId xmlns:a16="http://schemas.microsoft.com/office/drawing/2014/main" id="{5666D45F-FC0D-4F5A-ADFA-867322D39EA2}"/>
              </a:ext>
            </a:extLst>
          </p:cNvPr>
          <p:cNvGrpSpPr>
            <a:grpSpLocks/>
          </p:cNvGrpSpPr>
          <p:nvPr/>
        </p:nvGrpSpPr>
        <p:grpSpPr bwMode="auto">
          <a:xfrm>
            <a:off x="3703638" y="6354763"/>
            <a:ext cx="588962" cy="242887"/>
            <a:chOff x="1871277" y="1576300"/>
            <a:chExt cx="1128371" cy="437861"/>
          </a:xfrm>
        </p:grpSpPr>
        <p:sp>
          <p:nvSpPr>
            <p:cNvPr id="432" name="Oval 431">
              <a:extLst>
                <a:ext uri="{FF2B5EF4-FFF2-40B4-BE49-F238E27FC236}">
                  <a16:creationId xmlns:a16="http://schemas.microsoft.com/office/drawing/2014/main" id="{70F5702D-F0E6-4406-942E-687A8909713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317" y="1693635"/>
              <a:ext cx="1125331" cy="320526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B33F4C96-AECB-4CAA-BB12-1FCCFA71C1E9}"/>
                </a:ext>
              </a:extLst>
            </p:cNvPr>
            <p:cNvSpPr/>
            <p:nvPr/>
          </p:nvSpPr>
          <p:spPr bwMode="auto">
            <a:xfrm>
              <a:off x="1871277" y="1739424"/>
              <a:ext cx="1128371" cy="1173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4" name="Oval 433">
              <a:extLst>
                <a:ext uri="{FF2B5EF4-FFF2-40B4-BE49-F238E27FC236}">
                  <a16:creationId xmlns:a16="http://schemas.microsoft.com/office/drawing/2014/main" id="{D83077D7-C636-4FDA-8597-9A14293D64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331" cy="320526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E66632A8-BF4B-423A-BDDC-124867CEDB07}"/>
                </a:ext>
              </a:extLst>
            </p:cNvPr>
            <p:cNvSpPr/>
            <p:nvPr/>
          </p:nvSpPr>
          <p:spPr bwMode="auto">
            <a:xfrm>
              <a:off x="2160212" y="1673603"/>
              <a:ext cx="547458" cy="1602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B78AE894-AD58-4572-B836-6397EBAB6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426" y="1633537"/>
              <a:ext cx="663033" cy="111611"/>
            </a:xfrm>
            <a:custGeom>
              <a:avLst/>
              <a:gdLst>
                <a:gd name="T0" fmla="*/ 0 w 3723451"/>
                <a:gd name="T1" fmla="*/ 27306 h 932950"/>
                <a:gd name="T2" fmla="*/ 116665 w 3723451"/>
                <a:gd name="T3" fmla="*/ 322 h 932950"/>
                <a:gd name="T4" fmla="*/ 330457 w 3723451"/>
                <a:gd name="T5" fmla="*/ 62276 h 932950"/>
                <a:gd name="T6" fmla="*/ 534418 w 3723451"/>
                <a:gd name="T7" fmla="*/ 0 h 932950"/>
                <a:gd name="T8" fmla="*/ 663033 w 3723451"/>
                <a:gd name="T9" fmla="*/ 24782 h 932950"/>
                <a:gd name="T10" fmla="*/ 567343 w 3723451"/>
                <a:gd name="T11" fmla="*/ 55255 h 932950"/>
                <a:gd name="T12" fmla="*/ 536535 w 3723451"/>
                <a:gd name="T13" fmla="*/ 47039 h 932950"/>
                <a:gd name="T14" fmla="*/ 334214 w 3723451"/>
                <a:gd name="T15" fmla="*/ 111611 h 932950"/>
                <a:gd name="T16" fmla="*/ 126717 w 3723451"/>
                <a:gd name="T17" fmla="*/ 49415 h 932950"/>
                <a:gd name="T18" fmla="*/ 93168 w 3723451"/>
                <a:gd name="T19" fmla="*/ 56127 h 932950"/>
                <a:gd name="T20" fmla="*/ 0 w 3723451"/>
                <a:gd name="T21" fmla="*/ 27306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1E6587AA-7AC7-4A96-976C-65286C6E79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7350" y="1727977"/>
              <a:ext cx="243315" cy="97303"/>
            </a:xfrm>
            <a:custGeom>
              <a:avLst/>
              <a:gdLst>
                <a:gd name="T0" fmla="*/ 0 w 1366596"/>
                <a:gd name="T1" fmla="*/ 0 h 809868"/>
                <a:gd name="T2" fmla="*/ 243315 w 1366596"/>
                <a:gd name="T3" fmla="*/ 75189 h 809868"/>
                <a:gd name="T4" fmla="*/ 154017 w 1366596"/>
                <a:gd name="T5" fmla="*/ 97303 h 809868"/>
                <a:gd name="T6" fmla="*/ 819 w 1366596"/>
                <a:gd name="T7" fmla="*/ 51416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016E8ACC-5A5A-4D04-BEC3-EB4CEA3DE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260" y="1730839"/>
              <a:ext cx="240272" cy="97303"/>
            </a:xfrm>
            <a:custGeom>
              <a:avLst/>
              <a:gdLst>
                <a:gd name="T0" fmla="*/ 236992 w 1348191"/>
                <a:gd name="T1" fmla="*/ 0 h 791462"/>
                <a:gd name="T2" fmla="*/ 240272 w 1348191"/>
                <a:gd name="T3" fmla="*/ 46954 h 791462"/>
                <a:gd name="T4" fmla="*/ 86924 w 1348191"/>
                <a:gd name="T5" fmla="*/ 97303 h 791462"/>
                <a:gd name="T6" fmla="*/ 0 w 1348191"/>
                <a:gd name="T7" fmla="*/ 75240 h 791462"/>
                <a:gd name="T8" fmla="*/ 236992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B3E7BBF6-7ABF-41DF-A7D7-61E886F96F6B}"/>
                </a:ext>
              </a:extLst>
            </p:cNvPr>
            <p:cNvCxnSpPr>
              <a:cxnSpLocks noChangeShapeType="1"/>
              <a:endCxn id="434" idx="2"/>
            </p:cNvCxnSpPr>
            <p:nvPr/>
          </p:nvCxnSpPr>
          <p:spPr bwMode="auto">
            <a:xfrm flipH="1" flipV="1">
              <a:off x="1871277" y="1736563"/>
              <a:ext cx="3040" cy="123058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40" name="Straight Connector 439">
              <a:extLst>
                <a:ext uri="{FF2B5EF4-FFF2-40B4-BE49-F238E27FC236}">
                  <a16:creationId xmlns:a16="http://schemas.microsoft.com/office/drawing/2014/main" id="{9937D051-0CDD-4771-8D02-6225523DF78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608" y="1733700"/>
              <a:ext cx="3040" cy="123060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9AF61BE-8E19-422F-BD96-C8F254163B79}"/>
              </a:ext>
            </a:extLst>
          </p:cNvPr>
          <p:cNvGrpSpPr>
            <a:grpSpLocks/>
          </p:cNvGrpSpPr>
          <p:nvPr/>
        </p:nvGrpSpPr>
        <p:grpSpPr bwMode="auto">
          <a:xfrm>
            <a:off x="1925638" y="2220913"/>
            <a:ext cx="5095875" cy="2832100"/>
            <a:chOff x="1925876" y="2212958"/>
            <a:chExt cx="5095391" cy="2833288"/>
          </a:xfrm>
        </p:grpSpPr>
        <p:grpSp>
          <p:nvGrpSpPr>
            <p:cNvPr id="48178" name="Group 11">
              <a:extLst>
                <a:ext uri="{FF2B5EF4-FFF2-40B4-BE49-F238E27FC236}">
                  <a16:creationId xmlns:a16="http://schemas.microsoft.com/office/drawing/2014/main" id="{780559A7-5E9B-4DEF-AD73-9D4F2A8FF8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5416" y="2212958"/>
              <a:ext cx="3597533" cy="493677"/>
              <a:chOff x="2705100" y="2011398"/>
              <a:chExt cx="3597533" cy="493677"/>
            </a:xfrm>
          </p:grpSpPr>
          <p:sp>
            <p:nvSpPr>
              <p:cNvPr id="342" name="Oval 341">
                <a:extLst>
                  <a:ext uri="{FF2B5EF4-FFF2-40B4-BE49-F238E27FC236}">
                    <a16:creationId xmlns:a16="http://schemas.microsoft.com/office/drawing/2014/main" id="{67F30DFC-8DF8-4492-89B7-D61E6D34A278}"/>
                  </a:ext>
                </a:extLst>
              </p:cNvPr>
              <p:cNvSpPr/>
              <p:nvPr/>
            </p:nvSpPr>
            <p:spPr bwMode="auto">
              <a:xfrm>
                <a:off x="2722092" y="2011398"/>
                <a:ext cx="3581060" cy="492331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9964757F-93B2-4E9E-ACEB-83243EB894AE}"/>
                  </a:ext>
                </a:extLst>
              </p:cNvPr>
              <p:cNvSpPr/>
              <p:nvPr/>
            </p:nvSpPr>
            <p:spPr bwMode="auto">
              <a:xfrm>
                <a:off x="2704632" y="2012986"/>
                <a:ext cx="3581060" cy="492331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205" name="TextBox 389">
                <a:extLst>
                  <a:ext uri="{FF2B5EF4-FFF2-40B4-BE49-F238E27FC236}">
                    <a16:creationId xmlns:a16="http://schemas.microsoft.com/office/drawing/2014/main" id="{5EE5BD63-C68F-4F35-B0CB-57EEAF088C5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52664" y="2127167"/>
                <a:ext cx="2057700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800">
                    <a:solidFill>
                      <a:schemeClr val="bg1"/>
                    </a:solidFill>
                  </a:rPr>
                  <a:t>Remote Controller</a:t>
                </a:r>
              </a:p>
            </p:txBody>
          </p:sp>
        </p:grpSp>
        <p:grpSp>
          <p:nvGrpSpPr>
            <p:cNvPr id="48179" name="Group 441">
              <a:extLst>
                <a:ext uri="{FF2B5EF4-FFF2-40B4-BE49-F238E27FC236}">
                  <a16:creationId xmlns:a16="http://schemas.microsoft.com/office/drawing/2014/main" id="{920F3F97-9E86-4BCF-921C-4FAA886A35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5876" y="4223509"/>
              <a:ext cx="923540" cy="405953"/>
              <a:chOff x="2705100" y="2011398"/>
              <a:chExt cx="3597533" cy="493677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A61F655F-A089-4992-A1E5-BC851D974C86}"/>
                  </a:ext>
                </a:extLst>
              </p:cNvPr>
              <p:cNvSpPr/>
              <p:nvPr/>
            </p:nvSpPr>
            <p:spPr bwMode="auto">
              <a:xfrm>
                <a:off x="2723648" y="2011480"/>
                <a:ext cx="3580142" cy="492496"/>
              </a:xfrm>
              <a:prstGeom prst="ellipse">
                <a:avLst/>
              </a:prstGeom>
              <a:solidFill>
                <a:schemeClr val="bg1">
                  <a:alpha val="42000"/>
                </a:schemeClr>
              </a:solidFill>
              <a:ln w="31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032DBCD3-0FDA-4C17-BD28-44866C271B2A}"/>
                  </a:ext>
                </a:extLst>
              </p:cNvPr>
              <p:cNvSpPr/>
              <p:nvPr/>
            </p:nvSpPr>
            <p:spPr bwMode="auto">
              <a:xfrm>
                <a:off x="2705100" y="2013410"/>
                <a:ext cx="3580138" cy="492497"/>
              </a:xfrm>
              <a:prstGeom prst="ellipse">
                <a:avLst/>
              </a:prstGeom>
              <a:solidFill>
                <a:srgbClr val="CC0000">
                  <a:alpha val="42000"/>
                </a:srgbClr>
              </a:solidFill>
              <a:ln w="3175">
                <a:solidFill>
                  <a:srgbClr val="CC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48202" name="TextBox 389">
                <a:extLst>
                  <a:ext uri="{FF2B5EF4-FFF2-40B4-BE49-F238E27FC236}">
                    <a16:creationId xmlns:a16="http://schemas.microsoft.com/office/drawing/2014/main" id="{8F5908A0-437B-4C01-A893-F9E63D4E5AB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1810" y="2127167"/>
                <a:ext cx="1159411" cy="29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800">
                    <a:solidFill>
                      <a:schemeClr val="bg1"/>
                    </a:solidFill>
                  </a:rPr>
                  <a:t>CA</a:t>
                </a:r>
              </a:p>
            </p:txBody>
          </p:sp>
        </p:grpSp>
        <p:grpSp>
          <p:nvGrpSpPr>
            <p:cNvPr id="48180" name="Group 16">
              <a:extLst>
                <a:ext uri="{FF2B5EF4-FFF2-40B4-BE49-F238E27FC236}">
                  <a16:creationId xmlns:a16="http://schemas.microsoft.com/office/drawing/2014/main" id="{068E48E0-A219-4E60-A8CA-FF2AE31902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89508" y="4760377"/>
              <a:ext cx="463568" cy="285869"/>
              <a:chOff x="3558850" y="4573304"/>
              <a:chExt cx="463568" cy="285869"/>
            </a:xfrm>
          </p:grpSpPr>
          <p:grpSp>
            <p:nvGrpSpPr>
              <p:cNvPr id="48196" name="Group 12">
                <a:extLst>
                  <a:ext uri="{FF2B5EF4-FFF2-40B4-BE49-F238E27FC236}">
                    <a16:creationId xmlns:a16="http://schemas.microsoft.com/office/drawing/2014/main" id="{E58D9616-55E0-4D11-80B7-C304C0D34F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47" name="Oval 446">
                  <a:extLst>
                    <a:ext uri="{FF2B5EF4-FFF2-40B4-BE49-F238E27FC236}">
                      <a16:creationId xmlns:a16="http://schemas.microsoft.com/office/drawing/2014/main" id="{7758EC8C-670F-4B6E-9E51-4EA23B6CDA2B}"/>
                    </a:ext>
                  </a:extLst>
                </p:cNvPr>
                <p:cNvSpPr/>
                <p:nvPr/>
              </p:nvSpPr>
              <p:spPr bwMode="auto">
                <a:xfrm>
                  <a:off x="3573046" y="4578067"/>
                  <a:ext cx="439696" cy="260459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B9ACDA2A-DBA6-476B-8391-19431A944921}"/>
                    </a:ext>
                  </a:extLst>
                </p:cNvPr>
                <p:cNvSpPr/>
                <p:nvPr/>
              </p:nvSpPr>
              <p:spPr bwMode="auto">
                <a:xfrm>
                  <a:off x="3558760" y="4587596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8197" name="TextBox 389">
                <a:extLst>
                  <a:ext uri="{FF2B5EF4-FFF2-40B4-BE49-F238E27FC236}">
                    <a16:creationId xmlns:a16="http://schemas.microsoft.com/office/drawing/2014/main" id="{7008D790-7DC5-465A-98DB-84B80EE72A9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>
                    <a:solidFill>
                      <a:schemeClr val="bg1"/>
                    </a:solidFill>
                  </a:rPr>
                  <a:t>CA</a:t>
                </a:r>
                <a:endParaRPr lang="en-US" altLang="zh-CN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181" name="Group 450">
              <a:extLst>
                <a:ext uri="{FF2B5EF4-FFF2-40B4-BE49-F238E27FC236}">
                  <a16:creationId xmlns:a16="http://schemas.microsoft.com/office/drawing/2014/main" id="{20DCD88C-FD0B-4E43-B3E1-83C09C6242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9656" y="4758258"/>
              <a:ext cx="463568" cy="285869"/>
              <a:chOff x="3558850" y="4573304"/>
              <a:chExt cx="463568" cy="285869"/>
            </a:xfrm>
          </p:grpSpPr>
          <p:grpSp>
            <p:nvGrpSpPr>
              <p:cNvPr id="48192" name="Group 451">
                <a:extLst>
                  <a:ext uri="{FF2B5EF4-FFF2-40B4-BE49-F238E27FC236}">
                    <a16:creationId xmlns:a16="http://schemas.microsoft.com/office/drawing/2014/main" id="{7BD0B4AB-7777-4C26-B5E3-CA3AF80A5C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4" name="Oval 453">
                  <a:extLst>
                    <a:ext uri="{FF2B5EF4-FFF2-40B4-BE49-F238E27FC236}">
                      <a16:creationId xmlns:a16="http://schemas.microsoft.com/office/drawing/2014/main" id="{81B49081-0633-43EC-8B11-871A87CE41BF}"/>
                    </a:ext>
                  </a:extLst>
                </p:cNvPr>
                <p:cNvSpPr/>
                <p:nvPr/>
              </p:nvSpPr>
              <p:spPr bwMode="auto">
                <a:xfrm>
                  <a:off x="3573874" y="4581775"/>
                  <a:ext cx="439696" cy="257283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E7628DAA-86F8-4CEF-BD92-5F3844925293}"/>
                    </a:ext>
                  </a:extLst>
                </p:cNvPr>
                <p:cNvSpPr/>
                <p:nvPr/>
              </p:nvSpPr>
              <p:spPr bwMode="auto">
                <a:xfrm>
                  <a:off x="3559588" y="4591304"/>
                  <a:ext cx="463506" cy="249341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8193" name="TextBox 389">
                <a:extLst>
                  <a:ext uri="{FF2B5EF4-FFF2-40B4-BE49-F238E27FC236}">
                    <a16:creationId xmlns:a16="http://schemas.microsoft.com/office/drawing/2014/main" id="{A72F9DE9-E03B-40AE-A923-73612394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>
                    <a:solidFill>
                      <a:schemeClr val="bg1"/>
                    </a:solidFill>
                  </a:rPr>
                  <a:t>CA</a:t>
                </a:r>
                <a:endParaRPr lang="en-US" altLang="zh-CN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182" name="Group 455">
              <a:extLst>
                <a:ext uri="{FF2B5EF4-FFF2-40B4-BE49-F238E27FC236}">
                  <a16:creationId xmlns:a16="http://schemas.microsoft.com/office/drawing/2014/main" id="{54D782E2-781A-4DAA-8F5E-687BECE246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9912" y="4756140"/>
              <a:ext cx="463568" cy="285869"/>
              <a:chOff x="3558850" y="4573304"/>
              <a:chExt cx="463568" cy="285869"/>
            </a:xfrm>
          </p:grpSpPr>
          <p:grpSp>
            <p:nvGrpSpPr>
              <p:cNvPr id="48188" name="Group 456">
                <a:extLst>
                  <a:ext uri="{FF2B5EF4-FFF2-40B4-BE49-F238E27FC236}">
                    <a16:creationId xmlns:a16="http://schemas.microsoft.com/office/drawing/2014/main" id="{F394B666-2895-4DA3-AB82-37193F089C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59" name="Oval 458">
                  <a:extLst>
                    <a:ext uri="{FF2B5EF4-FFF2-40B4-BE49-F238E27FC236}">
                      <a16:creationId xmlns:a16="http://schemas.microsoft.com/office/drawing/2014/main" id="{E8A728E5-5737-4C1D-A789-DDB91C17BA98}"/>
                    </a:ext>
                  </a:extLst>
                </p:cNvPr>
                <p:cNvSpPr/>
                <p:nvPr/>
              </p:nvSpPr>
              <p:spPr bwMode="auto">
                <a:xfrm>
                  <a:off x="3573654" y="4577540"/>
                  <a:ext cx="439696" cy="260459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0" name="Oval 459">
                  <a:extLst>
                    <a:ext uri="{FF2B5EF4-FFF2-40B4-BE49-F238E27FC236}">
                      <a16:creationId xmlns:a16="http://schemas.microsoft.com/office/drawing/2014/main" id="{498147E3-B332-455B-9003-6AE09B2AA135}"/>
                    </a:ext>
                  </a:extLst>
                </p:cNvPr>
                <p:cNvSpPr/>
                <p:nvPr/>
              </p:nvSpPr>
              <p:spPr bwMode="auto">
                <a:xfrm>
                  <a:off x="3559368" y="4587069"/>
                  <a:ext cx="463506" cy="252518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8189" name="TextBox 389">
                <a:extLst>
                  <a:ext uri="{FF2B5EF4-FFF2-40B4-BE49-F238E27FC236}">
                    <a16:creationId xmlns:a16="http://schemas.microsoft.com/office/drawing/2014/main" id="{713B4C6E-737F-42C8-B915-BB5DB9C577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>
                    <a:solidFill>
                      <a:schemeClr val="bg1"/>
                    </a:solidFill>
                  </a:rPr>
                  <a:t>CA</a:t>
                </a:r>
                <a:endParaRPr lang="en-US" altLang="zh-CN" sz="18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8183" name="Group 460">
              <a:extLst>
                <a:ext uri="{FF2B5EF4-FFF2-40B4-BE49-F238E27FC236}">
                  <a16:creationId xmlns:a16="http://schemas.microsoft.com/office/drawing/2014/main" id="{B6BD8C73-7349-4F6F-82D0-31D0CD28A7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7699" y="4754022"/>
              <a:ext cx="463568" cy="285869"/>
              <a:chOff x="3558850" y="4573304"/>
              <a:chExt cx="463568" cy="285869"/>
            </a:xfrm>
          </p:grpSpPr>
          <p:grpSp>
            <p:nvGrpSpPr>
              <p:cNvPr id="48184" name="Group 461">
                <a:extLst>
                  <a:ext uri="{FF2B5EF4-FFF2-40B4-BE49-F238E27FC236}">
                    <a16:creationId xmlns:a16="http://schemas.microsoft.com/office/drawing/2014/main" id="{CCAEE992-C296-4CB5-A957-18871005BE0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8850" y="4577634"/>
                <a:ext cx="463568" cy="262710"/>
                <a:chOff x="3558850" y="4577634"/>
                <a:chExt cx="463568" cy="262710"/>
              </a:xfrm>
            </p:grpSpPr>
            <p:sp>
              <p:nvSpPr>
                <p:cNvPr id="464" name="Oval 463">
                  <a:extLst>
                    <a:ext uri="{FF2B5EF4-FFF2-40B4-BE49-F238E27FC236}">
                      <a16:creationId xmlns:a16="http://schemas.microsoft.com/office/drawing/2014/main" id="{481DA198-DEF7-4E1A-9BA3-092D4D592D6C}"/>
                    </a:ext>
                  </a:extLst>
                </p:cNvPr>
                <p:cNvSpPr/>
                <p:nvPr/>
              </p:nvSpPr>
              <p:spPr bwMode="auto">
                <a:xfrm>
                  <a:off x="3573198" y="4578069"/>
                  <a:ext cx="439696" cy="260459"/>
                </a:xfrm>
                <a:prstGeom prst="ellipse">
                  <a:avLst/>
                </a:prstGeom>
                <a:solidFill>
                  <a:schemeClr val="bg1">
                    <a:alpha val="42000"/>
                  </a:schemeClr>
                </a:solidFill>
                <a:ln w="3175"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  <p:sp>
              <p:nvSpPr>
                <p:cNvPr id="465" name="Oval 464">
                  <a:extLst>
                    <a:ext uri="{FF2B5EF4-FFF2-40B4-BE49-F238E27FC236}">
                      <a16:creationId xmlns:a16="http://schemas.microsoft.com/office/drawing/2014/main" id="{FDE36618-2BC3-4B95-9EEF-BE4441201AF7}"/>
                    </a:ext>
                  </a:extLst>
                </p:cNvPr>
                <p:cNvSpPr/>
                <p:nvPr/>
              </p:nvSpPr>
              <p:spPr bwMode="auto">
                <a:xfrm>
                  <a:off x="3558912" y="4587598"/>
                  <a:ext cx="463506" cy="252519"/>
                </a:xfrm>
                <a:prstGeom prst="ellipse">
                  <a:avLst/>
                </a:prstGeom>
                <a:solidFill>
                  <a:srgbClr val="CC0000">
                    <a:alpha val="42000"/>
                  </a:srgbClr>
                </a:solidFill>
                <a:ln w="3175">
                  <a:solidFill>
                    <a:srgbClr val="CC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48185" name="TextBox 389">
                <a:extLst>
                  <a:ext uri="{FF2B5EF4-FFF2-40B4-BE49-F238E27FC236}">
                    <a16:creationId xmlns:a16="http://schemas.microsoft.com/office/drawing/2014/main" id="{8047A0B0-3079-46A9-AFAC-221373D976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565935" y="4573304"/>
                <a:ext cx="434071" cy="2858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>
                  <a:lnSpc>
                    <a:spcPts val="1475"/>
                  </a:lnSpc>
                </a:pPr>
                <a:r>
                  <a:rPr lang="en-US" altLang="zh-CN" sz="1400">
                    <a:solidFill>
                      <a:schemeClr val="bg1"/>
                    </a:solidFill>
                  </a:rPr>
                  <a:t>CA</a:t>
                </a:r>
                <a:endParaRPr lang="en-US" altLang="zh-CN" sz="18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8154" name="Group 1">
            <a:extLst>
              <a:ext uri="{FF2B5EF4-FFF2-40B4-BE49-F238E27FC236}">
                <a16:creationId xmlns:a16="http://schemas.microsoft.com/office/drawing/2014/main" id="{87466B13-CD38-4897-AB54-033217657929}"/>
              </a:ext>
            </a:extLst>
          </p:cNvPr>
          <p:cNvGrpSpPr>
            <a:grpSpLocks/>
          </p:cNvGrpSpPr>
          <p:nvPr/>
        </p:nvGrpSpPr>
        <p:grpSpPr bwMode="auto">
          <a:xfrm>
            <a:off x="938213" y="5527675"/>
            <a:ext cx="2698750" cy="903288"/>
            <a:chOff x="938213" y="5237163"/>
            <a:chExt cx="2698750" cy="903287"/>
          </a:xfrm>
        </p:grpSpPr>
        <p:cxnSp>
          <p:nvCxnSpPr>
            <p:cNvPr id="339" name="Straight Connector 338">
              <a:extLst>
                <a:ext uri="{FF2B5EF4-FFF2-40B4-BE49-F238E27FC236}">
                  <a16:creationId xmlns:a16="http://schemas.microsoft.com/office/drawing/2014/main" id="{7FEB4794-7DA6-463E-8AF0-601DFD082604}"/>
                </a:ext>
              </a:extLst>
            </p:cNvPr>
            <p:cNvCxnSpPr/>
            <p:nvPr/>
          </p:nvCxnSpPr>
          <p:spPr>
            <a:xfrm flipH="1">
              <a:off x="1282700" y="5802312"/>
              <a:ext cx="1508125" cy="1588"/>
            </a:xfrm>
            <a:prstGeom prst="line">
              <a:avLst/>
            </a:prstGeom>
            <a:ln w="9525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157" name="TextBox 265">
              <a:extLst>
                <a:ext uri="{FF2B5EF4-FFF2-40B4-BE49-F238E27FC236}">
                  <a16:creationId xmlns:a16="http://schemas.microsoft.com/office/drawing/2014/main" id="{8BF1D8CE-EEFB-4C5E-95D8-BF007547B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813" y="5473700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200"/>
                <a:t>1</a:t>
              </a:r>
            </a:p>
          </p:txBody>
        </p:sp>
        <p:sp>
          <p:nvSpPr>
            <p:cNvPr id="48158" name="TextBox 281">
              <a:extLst>
                <a:ext uri="{FF2B5EF4-FFF2-40B4-BE49-F238E27FC236}">
                  <a16:creationId xmlns:a16="http://schemas.microsoft.com/office/drawing/2014/main" id="{85E18F05-9C7B-4420-AF8D-D38103A3C8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3438" y="5761038"/>
              <a:ext cx="26352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200"/>
                <a:t>2</a:t>
              </a:r>
            </a:p>
          </p:txBody>
        </p:sp>
        <p:grpSp>
          <p:nvGrpSpPr>
            <p:cNvPr id="48159" name="Group 5">
              <a:extLst>
                <a:ext uri="{FF2B5EF4-FFF2-40B4-BE49-F238E27FC236}">
                  <a16:creationId xmlns:a16="http://schemas.microsoft.com/office/drawing/2014/main" id="{4AE80FED-CBB0-42E1-92ED-F7F6124EE2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8213" y="5237163"/>
              <a:ext cx="1616075" cy="487362"/>
              <a:chOff x="-4079003" y="2717403"/>
              <a:chExt cx="1616718" cy="488475"/>
            </a:xfrm>
          </p:grpSpPr>
          <p:sp>
            <p:nvSpPr>
              <p:cNvPr id="48172" name="Rectangle 97">
                <a:extLst>
                  <a:ext uri="{FF2B5EF4-FFF2-40B4-BE49-F238E27FC236}">
                    <a16:creationId xmlns:a16="http://schemas.microsoft.com/office/drawing/2014/main" id="{39BBEFBB-D078-4647-903C-504AE32E7C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52413" y="2965119"/>
                <a:ext cx="1290538" cy="20875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173" name="Rectangle 98">
                <a:extLst>
                  <a:ext uri="{FF2B5EF4-FFF2-40B4-BE49-F238E27FC236}">
                    <a16:creationId xmlns:a16="http://schemas.microsoft.com/office/drawing/2014/main" id="{B2975727-A29F-4B63-9C5C-718A870012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4079003" y="2985994"/>
                <a:ext cx="1281675" cy="208750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174" name="Line 99">
                <a:extLst>
                  <a:ext uri="{FF2B5EF4-FFF2-40B4-BE49-F238E27FC236}">
                    <a16:creationId xmlns:a16="http://schemas.microsoft.com/office/drawing/2014/main" id="{4B7B3914-287B-4BA8-9053-DE218B3C9A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933828" y="3101502"/>
                <a:ext cx="471543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8175" name="Rectangle 104">
                <a:extLst>
                  <a:ext uri="{FF2B5EF4-FFF2-40B4-BE49-F238E27FC236}">
                    <a16:creationId xmlns:a16="http://schemas.microsoft.com/office/drawing/2014/main" id="{671796B8-385E-4D9B-A650-1C9D03B61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77007" y="2988777"/>
                <a:ext cx="476861" cy="21014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zh-CN" altLang="zh-CN" sz="1800"/>
              </a:p>
            </p:txBody>
          </p:sp>
          <p:sp>
            <p:nvSpPr>
              <p:cNvPr id="48176" name="Text Box 105">
                <a:extLst>
                  <a:ext uri="{FF2B5EF4-FFF2-40B4-BE49-F238E27FC236}">
                    <a16:creationId xmlns:a16="http://schemas.microsoft.com/office/drawing/2014/main" id="{79587EA7-3030-4C9D-B833-AF7DC8B2DE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3430189" y="2965119"/>
                <a:ext cx="581451" cy="240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zh-CN" sz="1200"/>
                  <a:t>0111</a:t>
                </a:r>
              </a:p>
            </p:txBody>
          </p:sp>
          <p:sp>
            <p:nvSpPr>
              <p:cNvPr id="48177" name="Line 119">
                <a:extLst>
                  <a:ext uri="{FF2B5EF4-FFF2-40B4-BE49-F238E27FC236}">
                    <a16:creationId xmlns:a16="http://schemas.microsoft.com/office/drawing/2014/main" id="{1AF619FF-D9FD-45C8-B657-F924E5866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621642" y="2717403"/>
                <a:ext cx="405953" cy="30060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8160" name="Freeform 120">
              <a:extLst>
                <a:ext uri="{FF2B5EF4-FFF2-40B4-BE49-F238E27FC236}">
                  <a16:creationId xmlns:a16="http://schemas.microsoft.com/office/drawing/2014/main" id="{B744DF7D-9029-4D32-8439-52C100292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3963" y="5668963"/>
              <a:ext cx="982662" cy="233362"/>
            </a:xfrm>
            <a:custGeom>
              <a:avLst/>
              <a:gdLst>
                <a:gd name="T0" fmla="*/ 0 w 554"/>
                <a:gd name="T1" fmla="*/ 2147483647 h 167"/>
                <a:gd name="T2" fmla="*/ 2147483647 w 554"/>
                <a:gd name="T3" fmla="*/ 2147483647 h 167"/>
                <a:gd name="T4" fmla="*/ 2147483647 w 554"/>
                <a:gd name="T5" fmla="*/ 2147483647 h 167"/>
                <a:gd name="T6" fmla="*/ 0 60000 65536"/>
                <a:gd name="T7" fmla="*/ 0 60000 65536"/>
                <a:gd name="T8" fmla="*/ 0 60000 65536"/>
                <a:gd name="T9" fmla="*/ 0 w 554"/>
                <a:gd name="T10" fmla="*/ 0 h 167"/>
                <a:gd name="T11" fmla="*/ 554 w 554"/>
                <a:gd name="T12" fmla="*/ 167 h 16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54" h="167">
                  <a:moveTo>
                    <a:pt x="0" y="10"/>
                  </a:moveTo>
                  <a:cubicBezTo>
                    <a:pt x="102" y="0"/>
                    <a:pt x="240" y="5"/>
                    <a:pt x="324" y="26"/>
                  </a:cubicBezTo>
                  <a:cubicBezTo>
                    <a:pt x="416" y="52"/>
                    <a:pt x="502" y="120"/>
                    <a:pt x="554" y="167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8161" name="Group 357">
              <a:extLst>
                <a:ext uri="{FF2B5EF4-FFF2-40B4-BE49-F238E27FC236}">
                  <a16:creationId xmlns:a16="http://schemas.microsoft.com/office/drawing/2014/main" id="{A223B7DF-3476-4EFD-B35D-295DE88132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4625" y="5659438"/>
              <a:ext cx="565150" cy="293687"/>
              <a:chOff x="1871277" y="1576300"/>
              <a:chExt cx="1128371" cy="437861"/>
            </a:xfrm>
          </p:grpSpPr>
          <p:sp>
            <p:nvSpPr>
              <p:cNvPr id="352" name="Oval 351">
                <a:extLst>
                  <a:ext uri="{FF2B5EF4-FFF2-40B4-BE49-F238E27FC236}">
                    <a16:creationId xmlns:a16="http://schemas.microsoft.com/office/drawing/2014/main" id="{F850FC04-D8A7-4561-92B4-1A707A5DB2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8" y="1694641"/>
                <a:ext cx="1125200" cy="319521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893BD6E4-E4FE-47F9-8A46-F3CA3D232C84}"/>
                  </a:ext>
                </a:extLst>
              </p:cNvPr>
              <p:cNvSpPr/>
              <p:nvPr/>
            </p:nvSpPr>
            <p:spPr bwMode="auto">
              <a:xfrm>
                <a:off x="1871277" y="1739611"/>
                <a:ext cx="1128371" cy="1159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4" name="Oval 353">
                <a:extLst>
                  <a:ext uri="{FF2B5EF4-FFF2-40B4-BE49-F238E27FC236}">
                    <a16:creationId xmlns:a16="http://schemas.microsoft.com/office/drawing/2014/main" id="{7170B972-EBBD-4C78-B302-07CA92AF3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2" cy="319521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pPr algn="ctr"/>
                <a:endParaRPr lang="zh-CN" altLang="zh-CN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355" name="Freeform 354">
                <a:extLst>
                  <a:ext uri="{FF2B5EF4-FFF2-40B4-BE49-F238E27FC236}">
                    <a16:creationId xmlns:a16="http://schemas.microsoft.com/office/drawing/2014/main" id="{A63C96BD-1CB1-4680-9FD8-98F8C02B34DC}"/>
                  </a:ext>
                </a:extLst>
              </p:cNvPr>
              <p:cNvSpPr/>
              <p:nvPr/>
            </p:nvSpPr>
            <p:spPr bwMode="auto">
              <a:xfrm>
                <a:off x="2159710" y="1673340"/>
                <a:ext cx="548337" cy="16094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sp>
            <p:nvSpPr>
              <p:cNvPr id="356" name="Freeform 355">
                <a:extLst>
                  <a:ext uri="{FF2B5EF4-FFF2-40B4-BE49-F238E27FC236}">
                    <a16:creationId xmlns:a16="http://schemas.microsoft.com/office/drawing/2014/main" id="{4398CC10-8C34-4323-A5C7-C8D7FA9625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7" y="1633104"/>
                <a:ext cx="662442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1 w 3723451"/>
                  <a:gd name="T3" fmla="*/ 321 h 932950"/>
                  <a:gd name="T4" fmla="*/ 330163 w 3723451"/>
                  <a:gd name="T5" fmla="*/ 62070 h 932950"/>
                  <a:gd name="T6" fmla="*/ 533941 w 3723451"/>
                  <a:gd name="T7" fmla="*/ 0 h 932950"/>
                  <a:gd name="T8" fmla="*/ 662442 w 3723451"/>
                  <a:gd name="T9" fmla="*/ 24700 h 932950"/>
                  <a:gd name="T10" fmla="*/ 566838 w 3723451"/>
                  <a:gd name="T11" fmla="*/ 55072 h 932950"/>
                  <a:gd name="T12" fmla="*/ 536057 w 3723451"/>
                  <a:gd name="T13" fmla="*/ 46883 h 932950"/>
                  <a:gd name="T14" fmla="*/ 333916 w 3723451"/>
                  <a:gd name="T15" fmla="*/ 111241 h 932950"/>
                  <a:gd name="T16" fmla="*/ 126604 w 3723451"/>
                  <a:gd name="T17" fmla="*/ 49251 h 932950"/>
                  <a:gd name="T18" fmla="*/ 93085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41" name="Freeform 440">
                <a:extLst>
                  <a:ext uri="{FF2B5EF4-FFF2-40B4-BE49-F238E27FC236}">
                    <a16:creationId xmlns:a16="http://schemas.microsoft.com/office/drawing/2014/main" id="{6D6D0EF8-34C9-43AB-83DF-B38BA09D6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9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9 w 1366596"/>
                  <a:gd name="T3" fmla="*/ 74985 h 809868"/>
                  <a:gd name="T4" fmla="*/ 154488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sp>
            <p:nvSpPr>
              <p:cNvPr id="446" name="Freeform 445">
                <a:extLst>
                  <a:ext uri="{FF2B5EF4-FFF2-40B4-BE49-F238E27FC236}">
                    <a16:creationId xmlns:a16="http://schemas.microsoft.com/office/drawing/2014/main" id="{1A9AA7DB-AE52-4857-9CD8-8892C285E0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9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  <p:cxnSp>
            <p:nvCxnSpPr>
              <p:cNvPr id="450" name="Straight Connector 449">
                <a:extLst>
                  <a:ext uri="{FF2B5EF4-FFF2-40B4-BE49-F238E27FC236}">
                    <a16:creationId xmlns:a16="http://schemas.microsoft.com/office/drawing/2014/main" id="{4A32778A-98C3-4617-8EF5-7E8DABB8A4E9}"/>
                  </a:ext>
                </a:extLst>
              </p:cNvPr>
              <p:cNvCxnSpPr>
                <a:cxnSpLocks noChangeShapeType="1"/>
                <a:endCxn id="354" idx="2"/>
              </p:cNvCxnSpPr>
              <p:nvPr/>
            </p:nvCxnSpPr>
            <p:spPr bwMode="auto">
              <a:xfrm flipH="1" flipV="1">
                <a:off x="1871277" y="1737244"/>
                <a:ext cx="3171" cy="12307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468" name="Straight Connector 467">
                <a:extLst>
                  <a:ext uri="{FF2B5EF4-FFF2-40B4-BE49-F238E27FC236}">
                    <a16:creationId xmlns:a16="http://schemas.microsoft.com/office/drawing/2014/main" id="{562E8200-76D3-49D4-84CC-08E12F2AC80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9" y="1734878"/>
                <a:ext cx="3169" cy="123075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8162" name="TextBox 282">
              <a:extLst>
                <a:ext uri="{FF2B5EF4-FFF2-40B4-BE49-F238E27FC236}">
                  <a16:creationId xmlns:a16="http://schemas.microsoft.com/office/drawing/2014/main" id="{F30BE734-DDD3-483B-B5D0-DBF7E0BDA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8638" y="5862638"/>
              <a:ext cx="261937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US" altLang="zh-CN" sz="1200"/>
                <a:t>3</a:t>
              </a:r>
            </a:p>
          </p:txBody>
        </p:sp>
      </p:grpSp>
      <p:sp>
        <p:nvSpPr>
          <p:cNvPr id="48155" name="TextBox 6">
            <a:extLst>
              <a:ext uri="{FF2B5EF4-FFF2-40B4-BE49-F238E27FC236}">
                <a16:creationId xmlns:a16="http://schemas.microsoft.com/office/drawing/2014/main" id="{4EC205FC-E4A2-4EE0-9D60-03450349D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4903788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/>
              <a:t>values in arriving </a:t>
            </a:r>
          </a:p>
          <a:p>
            <a:r>
              <a:rPr lang="en-US" altLang="zh-CN" sz="1400"/>
              <a:t>packet header</a:t>
            </a:r>
            <a:endParaRPr lang="en-US" altLang="zh-CN" sz="1800"/>
          </a:p>
        </p:txBody>
      </p:sp>
      <p:sp>
        <p:nvSpPr>
          <p:cNvPr id="351" name="页脚占位符 5">
            <a:extLst>
              <a:ext uri="{FF2B5EF4-FFF2-40B4-BE49-F238E27FC236}">
                <a16:creationId xmlns:a16="http://schemas.microsoft.com/office/drawing/2014/main" id="{2A604516-834A-4666-8556-68BA042F4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372" name="灯片编号占位符 6">
            <a:extLst>
              <a:ext uri="{FF2B5EF4-FFF2-40B4-BE49-F238E27FC236}">
                <a16:creationId xmlns:a16="http://schemas.microsoft.com/office/drawing/2014/main" id="{515BEC75-9AFF-4F64-B558-5B828903B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91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8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itle 1">
            <a:extLst>
              <a:ext uri="{FF2B5EF4-FFF2-40B4-BE49-F238E27FC236}">
                <a16:creationId xmlns:a16="http://schemas.microsoft.com/office/drawing/2014/main" id="{5192F254-E423-4CEC-93A5-4EA8CFD561C2}"/>
              </a:ext>
            </a:extLst>
          </p:cNvPr>
          <p:cNvSpPr txBox="1">
            <a:spLocks/>
          </p:cNvSpPr>
          <p:nvPr/>
        </p:nvSpPr>
        <p:spPr bwMode="auto">
          <a:xfrm>
            <a:off x="371474" y="179388"/>
            <a:ext cx="8464709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4000" u="sng" dirty="0">
                <a:solidFill>
                  <a:srgbClr val="000099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*Generalized Forwarding and SDN</a:t>
            </a:r>
          </a:p>
        </p:txBody>
      </p:sp>
      <p:sp>
        <p:nvSpPr>
          <p:cNvPr id="116739" name="Rectangle 4">
            <a:extLst>
              <a:ext uri="{FF2B5EF4-FFF2-40B4-BE49-F238E27FC236}">
                <a16:creationId xmlns:a16="http://schemas.microsoft.com/office/drawing/2014/main" id="{A3CB8842-DBB7-4F57-B918-984254DC1D8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057525" y="2017713"/>
            <a:ext cx="4065588" cy="98266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116740" name="Freeform 2">
            <a:extLst>
              <a:ext uri="{FF2B5EF4-FFF2-40B4-BE49-F238E27FC236}">
                <a16:creationId xmlns:a16="http://schemas.microsoft.com/office/drawing/2014/main" id="{9984BC64-C76F-4AF2-A16B-1E8FC36B337B}"/>
              </a:ext>
            </a:extLst>
          </p:cNvPr>
          <p:cNvSpPr>
            <a:spLocks/>
          </p:cNvSpPr>
          <p:nvPr/>
        </p:nvSpPr>
        <p:spPr bwMode="auto">
          <a:xfrm>
            <a:off x="3503613" y="5022850"/>
            <a:ext cx="2847975" cy="1579563"/>
          </a:xfrm>
          <a:custGeom>
            <a:avLst/>
            <a:gdLst>
              <a:gd name="T0" fmla="*/ 2147483647 w 1794"/>
              <a:gd name="T1" fmla="*/ 2147483647 h 933"/>
              <a:gd name="T2" fmla="*/ 2147483647 w 1794"/>
              <a:gd name="T3" fmla="*/ 2147483647 h 933"/>
              <a:gd name="T4" fmla="*/ 2147483647 w 1794"/>
              <a:gd name="T5" fmla="*/ 2147483647 h 933"/>
              <a:gd name="T6" fmla="*/ 2147483647 w 1794"/>
              <a:gd name="T7" fmla="*/ 2147483647 h 933"/>
              <a:gd name="T8" fmla="*/ 2147483647 w 1794"/>
              <a:gd name="T9" fmla="*/ 2147483647 h 933"/>
              <a:gd name="T10" fmla="*/ 2147483647 w 1794"/>
              <a:gd name="T11" fmla="*/ 2147483647 h 933"/>
              <a:gd name="T12" fmla="*/ 2147483647 w 1794"/>
              <a:gd name="T13" fmla="*/ 2147483647 h 933"/>
              <a:gd name="T14" fmla="*/ 2147483647 w 1794"/>
              <a:gd name="T15" fmla="*/ 2147483647 h 933"/>
              <a:gd name="T16" fmla="*/ 2147483647 w 1794"/>
              <a:gd name="T17" fmla="*/ 2147483647 h 933"/>
              <a:gd name="T18" fmla="*/ 2147483647 w 1794"/>
              <a:gd name="T19" fmla="*/ 2147483647 h 933"/>
              <a:gd name="T20" fmla="*/ 2147483647 w 1794"/>
              <a:gd name="T21" fmla="*/ 2147483647 h 933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1794"/>
              <a:gd name="T34" fmla="*/ 0 h 933"/>
              <a:gd name="T35" fmla="*/ 1794 w 1794"/>
              <a:gd name="T36" fmla="*/ 933 h 933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1794" h="933">
                <a:moveTo>
                  <a:pt x="6" y="483"/>
                </a:moveTo>
                <a:cubicBezTo>
                  <a:pt x="0" y="365"/>
                  <a:pt x="16" y="189"/>
                  <a:pt x="108" y="125"/>
                </a:cubicBezTo>
                <a:cubicBezTo>
                  <a:pt x="200" y="61"/>
                  <a:pt x="389" y="116"/>
                  <a:pt x="559" y="100"/>
                </a:cubicBezTo>
                <a:cubicBezTo>
                  <a:pt x="729" y="84"/>
                  <a:pt x="935" y="0"/>
                  <a:pt x="1128" y="29"/>
                </a:cubicBezTo>
                <a:cubicBezTo>
                  <a:pt x="1321" y="58"/>
                  <a:pt x="1638" y="142"/>
                  <a:pt x="1716" y="275"/>
                </a:cubicBezTo>
                <a:cubicBezTo>
                  <a:pt x="1794" y="408"/>
                  <a:pt x="1652" y="721"/>
                  <a:pt x="1596" y="827"/>
                </a:cubicBezTo>
                <a:cubicBezTo>
                  <a:pt x="1540" y="933"/>
                  <a:pt x="1506" y="894"/>
                  <a:pt x="1380" y="911"/>
                </a:cubicBezTo>
                <a:cubicBezTo>
                  <a:pt x="1254" y="928"/>
                  <a:pt x="1001" y="929"/>
                  <a:pt x="840" y="929"/>
                </a:cubicBezTo>
                <a:cubicBezTo>
                  <a:pt x="679" y="929"/>
                  <a:pt x="530" y="927"/>
                  <a:pt x="414" y="911"/>
                </a:cubicBezTo>
                <a:cubicBezTo>
                  <a:pt x="298" y="895"/>
                  <a:pt x="211" y="903"/>
                  <a:pt x="143" y="832"/>
                </a:cubicBezTo>
                <a:cubicBezTo>
                  <a:pt x="75" y="761"/>
                  <a:pt x="4" y="624"/>
                  <a:pt x="6" y="483"/>
                </a:cubicBezTo>
                <a:close/>
              </a:path>
            </a:pathLst>
          </a:custGeom>
          <a:solidFill>
            <a:srgbClr val="66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1" name="Freeform 6">
            <a:extLst>
              <a:ext uri="{FF2B5EF4-FFF2-40B4-BE49-F238E27FC236}">
                <a16:creationId xmlns:a16="http://schemas.microsoft.com/office/drawing/2014/main" id="{A12073FD-FDAB-456D-97F7-D442EF400BE3}"/>
              </a:ext>
            </a:extLst>
          </p:cNvPr>
          <p:cNvSpPr>
            <a:spLocks/>
          </p:cNvSpPr>
          <p:nvPr/>
        </p:nvSpPr>
        <p:spPr bwMode="auto">
          <a:xfrm>
            <a:off x="4141788" y="5326063"/>
            <a:ext cx="542925" cy="295275"/>
          </a:xfrm>
          <a:custGeom>
            <a:avLst/>
            <a:gdLst>
              <a:gd name="T0" fmla="*/ 0 w 342"/>
              <a:gd name="T1" fmla="*/ 2147483647 h 186"/>
              <a:gd name="T2" fmla="*/ 2147483647 w 342"/>
              <a:gd name="T3" fmla="*/ 0 h 186"/>
              <a:gd name="T4" fmla="*/ 0 60000 65536"/>
              <a:gd name="T5" fmla="*/ 0 60000 65536"/>
              <a:gd name="T6" fmla="*/ 0 w 342"/>
              <a:gd name="T7" fmla="*/ 0 h 186"/>
              <a:gd name="T8" fmla="*/ 342 w 342"/>
              <a:gd name="T9" fmla="*/ 186 h 18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42" h="186">
                <a:moveTo>
                  <a:pt x="0" y="186"/>
                </a:moveTo>
                <a:lnTo>
                  <a:pt x="342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2" name="Freeform 91">
            <a:extLst>
              <a:ext uri="{FF2B5EF4-FFF2-40B4-BE49-F238E27FC236}">
                <a16:creationId xmlns:a16="http://schemas.microsoft.com/office/drawing/2014/main" id="{5C5E84B7-7116-4A70-8E10-9D78D376C25A}"/>
              </a:ext>
            </a:extLst>
          </p:cNvPr>
          <p:cNvSpPr>
            <a:spLocks/>
          </p:cNvSpPr>
          <p:nvPr/>
        </p:nvSpPr>
        <p:spPr bwMode="auto">
          <a:xfrm>
            <a:off x="5183188" y="5319713"/>
            <a:ext cx="504825" cy="307975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3" name="Freeform 92">
            <a:extLst>
              <a:ext uri="{FF2B5EF4-FFF2-40B4-BE49-F238E27FC236}">
                <a16:creationId xmlns:a16="http://schemas.microsoft.com/office/drawing/2014/main" id="{5289B8CA-E514-40EA-8F1A-1D0E79AB0F21}"/>
              </a:ext>
            </a:extLst>
          </p:cNvPr>
          <p:cNvSpPr>
            <a:spLocks/>
          </p:cNvSpPr>
          <p:nvPr/>
        </p:nvSpPr>
        <p:spPr bwMode="auto">
          <a:xfrm>
            <a:off x="4117975" y="5711825"/>
            <a:ext cx="1227138" cy="344488"/>
          </a:xfrm>
          <a:custGeom>
            <a:avLst/>
            <a:gdLst>
              <a:gd name="T0" fmla="*/ 0 w 294"/>
              <a:gd name="T1" fmla="*/ 0 h 174"/>
              <a:gd name="T2" fmla="*/ 2147483647 w 294"/>
              <a:gd name="T3" fmla="*/ 2147483647 h 174"/>
              <a:gd name="T4" fmla="*/ 0 60000 65536"/>
              <a:gd name="T5" fmla="*/ 0 60000 65536"/>
              <a:gd name="T6" fmla="*/ 0 w 294"/>
              <a:gd name="T7" fmla="*/ 0 h 174"/>
              <a:gd name="T8" fmla="*/ 294 w 294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294" h="174">
                <a:moveTo>
                  <a:pt x="0" y="0"/>
                </a:moveTo>
                <a:lnTo>
                  <a:pt x="294" y="17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4" name="Freeform 93">
            <a:extLst>
              <a:ext uri="{FF2B5EF4-FFF2-40B4-BE49-F238E27FC236}">
                <a16:creationId xmlns:a16="http://schemas.microsoft.com/office/drawing/2014/main" id="{D4F03BE8-8155-4114-A4A1-DEE2ABE373A2}"/>
              </a:ext>
            </a:extLst>
          </p:cNvPr>
          <p:cNvSpPr>
            <a:spLocks/>
          </p:cNvSpPr>
          <p:nvPr/>
        </p:nvSpPr>
        <p:spPr bwMode="auto">
          <a:xfrm>
            <a:off x="4464050" y="5635625"/>
            <a:ext cx="992188" cy="641350"/>
          </a:xfrm>
          <a:custGeom>
            <a:avLst/>
            <a:gdLst>
              <a:gd name="T0" fmla="*/ 0 w 378"/>
              <a:gd name="T1" fmla="*/ 2147483647 h 174"/>
              <a:gd name="T2" fmla="*/ 2147483647 w 378"/>
              <a:gd name="T3" fmla="*/ 0 h 174"/>
              <a:gd name="T4" fmla="*/ 0 60000 65536"/>
              <a:gd name="T5" fmla="*/ 0 60000 65536"/>
              <a:gd name="T6" fmla="*/ 0 w 378"/>
              <a:gd name="T7" fmla="*/ 0 h 174"/>
              <a:gd name="T8" fmla="*/ 378 w 378"/>
              <a:gd name="T9" fmla="*/ 174 h 17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8" h="174">
                <a:moveTo>
                  <a:pt x="0" y="174"/>
                </a:moveTo>
                <a:lnTo>
                  <a:pt x="37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5" name="Freeform 94">
            <a:extLst>
              <a:ext uri="{FF2B5EF4-FFF2-40B4-BE49-F238E27FC236}">
                <a16:creationId xmlns:a16="http://schemas.microsoft.com/office/drawing/2014/main" id="{586E7303-0414-40D9-846D-A8F0251FDDE8}"/>
              </a:ext>
            </a:extLst>
          </p:cNvPr>
          <p:cNvSpPr>
            <a:spLocks/>
          </p:cNvSpPr>
          <p:nvPr/>
        </p:nvSpPr>
        <p:spPr bwMode="auto">
          <a:xfrm>
            <a:off x="5557838" y="5699125"/>
            <a:ext cx="80962" cy="414338"/>
          </a:xfrm>
          <a:custGeom>
            <a:avLst/>
            <a:gdLst>
              <a:gd name="T0" fmla="*/ 0 w 118"/>
              <a:gd name="T1" fmla="*/ 2147483647 h 500"/>
              <a:gd name="T2" fmla="*/ 2147483647 w 118"/>
              <a:gd name="T3" fmla="*/ 0 h 500"/>
              <a:gd name="T4" fmla="*/ 0 60000 65536"/>
              <a:gd name="T5" fmla="*/ 0 60000 65536"/>
              <a:gd name="T6" fmla="*/ 0 w 118"/>
              <a:gd name="T7" fmla="*/ 0 h 500"/>
              <a:gd name="T8" fmla="*/ 118 w 118"/>
              <a:gd name="T9" fmla="*/ 500 h 50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18" h="500">
                <a:moveTo>
                  <a:pt x="0" y="500"/>
                </a:moveTo>
                <a:lnTo>
                  <a:pt x="118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6" name="Freeform 95">
            <a:extLst>
              <a:ext uri="{FF2B5EF4-FFF2-40B4-BE49-F238E27FC236}">
                <a16:creationId xmlns:a16="http://schemas.microsoft.com/office/drawing/2014/main" id="{3D410AE5-E38C-4B7A-A264-0B4ACD81851F}"/>
              </a:ext>
            </a:extLst>
          </p:cNvPr>
          <p:cNvSpPr>
            <a:spLocks/>
          </p:cNvSpPr>
          <p:nvPr/>
        </p:nvSpPr>
        <p:spPr bwMode="auto">
          <a:xfrm flipV="1">
            <a:off x="4497388" y="6132513"/>
            <a:ext cx="796925" cy="203200"/>
          </a:xfrm>
          <a:custGeom>
            <a:avLst/>
            <a:gdLst>
              <a:gd name="T0" fmla="*/ 2147483647 w 370"/>
              <a:gd name="T1" fmla="*/ 2147483647 h 32"/>
              <a:gd name="T2" fmla="*/ 0 w 370"/>
              <a:gd name="T3" fmla="*/ 0 h 32"/>
              <a:gd name="T4" fmla="*/ 0 60000 65536"/>
              <a:gd name="T5" fmla="*/ 0 60000 65536"/>
              <a:gd name="T6" fmla="*/ 0 w 370"/>
              <a:gd name="T7" fmla="*/ 0 h 32"/>
              <a:gd name="T8" fmla="*/ 370 w 370"/>
              <a:gd name="T9" fmla="*/ 32 h 3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70" h="32">
                <a:moveTo>
                  <a:pt x="370" y="32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7" name="Freeform 96">
            <a:extLst>
              <a:ext uri="{FF2B5EF4-FFF2-40B4-BE49-F238E27FC236}">
                <a16:creationId xmlns:a16="http://schemas.microsoft.com/office/drawing/2014/main" id="{439E2803-FB91-492D-B0DE-99098B63D248}"/>
              </a:ext>
            </a:extLst>
          </p:cNvPr>
          <p:cNvSpPr>
            <a:spLocks/>
          </p:cNvSpPr>
          <p:nvPr/>
        </p:nvSpPr>
        <p:spPr bwMode="auto">
          <a:xfrm>
            <a:off x="3960813" y="5735638"/>
            <a:ext cx="222250" cy="506412"/>
          </a:xfrm>
          <a:custGeom>
            <a:avLst/>
            <a:gdLst>
              <a:gd name="T0" fmla="*/ 2147483647 w 176"/>
              <a:gd name="T1" fmla="*/ 2147483647 h 412"/>
              <a:gd name="T2" fmla="*/ 2147483647 w 176"/>
              <a:gd name="T3" fmla="*/ 2147483647 h 412"/>
              <a:gd name="T4" fmla="*/ 0 w 176"/>
              <a:gd name="T5" fmla="*/ 0 h 412"/>
              <a:gd name="T6" fmla="*/ 0 60000 65536"/>
              <a:gd name="T7" fmla="*/ 0 60000 65536"/>
              <a:gd name="T8" fmla="*/ 0 60000 65536"/>
              <a:gd name="T9" fmla="*/ 0 w 176"/>
              <a:gd name="T10" fmla="*/ 0 h 412"/>
              <a:gd name="T11" fmla="*/ 176 w 176"/>
              <a:gd name="T12" fmla="*/ 412 h 4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6" h="412">
                <a:moveTo>
                  <a:pt x="162" y="408"/>
                </a:moveTo>
                <a:lnTo>
                  <a:pt x="176" y="412"/>
                </a:lnTo>
                <a:lnTo>
                  <a:pt x="0" y="0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48" name="Rectangle 97">
            <a:extLst>
              <a:ext uri="{FF2B5EF4-FFF2-40B4-BE49-F238E27FC236}">
                <a16:creationId xmlns:a16="http://schemas.microsoft.com/office/drawing/2014/main" id="{444E2414-2D9E-445A-B00B-2C499657D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6113" y="5449888"/>
            <a:ext cx="1206500" cy="238125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116749" name="Rectangle 98">
            <a:extLst>
              <a:ext uri="{FF2B5EF4-FFF2-40B4-BE49-F238E27FC236}">
                <a16:creationId xmlns:a16="http://schemas.microsoft.com/office/drawing/2014/main" id="{8D527F2B-6DE4-4B56-9BF2-EB21E2D45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2775" y="5473700"/>
            <a:ext cx="1208088" cy="2381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116750" name="Line 99">
            <a:extLst>
              <a:ext uri="{FF2B5EF4-FFF2-40B4-BE49-F238E27FC236}">
                <a16:creationId xmlns:a16="http://schemas.microsoft.com/office/drawing/2014/main" id="{D13BEEDA-3F0F-4EC2-AF05-CE94917769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154363" y="5624513"/>
            <a:ext cx="42227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6751" name="Text Box 101">
            <a:extLst>
              <a:ext uri="{FF2B5EF4-FFF2-40B4-BE49-F238E27FC236}">
                <a16:creationId xmlns:a16="http://schemas.microsoft.com/office/drawing/2014/main" id="{C4DA5594-0047-4EFD-B305-10BE6AB988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7800" y="5659438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16752" name="Text Box 102">
            <a:extLst>
              <a:ext uri="{FF2B5EF4-FFF2-40B4-BE49-F238E27FC236}">
                <a16:creationId xmlns:a16="http://schemas.microsoft.com/office/drawing/2014/main" id="{A894111F-212F-4BBA-A436-96328742F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6975" y="5732463"/>
            <a:ext cx="2968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16753" name="Rectangle 104">
            <a:extLst>
              <a:ext uri="{FF2B5EF4-FFF2-40B4-BE49-F238E27FC236}">
                <a16:creationId xmlns:a16="http://schemas.microsoft.com/office/drawing/2014/main" id="{2373331F-D798-444D-84B3-15154EA6B1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2675" y="5476875"/>
            <a:ext cx="738188" cy="23971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116754" name="Text Box 105">
            <a:extLst>
              <a:ext uri="{FF2B5EF4-FFF2-40B4-BE49-F238E27FC236}">
                <a16:creationId xmlns:a16="http://schemas.microsoft.com/office/drawing/2014/main" id="{A0C61FC5-71D0-4BE1-9003-FEDEE301C3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650" y="5467350"/>
            <a:ext cx="9445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solidFill>
                  <a:srgbClr val="000000"/>
                </a:solidFill>
              </a:rPr>
              <a:t>0100 1101</a:t>
            </a:r>
          </a:p>
        </p:txBody>
      </p:sp>
      <p:sp>
        <p:nvSpPr>
          <p:cNvPr id="116755" name="Text Box 106">
            <a:extLst>
              <a:ext uri="{FF2B5EF4-FFF2-40B4-BE49-F238E27FC236}">
                <a16:creationId xmlns:a16="http://schemas.microsoft.com/office/drawing/2014/main" id="{D4AE1884-2474-4248-A0BB-FBFDE9CA62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1988" y="6105525"/>
            <a:ext cx="15446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solidFill>
                  <a:srgbClr val="000000"/>
                </a:solidFill>
              </a:rPr>
              <a:t>values in arriving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packet</a:t>
            </a:r>
            <a:r>
              <a:rPr lang="ja-JP" altLang="en-US" sz="1400">
                <a:solidFill>
                  <a:srgbClr val="000000"/>
                </a:solidFill>
              </a:rPr>
              <a:t>’</a:t>
            </a:r>
            <a:r>
              <a:rPr lang="en-US" altLang="ja-JP" sz="1400">
                <a:solidFill>
                  <a:srgbClr val="000000"/>
                </a:solidFill>
              </a:rPr>
              <a:t>s header</a:t>
            </a:r>
            <a:endParaRPr lang="en-US" altLang="zh-CN" sz="1400">
              <a:solidFill>
                <a:srgbClr val="000000"/>
              </a:solidFill>
            </a:endParaRPr>
          </a:p>
        </p:txBody>
      </p:sp>
      <p:grpSp>
        <p:nvGrpSpPr>
          <p:cNvPr id="116756" name="Group 25">
            <a:extLst>
              <a:ext uri="{FF2B5EF4-FFF2-40B4-BE49-F238E27FC236}">
                <a16:creationId xmlns:a16="http://schemas.microsoft.com/office/drawing/2014/main" id="{65DAD8DA-BD11-4620-A933-CACA6C53B8E4}"/>
              </a:ext>
            </a:extLst>
          </p:cNvPr>
          <p:cNvGrpSpPr>
            <a:grpSpLocks/>
          </p:cNvGrpSpPr>
          <p:nvPr/>
        </p:nvGrpSpPr>
        <p:grpSpPr bwMode="auto">
          <a:xfrm>
            <a:off x="2879725" y="2162175"/>
            <a:ext cx="4376738" cy="392113"/>
            <a:chOff x="2876479" y="1379891"/>
            <a:chExt cx="4376824" cy="393056"/>
          </a:xfrm>
        </p:grpSpPr>
        <p:sp>
          <p:nvSpPr>
            <p:cNvPr id="116977" name="Oval 5">
              <a:extLst>
                <a:ext uri="{FF2B5EF4-FFF2-40B4-BE49-F238E27FC236}">
                  <a16:creationId xmlns:a16="http://schemas.microsoft.com/office/drawing/2014/main" id="{7F6E3745-8753-471A-BE7D-3892FAD79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886" y="1379891"/>
              <a:ext cx="3785019" cy="39305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978" name="Text Box 108">
              <a:extLst>
                <a:ext uri="{FF2B5EF4-FFF2-40B4-BE49-F238E27FC236}">
                  <a16:creationId xmlns:a16="http://schemas.microsoft.com/office/drawing/2014/main" id="{B5D9E3FC-C40F-492A-BE1F-56E8940DAB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6479" y="1408113"/>
              <a:ext cx="437682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00"/>
                  </a:solidFill>
                </a:rPr>
                <a:t>logically-centralized routing controller</a:t>
              </a:r>
            </a:p>
          </p:txBody>
        </p:sp>
      </p:grpSp>
      <p:sp>
        <p:nvSpPr>
          <p:cNvPr id="116757" name="Line 119">
            <a:extLst>
              <a:ext uri="{FF2B5EF4-FFF2-40B4-BE49-F238E27FC236}">
                <a16:creationId xmlns:a16="http://schemas.microsoft.com/office/drawing/2014/main" id="{0161BBA9-4896-4EDC-BEDA-A3BCE3051F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44788" y="5772150"/>
            <a:ext cx="0" cy="403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122">
            <a:extLst>
              <a:ext uri="{FF2B5EF4-FFF2-40B4-BE49-F238E27FC236}">
                <a16:creationId xmlns:a16="http://schemas.microsoft.com/office/drawing/2014/main" id="{ADB14813-7A7A-4DCB-9210-0F4CD27F8252}"/>
              </a:ext>
            </a:extLst>
          </p:cNvPr>
          <p:cNvSpPr>
            <a:spLocks/>
          </p:cNvSpPr>
          <p:nvPr/>
        </p:nvSpPr>
        <p:spPr bwMode="auto">
          <a:xfrm flipH="1">
            <a:off x="4852988" y="4848225"/>
            <a:ext cx="407987" cy="371475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3" h="816">
                <a:moveTo>
                  <a:pt x="0" y="0"/>
                </a:moveTo>
                <a:cubicBezTo>
                  <a:pt x="571" y="285"/>
                  <a:pt x="856" y="408"/>
                  <a:pt x="1076" y="782"/>
                </a:cubicBezTo>
                <a:cubicBezTo>
                  <a:pt x="1185" y="775"/>
                  <a:pt x="1220" y="816"/>
                  <a:pt x="1320" y="788"/>
                </a:cubicBezTo>
                <a:cubicBezTo>
                  <a:pt x="1264" y="347"/>
                  <a:pt x="1276" y="352"/>
                  <a:pt x="1443" y="5"/>
                </a:cubicBezTo>
                <a:cubicBezTo>
                  <a:pt x="867" y="5"/>
                  <a:pt x="233" y="0"/>
                  <a:pt x="0" y="0"/>
                </a:cubicBez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" name="Freeform 122">
            <a:extLst>
              <a:ext uri="{FF2B5EF4-FFF2-40B4-BE49-F238E27FC236}">
                <a16:creationId xmlns:a16="http://schemas.microsoft.com/office/drawing/2014/main" id="{20125A21-D0A4-4AE4-8320-9680FA62D86B}"/>
              </a:ext>
            </a:extLst>
          </p:cNvPr>
          <p:cNvSpPr>
            <a:spLocks/>
          </p:cNvSpPr>
          <p:nvPr/>
        </p:nvSpPr>
        <p:spPr bwMode="auto">
          <a:xfrm flipH="1">
            <a:off x="5418138" y="5053013"/>
            <a:ext cx="396875" cy="471487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  <a:gd name="connsiteX0" fmla="*/ 0 w 12434"/>
              <a:gd name="connsiteY0" fmla="*/ 2860 h 12638"/>
              <a:gd name="connsiteX1" fmla="*/ 7457 w 12434"/>
              <a:gd name="connsiteY1" fmla="*/ 12443 h 12638"/>
              <a:gd name="connsiteX2" fmla="*/ 9148 w 12434"/>
              <a:gd name="connsiteY2" fmla="*/ 12517 h 12638"/>
              <a:gd name="connsiteX3" fmla="*/ 12434 w 12434"/>
              <a:gd name="connsiteY3" fmla="*/ 0 h 12638"/>
              <a:gd name="connsiteX4" fmla="*/ 0 w 12434"/>
              <a:gd name="connsiteY4" fmla="*/ 2860 h 12638"/>
              <a:gd name="connsiteX0" fmla="*/ 0 w 6870"/>
              <a:gd name="connsiteY0" fmla="*/ 0 h 12699"/>
              <a:gd name="connsiteX1" fmla="*/ 1893 w 6870"/>
              <a:gd name="connsiteY1" fmla="*/ 12504 h 12699"/>
              <a:gd name="connsiteX2" fmla="*/ 3584 w 6870"/>
              <a:gd name="connsiteY2" fmla="*/ 12578 h 12699"/>
              <a:gd name="connsiteX3" fmla="*/ 6870 w 6870"/>
              <a:gd name="connsiteY3" fmla="*/ 61 h 12699"/>
              <a:gd name="connsiteX4" fmla="*/ 0 w 6870"/>
              <a:gd name="connsiteY4" fmla="*/ 0 h 12699"/>
              <a:gd name="connsiteX0" fmla="*/ 0 w 10000"/>
              <a:gd name="connsiteY0" fmla="*/ 0 h 10000"/>
              <a:gd name="connsiteX1" fmla="*/ 2755 w 10000"/>
              <a:gd name="connsiteY1" fmla="*/ 9846 h 10000"/>
              <a:gd name="connsiteX2" fmla="*/ 5217 w 10000"/>
              <a:gd name="connsiteY2" fmla="*/ 9905 h 10000"/>
              <a:gd name="connsiteX3" fmla="*/ 10000 w 10000"/>
              <a:gd name="connsiteY3" fmla="*/ 48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755 w 10000"/>
              <a:gd name="connsiteY1" fmla="*/ 9846 h 10000"/>
              <a:gd name="connsiteX2" fmla="*/ 5217 w 10000"/>
              <a:gd name="connsiteY2" fmla="*/ 9905 h 10000"/>
              <a:gd name="connsiteX3" fmla="*/ 10000 w 10000"/>
              <a:gd name="connsiteY3" fmla="*/ 48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2755 w 10000"/>
              <a:gd name="connsiteY1" fmla="*/ 9846 h 10000"/>
              <a:gd name="connsiteX2" fmla="*/ 5217 w 10000"/>
              <a:gd name="connsiteY2" fmla="*/ 9905 h 10000"/>
              <a:gd name="connsiteX3" fmla="*/ 10000 w 10000"/>
              <a:gd name="connsiteY3" fmla="*/ 48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cubicBezTo>
                  <a:pt x="3229" y="5733"/>
                  <a:pt x="2358" y="5470"/>
                  <a:pt x="2755" y="9846"/>
                </a:cubicBezTo>
                <a:cubicBezTo>
                  <a:pt x="3854" y="9780"/>
                  <a:pt x="4208" y="10175"/>
                  <a:pt x="5217" y="9905"/>
                </a:cubicBezTo>
                <a:cubicBezTo>
                  <a:pt x="5361" y="4711"/>
                  <a:pt x="8316" y="3397"/>
                  <a:pt x="10000" y="48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6760" name="Group 77">
            <a:extLst>
              <a:ext uri="{FF2B5EF4-FFF2-40B4-BE49-F238E27FC236}">
                <a16:creationId xmlns:a16="http://schemas.microsoft.com/office/drawing/2014/main" id="{2D10D54F-E743-4F1A-9EF4-47301A1371E8}"/>
              </a:ext>
            </a:extLst>
          </p:cNvPr>
          <p:cNvGrpSpPr>
            <a:grpSpLocks/>
          </p:cNvGrpSpPr>
          <p:nvPr/>
        </p:nvGrpSpPr>
        <p:grpSpPr bwMode="auto">
          <a:xfrm>
            <a:off x="5345113" y="5478463"/>
            <a:ext cx="501650" cy="233362"/>
            <a:chOff x="3600" y="219"/>
            <a:chExt cx="360" cy="175"/>
          </a:xfrm>
        </p:grpSpPr>
        <p:sp>
          <p:nvSpPr>
            <p:cNvPr id="116964" name="Oval 78">
              <a:extLst>
                <a:ext uri="{FF2B5EF4-FFF2-40B4-BE49-F238E27FC236}">
                  <a16:creationId xmlns:a16="http://schemas.microsoft.com/office/drawing/2014/main" id="{9A47F382-C965-4CF1-AD64-82AF02EC8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965" name="Line 79">
              <a:extLst>
                <a:ext uri="{FF2B5EF4-FFF2-40B4-BE49-F238E27FC236}">
                  <a16:creationId xmlns:a16="http://schemas.microsoft.com/office/drawing/2014/main" id="{534F5264-3956-413B-930D-6263CD0339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66" name="Line 80">
              <a:extLst>
                <a:ext uri="{FF2B5EF4-FFF2-40B4-BE49-F238E27FC236}">
                  <a16:creationId xmlns:a16="http://schemas.microsoft.com/office/drawing/2014/main" id="{8F711284-2D30-4709-AFA4-956D4D9847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67" name="Rectangle 81">
              <a:extLst>
                <a:ext uri="{FF2B5EF4-FFF2-40B4-BE49-F238E27FC236}">
                  <a16:creationId xmlns:a16="http://schemas.microsoft.com/office/drawing/2014/main" id="{79852B80-529A-47AF-BE03-D3E7C1E46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968" name="Oval 82">
              <a:extLst>
                <a:ext uri="{FF2B5EF4-FFF2-40B4-BE49-F238E27FC236}">
                  <a16:creationId xmlns:a16="http://schemas.microsoft.com/office/drawing/2014/main" id="{4A2F2A09-9445-4C34-8E88-69EF9D5E0E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grpSp>
          <p:nvGrpSpPr>
            <p:cNvPr id="116969" name="Group 83">
              <a:extLst>
                <a:ext uri="{FF2B5EF4-FFF2-40B4-BE49-F238E27FC236}">
                  <a16:creationId xmlns:a16="http://schemas.microsoft.com/office/drawing/2014/main" id="{7E27BAE2-C4F5-492B-AC25-E625315281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6974" name="Line 84">
                <a:extLst>
                  <a:ext uri="{FF2B5EF4-FFF2-40B4-BE49-F238E27FC236}">
                    <a16:creationId xmlns:a16="http://schemas.microsoft.com/office/drawing/2014/main" id="{4BC33228-9A8A-4431-B339-33482D75AB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75" name="Line 85">
                <a:extLst>
                  <a:ext uri="{FF2B5EF4-FFF2-40B4-BE49-F238E27FC236}">
                    <a16:creationId xmlns:a16="http://schemas.microsoft.com/office/drawing/2014/main" id="{2430162D-0523-4933-BF2D-BECBC69624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76" name="Line 86">
                <a:extLst>
                  <a:ext uri="{FF2B5EF4-FFF2-40B4-BE49-F238E27FC236}">
                    <a16:creationId xmlns:a16="http://schemas.microsoft.com/office/drawing/2014/main" id="{971FC656-5412-4FA1-B395-CADA11509F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6970" name="Group 87">
              <a:extLst>
                <a:ext uri="{FF2B5EF4-FFF2-40B4-BE49-F238E27FC236}">
                  <a16:creationId xmlns:a16="http://schemas.microsoft.com/office/drawing/2014/main" id="{96DF0CAF-B042-414B-B5CF-9B61B6A57D4C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6971" name="Line 88">
                <a:extLst>
                  <a:ext uri="{FF2B5EF4-FFF2-40B4-BE49-F238E27FC236}">
                    <a16:creationId xmlns:a16="http://schemas.microsoft.com/office/drawing/2014/main" id="{7F7275F7-F1DC-4E70-93A3-D97A75E0FE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72" name="Line 89">
                <a:extLst>
                  <a:ext uri="{FF2B5EF4-FFF2-40B4-BE49-F238E27FC236}">
                    <a16:creationId xmlns:a16="http://schemas.microsoft.com/office/drawing/2014/main" id="{C5C15990-6D75-40B7-8B39-11F8AB71A8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73" name="Line 90">
                <a:extLst>
                  <a:ext uri="{FF2B5EF4-FFF2-40B4-BE49-F238E27FC236}">
                    <a16:creationId xmlns:a16="http://schemas.microsoft.com/office/drawing/2014/main" id="{30630A0A-6F79-49F5-93E2-DBFCF6610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8" name="Freeform 122">
            <a:extLst>
              <a:ext uri="{FF2B5EF4-FFF2-40B4-BE49-F238E27FC236}">
                <a16:creationId xmlns:a16="http://schemas.microsoft.com/office/drawing/2014/main" id="{40B4996A-E33F-481D-8E8F-18ACDA621E3A}"/>
              </a:ext>
            </a:extLst>
          </p:cNvPr>
          <p:cNvSpPr>
            <a:spLocks/>
          </p:cNvSpPr>
          <p:nvPr/>
        </p:nvSpPr>
        <p:spPr bwMode="auto">
          <a:xfrm flipH="1">
            <a:off x="5708650" y="5572125"/>
            <a:ext cx="347663" cy="560388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  <a:gd name="connsiteX0" fmla="*/ 0 w 12434"/>
              <a:gd name="connsiteY0" fmla="*/ 5781 h 9717"/>
              <a:gd name="connsiteX1" fmla="*/ 9891 w 12434"/>
              <a:gd name="connsiteY1" fmla="*/ 9522 h 9717"/>
              <a:gd name="connsiteX2" fmla="*/ 11582 w 12434"/>
              <a:gd name="connsiteY2" fmla="*/ 9596 h 9717"/>
              <a:gd name="connsiteX3" fmla="*/ 12434 w 12434"/>
              <a:gd name="connsiteY3" fmla="*/ 0 h 9717"/>
              <a:gd name="connsiteX4" fmla="*/ 0 w 12434"/>
              <a:gd name="connsiteY4" fmla="*/ 5781 h 9717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0 w 9315"/>
              <a:gd name="connsiteY0" fmla="*/ 8176 h 12226"/>
              <a:gd name="connsiteX1" fmla="*/ 7955 w 9315"/>
              <a:gd name="connsiteY1" fmla="*/ 12026 h 12226"/>
              <a:gd name="connsiteX2" fmla="*/ 9315 w 9315"/>
              <a:gd name="connsiteY2" fmla="*/ 12102 h 12226"/>
              <a:gd name="connsiteX3" fmla="*/ 323 w 9315"/>
              <a:gd name="connsiteY3" fmla="*/ 0 h 12226"/>
              <a:gd name="connsiteX4" fmla="*/ 0 w 9315"/>
              <a:gd name="connsiteY4" fmla="*/ 8176 h 12226"/>
              <a:gd name="connsiteX0" fmla="*/ 0 w 10000"/>
              <a:gd name="connsiteY0" fmla="*/ 6778 h 10091"/>
              <a:gd name="connsiteX1" fmla="*/ 8540 w 10000"/>
              <a:gd name="connsiteY1" fmla="*/ 9927 h 10091"/>
              <a:gd name="connsiteX2" fmla="*/ 10000 w 10000"/>
              <a:gd name="connsiteY2" fmla="*/ 9990 h 10091"/>
              <a:gd name="connsiteX3" fmla="*/ 107 w 10000"/>
              <a:gd name="connsiteY3" fmla="*/ 0 h 10091"/>
              <a:gd name="connsiteX4" fmla="*/ 0 w 10000"/>
              <a:gd name="connsiteY4" fmla="*/ 6778 h 10091"/>
              <a:gd name="connsiteX0" fmla="*/ 0 w 10000"/>
              <a:gd name="connsiteY0" fmla="*/ 6778 h 10091"/>
              <a:gd name="connsiteX1" fmla="*/ 8540 w 10000"/>
              <a:gd name="connsiteY1" fmla="*/ 9927 h 10091"/>
              <a:gd name="connsiteX2" fmla="*/ 10000 w 10000"/>
              <a:gd name="connsiteY2" fmla="*/ 9990 h 10091"/>
              <a:gd name="connsiteX3" fmla="*/ 107 w 10000"/>
              <a:gd name="connsiteY3" fmla="*/ 0 h 10091"/>
              <a:gd name="connsiteX4" fmla="*/ 0 w 10000"/>
              <a:gd name="connsiteY4" fmla="*/ 6778 h 10091"/>
              <a:gd name="connsiteX0" fmla="*/ 0 w 10000"/>
              <a:gd name="connsiteY0" fmla="*/ 6778 h 10838"/>
              <a:gd name="connsiteX1" fmla="*/ 8900 w 10000"/>
              <a:gd name="connsiteY1" fmla="*/ 10838 h 10838"/>
              <a:gd name="connsiteX2" fmla="*/ 10000 w 10000"/>
              <a:gd name="connsiteY2" fmla="*/ 9990 h 10838"/>
              <a:gd name="connsiteX3" fmla="*/ 107 w 10000"/>
              <a:gd name="connsiteY3" fmla="*/ 0 h 10838"/>
              <a:gd name="connsiteX4" fmla="*/ 0 w 10000"/>
              <a:gd name="connsiteY4" fmla="*/ 6778 h 10838"/>
              <a:gd name="connsiteX0" fmla="*/ 0 w 9339"/>
              <a:gd name="connsiteY0" fmla="*/ 6778 h 10838"/>
              <a:gd name="connsiteX1" fmla="*/ 8900 w 9339"/>
              <a:gd name="connsiteY1" fmla="*/ 10838 h 10838"/>
              <a:gd name="connsiteX2" fmla="*/ 9339 w 9339"/>
              <a:gd name="connsiteY2" fmla="*/ 8351 h 10838"/>
              <a:gd name="connsiteX3" fmla="*/ 107 w 9339"/>
              <a:gd name="connsiteY3" fmla="*/ 0 h 10838"/>
              <a:gd name="connsiteX4" fmla="*/ 0 w 9339"/>
              <a:gd name="connsiteY4" fmla="*/ 6778 h 10838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20 w 10020"/>
              <a:gd name="connsiteY0" fmla="*/ 7598 h 11344"/>
              <a:gd name="connsiteX1" fmla="*/ 9550 w 10020"/>
              <a:gd name="connsiteY1" fmla="*/ 11344 h 11344"/>
              <a:gd name="connsiteX2" fmla="*/ 10020 w 10020"/>
              <a:gd name="connsiteY2" fmla="*/ 9049 h 11344"/>
              <a:gd name="connsiteX3" fmla="*/ 71 w 10020"/>
              <a:gd name="connsiteY3" fmla="*/ 0 h 11344"/>
              <a:gd name="connsiteX4" fmla="*/ 20 w 10020"/>
              <a:gd name="connsiteY4" fmla="*/ 7598 h 11344"/>
              <a:gd name="connsiteX0" fmla="*/ 20 w 10020"/>
              <a:gd name="connsiteY0" fmla="*/ 7598 h 11344"/>
              <a:gd name="connsiteX1" fmla="*/ 9550 w 10020"/>
              <a:gd name="connsiteY1" fmla="*/ 11344 h 11344"/>
              <a:gd name="connsiteX2" fmla="*/ 10020 w 10020"/>
              <a:gd name="connsiteY2" fmla="*/ 9049 h 11344"/>
              <a:gd name="connsiteX3" fmla="*/ 71 w 10020"/>
              <a:gd name="connsiteY3" fmla="*/ 0 h 11344"/>
              <a:gd name="connsiteX4" fmla="*/ 20 w 10020"/>
              <a:gd name="connsiteY4" fmla="*/ 7598 h 11344"/>
              <a:gd name="connsiteX0" fmla="*/ 20 w 10020"/>
              <a:gd name="connsiteY0" fmla="*/ 7598 h 11260"/>
              <a:gd name="connsiteX1" fmla="*/ 9743 w 10020"/>
              <a:gd name="connsiteY1" fmla="*/ 11260 h 11260"/>
              <a:gd name="connsiteX2" fmla="*/ 10020 w 10020"/>
              <a:gd name="connsiteY2" fmla="*/ 9049 h 11260"/>
              <a:gd name="connsiteX3" fmla="*/ 71 w 10020"/>
              <a:gd name="connsiteY3" fmla="*/ 0 h 11260"/>
              <a:gd name="connsiteX4" fmla="*/ 20 w 10020"/>
              <a:gd name="connsiteY4" fmla="*/ 7598 h 11260"/>
              <a:gd name="connsiteX0" fmla="*/ 20 w 10020"/>
              <a:gd name="connsiteY0" fmla="*/ 7598 h 11260"/>
              <a:gd name="connsiteX1" fmla="*/ 9743 w 10020"/>
              <a:gd name="connsiteY1" fmla="*/ 11260 h 11260"/>
              <a:gd name="connsiteX2" fmla="*/ 10020 w 10020"/>
              <a:gd name="connsiteY2" fmla="*/ 9049 h 11260"/>
              <a:gd name="connsiteX3" fmla="*/ 71 w 10020"/>
              <a:gd name="connsiteY3" fmla="*/ 0 h 11260"/>
              <a:gd name="connsiteX4" fmla="*/ 20 w 10020"/>
              <a:gd name="connsiteY4" fmla="*/ 7598 h 11260"/>
              <a:gd name="connsiteX0" fmla="*/ 174 w 10174"/>
              <a:gd name="connsiteY0" fmla="*/ 9049 h 12711"/>
              <a:gd name="connsiteX1" fmla="*/ 9897 w 10174"/>
              <a:gd name="connsiteY1" fmla="*/ 12711 h 12711"/>
              <a:gd name="connsiteX2" fmla="*/ 10174 w 10174"/>
              <a:gd name="connsiteY2" fmla="*/ 10500 h 12711"/>
              <a:gd name="connsiteX3" fmla="*/ 53 w 10174"/>
              <a:gd name="connsiteY3" fmla="*/ 0 h 12711"/>
              <a:gd name="connsiteX4" fmla="*/ 174 w 10174"/>
              <a:gd name="connsiteY4" fmla="*/ 9049 h 12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4" h="12711">
                <a:moveTo>
                  <a:pt x="174" y="9049"/>
                </a:moveTo>
                <a:cubicBezTo>
                  <a:pt x="4475" y="9662"/>
                  <a:pt x="4372" y="8900"/>
                  <a:pt x="9897" y="12711"/>
                </a:cubicBezTo>
                <a:cubicBezTo>
                  <a:pt x="9952" y="11889"/>
                  <a:pt x="9533" y="10766"/>
                  <a:pt x="10174" y="10500"/>
                </a:cubicBezTo>
                <a:cubicBezTo>
                  <a:pt x="2742" y="6806"/>
                  <a:pt x="2583" y="3892"/>
                  <a:pt x="53" y="0"/>
                </a:cubicBezTo>
                <a:cubicBezTo>
                  <a:pt x="-167" y="3529"/>
                  <a:pt x="382" y="5436"/>
                  <a:pt x="174" y="9049"/>
                </a:cubicBez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Freeform 122">
            <a:extLst>
              <a:ext uri="{FF2B5EF4-FFF2-40B4-BE49-F238E27FC236}">
                <a16:creationId xmlns:a16="http://schemas.microsoft.com/office/drawing/2014/main" id="{90020E7E-7028-4770-A44E-77EB90F6D412}"/>
              </a:ext>
            </a:extLst>
          </p:cNvPr>
          <p:cNvSpPr>
            <a:spLocks/>
          </p:cNvSpPr>
          <p:nvPr/>
        </p:nvSpPr>
        <p:spPr bwMode="auto">
          <a:xfrm flipH="1">
            <a:off x="2563813" y="5051425"/>
            <a:ext cx="2146300" cy="454025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  <a:gd name="connsiteX0" fmla="*/ 0 w 10151"/>
              <a:gd name="connsiteY0" fmla="*/ 0 h 10495"/>
              <a:gd name="connsiteX1" fmla="*/ 7457 w 10151"/>
              <a:gd name="connsiteY1" fmla="*/ 9583 h 10495"/>
              <a:gd name="connsiteX2" fmla="*/ 10151 w 10151"/>
              <a:gd name="connsiteY2" fmla="*/ 10437 h 10495"/>
              <a:gd name="connsiteX3" fmla="*/ 10000 w 10151"/>
              <a:gd name="connsiteY3" fmla="*/ 61 h 10495"/>
              <a:gd name="connsiteX4" fmla="*/ 0 w 10151"/>
              <a:gd name="connsiteY4" fmla="*/ 0 h 10495"/>
              <a:gd name="connsiteX0" fmla="*/ 0 w 10151"/>
              <a:gd name="connsiteY0" fmla="*/ 0 h 10515"/>
              <a:gd name="connsiteX1" fmla="*/ 6036 w 10151"/>
              <a:gd name="connsiteY1" fmla="*/ 9973 h 10515"/>
              <a:gd name="connsiteX2" fmla="*/ 10151 w 10151"/>
              <a:gd name="connsiteY2" fmla="*/ 10437 h 10515"/>
              <a:gd name="connsiteX3" fmla="*/ 10000 w 10151"/>
              <a:gd name="connsiteY3" fmla="*/ 61 h 10515"/>
              <a:gd name="connsiteX4" fmla="*/ 0 w 10151"/>
              <a:gd name="connsiteY4" fmla="*/ 0 h 10515"/>
              <a:gd name="connsiteX0" fmla="*/ 0 w 11989"/>
              <a:gd name="connsiteY0" fmla="*/ 0 h 15715"/>
              <a:gd name="connsiteX1" fmla="*/ 7874 w 11989"/>
              <a:gd name="connsiteY1" fmla="*/ 15173 h 15715"/>
              <a:gd name="connsiteX2" fmla="*/ 11989 w 11989"/>
              <a:gd name="connsiteY2" fmla="*/ 15637 h 15715"/>
              <a:gd name="connsiteX3" fmla="*/ 11838 w 11989"/>
              <a:gd name="connsiteY3" fmla="*/ 5261 h 15715"/>
              <a:gd name="connsiteX4" fmla="*/ 0 w 11989"/>
              <a:gd name="connsiteY4" fmla="*/ 0 h 15715"/>
              <a:gd name="connsiteX0" fmla="*/ 0 w 13760"/>
              <a:gd name="connsiteY0" fmla="*/ 0 h 15715"/>
              <a:gd name="connsiteX1" fmla="*/ 7874 w 13760"/>
              <a:gd name="connsiteY1" fmla="*/ 15173 h 15715"/>
              <a:gd name="connsiteX2" fmla="*/ 11989 w 13760"/>
              <a:gd name="connsiteY2" fmla="*/ 15637 h 15715"/>
              <a:gd name="connsiteX3" fmla="*/ 13760 w 13760"/>
              <a:gd name="connsiteY3" fmla="*/ 61 h 15715"/>
              <a:gd name="connsiteX4" fmla="*/ 0 w 13760"/>
              <a:gd name="connsiteY4" fmla="*/ 0 h 15715"/>
              <a:gd name="connsiteX0" fmla="*/ 0 w 13760"/>
              <a:gd name="connsiteY0" fmla="*/ 0 h 15758"/>
              <a:gd name="connsiteX1" fmla="*/ 8292 w 13760"/>
              <a:gd name="connsiteY1" fmla="*/ 15563 h 15758"/>
              <a:gd name="connsiteX2" fmla="*/ 11989 w 13760"/>
              <a:gd name="connsiteY2" fmla="*/ 15637 h 15758"/>
              <a:gd name="connsiteX3" fmla="*/ 13760 w 13760"/>
              <a:gd name="connsiteY3" fmla="*/ 61 h 15758"/>
              <a:gd name="connsiteX4" fmla="*/ 0 w 13760"/>
              <a:gd name="connsiteY4" fmla="*/ 0 h 15758"/>
              <a:gd name="connsiteX0" fmla="*/ 0 w 24624"/>
              <a:gd name="connsiteY0" fmla="*/ 849 h 16607"/>
              <a:gd name="connsiteX1" fmla="*/ 8292 w 24624"/>
              <a:gd name="connsiteY1" fmla="*/ 16412 h 16607"/>
              <a:gd name="connsiteX2" fmla="*/ 11989 w 24624"/>
              <a:gd name="connsiteY2" fmla="*/ 16486 h 16607"/>
              <a:gd name="connsiteX3" fmla="*/ 24624 w 24624"/>
              <a:gd name="connsiteY3" fmla="*/ 0 h 16607"/>
              <a:gd name="connsiteX4" fmla="*/ 0 w 24624"/>
              <a:gd name="connsiteY4" fmla="*/ 849 h 16607"/>
              <a:gd name="connsiteX0" fmla="*/ 0 w 24624"/>
              <a:gd name="connsiteY0" fmla="*/ 849 h 16607"/>
              <a:gd name="connsiteX1" fmla="*/ 8292 w 24624"/>
              <a:gd name="connsiteY1" fmla="*/ 16412 h 16607"/>
              <a:gd name="connsiteX2" fmla="*/ 11989 w 24624"/>
              <a:gd name="connsiteY2" fmla="*/ 16486 h 16607"/>
              <a:gd name="connsiteX3" fmla="*/ 24624 w 24624"/>
              <a:gd name="connsiteY3" fmla="*/ 0 h 16607"/>
              <a:gd name="connsiteX4" fmla="*/ 0 w 24624"/>
              <a:gd name="connsiteY4" fmla="*/ 849 h 16607"/>
              <a:gd name="connsiteX0" fmla="*/ 0 w 28801"/>
              <a:gd name="connsiteY0" fmla="*/ 0 h 18057"/>
              <a:gd name="connsiteX1" fmla="*/ 12469 w 28801"/>
              <a:gd name="connsiteY1" fmla="*/ 17862 h 18057"/>
              <a:gd name="connsiteX2" fmla="*/ 16166 w 28801"/>
              <a:gd name="connsiteY2" fmla="*/ 17936 h 18057"/>
              <a:gd name="connsiteX3" fmla="*/ 28801 w 28801"/>
              <a:gd name="connsiteY3" fmla="*/ 1450 h 18057"/>
              <a:gd name="connsiteX4" fmla="*/ 0 w 28801"/>
              <a:gd name="connsiteY4" fmla="*/ 0 h 18057"/>
              <a:gd name="connsiteX0" fmla="*/ 0 w 37155"/>
              <a:gd name="connsiteY0" fmla="*/ 0 h 18057"/>
              <a:gd name="connsiteX1" fmla="*/ 12469 w 37155"/>
              <a:gd name="connsiteY1" fmla="*/ 17862 h 18057"/>
              <a:gd name="connsiteX2" fmla="*/ 16166 w 37155"/>
              <a:gd name="connsiteY2" fmla="*/ 17936 h 18057"/>
              <a:gd name="connsiteX3" fmla="*/ 37155 w 37155"/>
              <a:gd name="connsiteY3" fmla="*/ 50 h 18057"/>
              <a:gd name="connsiteX4" fmla="*/ 0 w 37155"/>
              <a:gd name="connsiteY4" fmla="*/ 0 h 18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55" h="18057">
                <a:moveTo>
                  <a:pt x="0" y="0"/>
                </a:moveTo>
                <a:cubicBezTo>
                  <a:pt x="3957" y="3493"/>
                  <a:pt x="10944" y="13279"/>
                  <a:pt x="12469" y="17862"/>
                </a:cubicBezTo>
                <a:cubicBezTo>
                  <a:pt x="13224" y="17777"/>
                  <a:pt x="15473" y="18279"/>
                  <a:pt x="16166" y="17936"/>
                </a:cubicBezTo>
                <a:cubicBezTo>
                  <a:pt x="15778" y="12531"/>
                  <a:pt x="29146" y="3783"/>
                  <a:pt x="37155" y="50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/>
              </a:gs>
            </a:gsLst>
            <a:lin ang="162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63" name="Text Box 100">
            <a:extLst>
              <a:ext uri="{FF2B5EF4-FFF2-40B4-BE49-F238E27FC236}">
                <a16:creationId xmlns:a16="http://schemas.microsoft.com/office/drawing/2014/main" id="{254D2842-E5EC-4F02-A824-2BC35FCF1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525" y="5221288"/>
            <a:ext cx="311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solidFill>
                  <a:srgbClr val="000000"/>
                </a:solidFill>
              </a:rPr>
              <a:t>1</a:t>
            </a:r>
          </a:p>
        </p:txBody>
      </p:sp>
      <p:grpSp>
        <p:nvGrpSpPr>
          <p:cNvPr id="116764" name="Group 7">
            <a:extLst>
              <a:ext uri="{FF2B5EF4-FFF2-40B4-BE49-F238E27FC236}">
                <a16:creationId xmlns:a16="http://schemas.microsoft.com/office/drawing/2014/main" id="{FA64058C-9045-4B90-9B68-328B4614112C}"/>
              </a:ext>
            </a:extLst>
          </p:cNvPr>
          <p:cNvGrpSpPr>
            <a:grpSpLocks/>
          </p:cNvGrpSpPr>
          <p:nvPr/>
        </p:nvGrpSpPr>
        <p:grpSpPr bwMode="auto">
          <a:xfrm>
            <a:off x="3648075" y="5500688"/>
            <a:ext cx="501650" cy="233362"/>
            <a:chOff x="3600" y="219"/>
            <a:chExt cx="360" cy="175"/>
          </a:xfrm>
        </p:grpSpPr>
        <p:sp>
          <p:nvSpPr>
            <p:cNvPr id="116951" name="Oval 8">
              <a:extLst>
                <a:ext uri="{FF2B5EF4-FFF2-40B4-BE49-F238E27FC236}">
                  <a16:creationId xmlns:a16="http://schemas.microsoft.com/office/drawing/2014/main" id="{59E3379E-A814-454A-B798-77725216D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952" name="Line 9">
              <a:extLst>
                <a:ext uri="{FF2B5EF4-FFF2-40B4-BE49-F238E27FC236}">
                  <a16:creationId xmlns:a16="http://schemas.microsoft.com/office/drawing/2014/main" id="{A7E02EF7-316F-446C-9CE2-34F62DDED1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53" name="Line 10">
              <a:extLst>
                <a:ext uri="{FF2B5EF4-FFF2-40B4-BE49-F238E27FC236}">
                  <a16:creationId xmlns:a16="http://schemas.microsoft.com/office/drawing/2014/main" id="{36C3C706-587E-4B73-9010-DB13AD00E4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54" name="Rectangle 11">
              <a:extLst>
                <a:ext uri="{FF2B5EF4-FFF2-40B4-BE49-F238E27FC236}">
                  <a16:creationId xmlns:a16="http://schemas.microsoft.com/office/drawing/2014/main" id="{9EA6FE27-2B52-49F6-AB82-C8815597A3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955" name="Oval 12">
              <a:extLst>
                <a:ext uri="{FF2B5EF4-FFF2-40B4-BE49-F238E27FC236}">
                  <a16:creationId xmlns:a16="http://schemas.microsoft.com/office/drawing/2014/main" id="{88F72D36-6FF3-465E-AF54-4608CC9257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grpSp>
          <p:nvGrpSpPr>
            <p:cNvPr id="116956" name="Group 13">
              <a:extLst>
                <a:ext uri="{FF2B5EF4-FFF2-40B4-BE49-F238E27FC236}">
                  <a16:creationId xmlns:a16="http://schemas.microsoft.com/office/drawing/2014/main" id="{DF915530-6C70-4D99-ABDE-2BA45B4D20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6961" name="Line 14">
                <a:extLst>
                  <a:ext uri="{FF2B5EF4-FFF2-40B4-BE49-F238E27FC236}">
                    <a16:creationId xmlns:a16="http://schemas.microsoft.com/office/drawing/2014/main" id="{74CC5E5D-4997-4EB6-A35B-F92F197F59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62" name="Line 15">
                <a:extLst>
                  <a:ext uri="{FF2B5EF4-FFF2-40B4-BE49-F238E27FC236}">
                    <a16:creationId xmlns:a16="http://schemas.microsoft.com/office/drawing/2014/main" id="{56113D4C-C55D-42B1-88FB-DE6131CF5D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63" name="Line 16">
                <a:extLst>
                  <a:ext uri="{FF2B5EF4-FFF2-40B4-BE49-F238E27FC236}">
                    <a16:creationId xmlns:a16="http://schemas.microsoft.com/office/drawing/2014/main" id="{79080538-FD9B-4B52-98B2-281B3DDC1A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6957" name="Group 17">
              <a:extLst>
                <a:ext uri="{FF2B5EF4-FFF2-40B4-BE49-F238E27FC236}">
                  <a16:creationId xmlns:a16="http://schemas.microsoft.com/office/drawing/2014/main" id="{AC9EF521-B7BB-4580-A0F5-A5F68D56770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6958" name="Line 18">
                <a:extLst>
                  <a:ext uri="{FF2B5EF4-FFF2-40B4-BE49-F238E27FC236}">
                    <a16:creationId xmlns:a16="http://schemas.microsoft.com/office/drawing/2014/main" id="{656C4849-5A6D-429B-8162-BD830D959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59" name="Line 19">
                <a:extLst>
                  <a:ext uri="{FF2B5EF4-FFF2-40B4-BE49-F238E27FC236}">
                    <a16:creationId xmlns:a16="http://schemas.microsoft.com/office/drawing/2014/main" id="{2C9F4307-6AF0-4D77-99D5-C29EEDB9CC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60" name="Line 20">
                <a:extLst>
                  <a:ext uri="{FF2B5EF4-FFF2-40B4-BE49-F238E27FC236}">
                    <a16:creationId xmlns:a16="http://schemas.microsoft.com/office/drawing/2014/main" id="{5A0EBC94-F3C0-4543-A77D-4BAE59433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6765" name="Freeform 120">
            <a:extLst>
              <a:ext uri="{FF2B5EF4-FFF2-40B4-BE49-F238E27FC236}">
                <a16:creationId xmlns:a16="http://schemas.microsoft.com/office/drawing/2014/main" id="{D902BC17-6840-4556-B8F2-360E360B00EB}"/>
              </a:ext>
            </a:extLst>
          </p:cNvPr>
          <p:cNvSpPr>
            <a:spLocks/>
          </p:cNvSpPr>
          <p:nvPr/>
        </p:nvSpPr>
        <p:spPr bwMode="auto">
          <a:xfrm>
            <a:off x="3581400" y="5621338"/>
            <a:ext cx="982663" cy="215900"/>
          </a:xfrm>
          <a:custGeom>
            <a:avLst/>
            <a:gdLst>
              <a:gd name="T0" fmla="*/ 0 w 10042"/>
              <a:gd name="T1" fmla="*/ 25234610 h 10522"/>
              <a:gd name="T2" fmla="*/ 2147483647 w 10042"/>
              <a:gd name="T3" fmla="*/ 301708329 h 10522"/>
              <a:gd name="T4" fmla="*/ 2147483647 w 10042"/>
              <a:gd name="T5" fmla="*/ 1869572549 h 10522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42" h="10522">
                <a:moveTo>
                  <a:pt x="0" y="142"/>
                </a:moveTo>
                <a:cubicBezTo>
                  <a:pt x="3431" y="-228"/>
                  <a:pt x="4080" y="76"/>
                  <a:pt x="5443" y="1698"/>
                </a:cubicBezTo>
                <a:cubicBezTo>
                  <a:pt x="6937" y="3705"/>
                  <a:pt x="9198" y="6895"/>
                  <a:pt x="10042" y="10522"/>
                </a:cubicBezTo>
              </a:path>
            </a:pathLst>
          </a:custGeom>
          <a:noFill/>
          <a:ln w="57150" cmpd="sng">
            <a:solidFill>
              <a:srgbClr val="FF330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16766" name="Straight Connector 65">
            <a:extLst>
              <a:ext uri="{FF2B5EF4-FFF2-40B4-BE49-F238E27FC236}">
                <a16:creationId xmlns:a16="http://schemas.microsoft.com/office/drawing/2014/main" id="{5D3BA86B-1D97-4918-8CB1-3396B7461FA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736850" y="5473700"/>
            <a:ext cx="7938" cy="2381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7" name="Freeform 122">
            <a:extLst>
              <a:ext uri="{FF2B5EF4-FFF2-40B4-BE49-F238E27FC236}">
                <a16:creationId xmlns:a16="http://schemas.microsoft.com/office/drawing/2014/main" id="{DD0A1127-BB12-4278-80D7-9CAC4BF68ED8}"/>
              </a:ext>
            </a:extLst>
          </p:cNvPr>
          <p:cNvSpPr>
            <a:spLocks/>
          </p:cNvSpPr>
          <p:nvPr/>
        </p:nvSpPr>
        <p:spPr bwMode="auto">
          <a:xfrm flipH="1">
            <a:off x="4479925" y="6084888"/>
            <a:ext cx="2181225" cy="396875"/>
          </a:xfrm>
          <a:custGeom>
            <a:avLst/>
            <a:gdLst>
              <a:gd name="T0" fmla="*/ 0 w 1443"/>
              <a:gd name="T1" fmla="*/ 0 h 816"/>
              <a:gd name="T2" fmla="*/ 0 w 1443"/>
              <a:gd name="T3" fmla="*/ 0 h 816"/>
              <a:gd name="T4" fmla="*/ 0 w 1443"/>
              <a:gd name="T5" fmla="*/ 0 h 816"/>
              <a:gd name="T6" fmla="*/ 0 w 1443"/>
              <a:gd name="T7" fmla="*/ 0 h 816"/>
              <a:gd name="T8" fmla="*/ 0 w 1443"/>
              <a:gd name="T9" fmla="*/ 0 h 81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3"/>
              <a:gd name="T16" fmla="*/ 0 h 816"/>
              <a:gd name="T17" fmla="*/ 1443 w 1443"/>
              <a:gd name="T18" fmla="*/ 816 h 816"/>
              <a:gd name="connsiteX0" fmla="*/ 0 w 12434"/>
              <a:gd name="connsiteY0" fmla="*/ 5781 h 9717"/>
              <a:gd name="connsiteX1" fmla="*/ 9891 w 12434"/>
              <a:gd name="connsiteY1" fmla="*/ 9522 h 9717"/>
              <a:gd name="connsiteX2" fmla="*/ 11582 w 12434"/>
              <a:gd name="connsiteY2" fmla="*/ 9596 h 9717"/>
              <a:gd name="connsiteX3" fmla="*/ 12434 w 12434"/>
              <a:gd name="connsiteY3" fmla="*/ 0 h 9717"/>
              <a:gd name="connsiteX4" fmla="*/ 0 w 12434"/>
              <a:gd name="connsiteY4" fmla="*/ 5781 h 9717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918 w 10233"/>
              <a:gd name="connsiteY0" fmla="*/ 8176 h 12226"/>
              <a:gd name="connsiteX1" fmla="*/ 8873 w 10233"/>
              <a:gd name="connsiteY1" fmla="*/ 12026 h 12226"/>
              <a:gd name="connsiteX2" fmla="*/ 10233 w 10233"/>
              <a:gd name="connsiteY2" fmla="*/ 12102 h 12226"/>
              <a:gd name="connsiteX3" fmla="*/ 1241 w 10233"/>
              <a:gd name="connsiteY3" fmla="*/ 0 h 12226"/>
              <a:gd name="connsiteX4" fmla="*/ 918 w 10233"/>
              <a:gd name="connsiteY4" fmla="*/ 8176 h 12226"/>
              <a:gd name="connsiteX0" fmla="*/ 0 w 9315"/>
              <a:gd name="connsiteY0" fmla="*/ 8176 h 12226"/>
              <a:gd name="connsiteX1" fmla="*/ 7955 w 9315"/>
              <a:gd name="connsiteY1" fmla="*/ 12026 h 12226"/>
              <a:gd name="connsiteX2" fmla="*/ 9315 w 9315"/>
              <a:gd name="connsiteY2" fmla="*/ 12102 h 12226"/>
              <a:gd name="connsiteX3" fmla="*/ 323 w 9315"/>
              <a:gd name="connsiteY3" fmla="*/ 0 h 12226"/>
              <a:gd name="connsiteX4" fmla="*/ 0 w 9315"/>
              <a:gd name="connsiteY4" fmla="*/ 8176 h 12226"/>
              <a:gd name="connsiteX0" fmla="*/ 0 w 10000"/>
              <a:gd name="connsiteY0" fmla="*/ 6778 h 10091"/>
              <a:gd name="connsiteX1" fmla="*/ 8540 w 10000"/>
              <a:gd name="connsiteY1" fmla="*/ 9927 h 10091"/>
              <a:gd name="connsiteX2" fmla="*/ 10000 w 10000"/>
              <a:gd name="connsiteY2" fmla="*/ 9990 h 10091"/>
              <a:gd name="connsiteX3" fmla="*/ 107 w 10000"/>
              <a:gd name="connsiteY3" fmla="*/ 0 h 10091"/>
              <a:gd name="connsiteX4" fmla="*/ 0 w 10000"/>
              <a:gd name="connsiteY4" fmla="*/ 6778 h 10091"/>
              <a:gd name="connsiteX0" fmla="*/ 0 w 10000"/>
              <a:gd name="connsiteY0" fmla="*/ 6778 h 10091"/>
              <a:gd name="connsiteX1" fmla="*/ 8540 w 10000"/>
              <a:gd name="connsiteY1" fmla="*/ 9927 h 10091"/>
              <a:gd name="connsiteX2" fmla="*/ 10000 w 10000"/>
              <a:gd name="connsiteY2" fmla="*/ 9990 h 10091"/>
              <a:gd name="connsiteX3" fmla="*/ 107 w 10000"/>
              <a:gd name="connsiteY3" fmla="*/ 0 h 10091"/>
              <a:gd name="connsiteX4" fmla="*/ 0 w 10000"/>
              <a:gd name="connsiteY4" fmla="*/ 6778 h 10091"/>
              <a:gd name="connsiteX0" fmla="*/ 0 w 10000"/>
              <a:gd name="connsiteY0" fmla="*/ 6778 h 10838"/>
              <a:gd name="connsiteX1" fmla="*/ 8900 w 10000"/>
              <a:gd name="connsiteY1" fmla="*/ 10838 h 10838"/>
              <a:gd name="connsiteX2" fmla="*/ 10000 w 10000"/>
              <a:gd name="connsiteY2" fmla="*/ 9990 h 10838"/>
              <a:gd name="connsiteX3" fmla="*/ 107 w 10000"/>
              <a:gd name="connsiteY3" fmla="*/ 0 h 10838"/>
              <a:gd name="connsiteX4" fmla="*/ 0 w 10000"/>
              <a:gd name="connsiteY4" fmla="*/ 6778 h 10838"/>
              <a:gd name="connsiteX0" fmla="*/ 0 w 9339"/>
              <a:gd name="connsiteY0" fmla="*/ 6778 h 10838"/>
              <a:gd name="connsiteX1" fmla="*/ 8900 w 9339"/>
              <a:gd name="connsiteY1" fmla="*/ 10838 h 10838"/>
              <a:gd name="connsiteX2" fmla="*/ 9339 w 9339"/>
              <a:gd name="connsiteY2" fmla="*/ 8351 h 10838"/>
              <a:gd name="connsiteX3" fmla="*/ 107 w 9339"/>
              <a:gd name="connsiteY3" fmla="*/ 0 h 10838"/>
              <a:gd name="connsiteX4" fmla="*/ 0 w 9339"/>
              <a:gd name="connsiteY4" fmla="*/ 6778 h 10838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0 w 10000"/>
              <a:gd name="connsiteY0" fmla="*/ 6254 h 10000"/>
              <a:gd name="connsiteX1" fmla="*/ 9530 w 10000"/>
              <a:gd name="connsiteY1" fmla="*/ 10000 h 10000"/>
              <a:gd name="connsiteX2" fmla="*/ 10000 w 10000"/>
              <a:gd name="connsiteY2" fmla="*/ 7705 h 10000"/>
              <a:gd name="connsiteX3" fmla="*/ 115 w 10000"/>
              <a:gd name="connsiteY3" fmla="*/ 0 h 10000"/>
              <a:gd name="connsiteX4" fmla="*/ 0 w 10000"/>
              <a:gd name="connsiteY4" fmla="*/ 6254 h 10000"/>
              <a:gd name="connsiteX0" fmla="*/ 20 w 10020"/>
              <a:gd name="connsiteY0" fmla="*/ 7598 h 11344"/>
              <a:gd name="connsiteX1" fmla="*/ 9550 w 10020"/>
              <a:gd name="connsiteY1" fmla="*/ 11344 h 11344"/>
              <a:gd name="connsiteX2" fmla="*/ 10020 w 10020"/>
              <a:gd name="connsiteY2" fmla="*/ 9049 h 11344"/>
              <a:gd name="connsiteX3" fmla="*/ 71 w 10020"/>
              <a:gd name="connsiteY3" fmla="*/ 0 h 11344"/>
              <a:gd name="connsiteX4" fmla="*/ 20 w 10020"/>
              <a:gd name="connsiteY4" fmla="*/ 7598 h 11344"/>
              <a:gd name="connsiteX0" fmla="*/ 20 w 10020"/>
              <a:gd name="connsiteY0" fmla="*/ 7598 h 11344"/>
              <a:gd name="connsiteX1" fmla="*/ 9550 w 10020"/>
              <a:gd name="connsiteY1" fmla="*/ 11344 h 11344"/>
              <a:gd name="connsiteX2" fmla="*/ 10020 w 10020"/>
              <a:gd name="connsiteY2" fmla="*/ 9049 h 11344"/>
              <a:gd name="connsiteX3" fmla="*/ 71 w 10020"/>
              <a:gd name="connsiteY3" fmla="*/ 0 h 11344"/>
              <a:gd name="connsiteX4" fmla="*/ 20 w 10020"/>
              <a:gd name="connsiteY4" fmla="*/ 7598 h 11344"/>
              <a:gd name="connsiteX0" fmla="*/ 20 w 10020"/>
              <a:gd name="connsiteY0" fmla="*/ 7598 h 11260"/>
              <a:gd name="connsiteX1" fmla="*/ 9743 w 10020"/>
              <a:gd name="connsiteY1" fmla="*/ 11260 h 11260"/>
              <a:gd name="connsiteX2" fmla="*/ 10020 w 10020"/>
              <a:gd name="connsiteY2" fmla="*/ 9049 h 11260"/>
              <a:gd name="connsiteX3" fmla="*/ 71 w 10020"/>
              <a:gd name="connsiteY3" fmla="*/ 0 h 11260"/>
              <a:gd name="connsiteX4" fmla="*/ 20 w 10020"/>
              <a:gd name="connsiteY4" fmla="*/ 7598 h 11260"/>
              <a:gd name="connsiteX0" fmla="*/ 20 w 10020"/>
              <a:gd name="connsiteY0" fmla="*/ 7598 h 11260"/>
              <a:gd name="connsiteX1" fmla="*/ 9743 w 10020"/>
              <a:gd name="connsiteY1" fmla="*/ 11260 h 11260"/>
              <a:gd name="connsiteX2" fmla="*/ 10020 w 10020"/>
              <a:gd name="connsiteY2" fmla="*/ 9049 h 11260"/>
              <a:gd name="connsiteX3" fmla="*/ 71 w 10020"/>
              <a:gd name="connsiteY3" fmla="*/ 0 h 11260"/>
              <a:gd name="connsiteX4" fmla="*/ 20 w 10020"/>
              <a:gd name="connsiteY4" fmla="*/ 7598 h 11260"/>
              <a:gd name="connsiteX0" fmla="*/ 174 w 10174"/>
              <a:gd name="connsiteY0" fmla="*/ 9049 h 12711"/>
              <a:gd name="connsiteX1" fmla="*/ 9897 w 10174"/>
              <a:gd name="connsiteY1" fmla="*/ 12711 h 12711"/>
              <a:gd name="connsiteX2" fmla="*/ 10174 w 10174"/>
              <a:gd name="connsiteY2" fmla="*/ 10500 h 12711"/>
              <a:gd name="connsiteX3" fmla="*/ 53 w 10174"/>
              <a:gd name="connsiteY3" fmla="*/ 0 h 12711"/>
              <a:gd name="connsiteX4" fmla="*/ 174 w 10174"/>
              <a:gd name="connsiteY4" fmla="*/ 9049 h 12711"/>
              <a:gd name="connsiteX0" fmla="*/ 174 w 45742"/>
              <a:gd name="connsiteY0" fmla="*/ 9049 h 10516"/>
              <a:gd name="connsiteX1" fmla="*/ 45742 w 45742"/>
              <a:gd name="connsiteY1" fmla="*/ 8442 h 10516"/>
              <a:gd name="connsiteX2" fmla="*/ 10174 w 45742"/>
              <a:gd name="connsiteY2" fmla="*/ 10500 h 10516"/>
              <a:gd name="connsiteX3" fmla="*/ 53 w 45742"/>
              <a:gd name="connsiteY3" fmla="*/ 0 h 10516"/>
              <a:gd name="connsiteX4" fmla="*/ 174 w 45742"/>
              <a:gd name="connsiteY4" fmla="*/ 9049 h 10516"/>
              <a:gd name="connsiteX0" fmla="*/ 174 w 45743"/>
              <a:gd name="connsiteY0" fmla="*/ 9049 h 9101"/>
              <a:gd name="connsiteX1" fmla="*/ 45742 w 45743"/>
              <a:gd name="connsiteY1" fmla="*/ 8442 h 9101"/>
              <a:gd name="connsiteX2" fmla="*/ 45245 w 45743"/>
              <a:gd name="connsiteY2" fmla="*/ 6829 h 9101"/>
              <a:gd name="connsiteX3" fmla="*/ 53 w 45743"/>
              <a:gd name="connsiteY3" fmla="*/ 0 h 9101"/>
              <a:gd name="connsiteX4" fmla="*/ 174 w 45743"/>
              <a:gd name="connsiteY4" fmla="*/ 9049 h 9101"/>
              <a:gd name="connsiteX0" fmla="*/ 38 w 10079"/>
              <a:gd name="connsiteY0" fmla="*/ 9943 h 10000"/>
              <a:gd name="connsiteX1" fmla="*/ 10000 w 10079"/>
              <a:gd name="connsiteY1" fmla="*/ 9276 h 10000"/>
              <a:gd name="connsiteX2" fmla="*/ 10079 w 10079"/>
              <a:gd name="connsiteY2" fmla="*/ 7129 h 10000"/>
              <a:gd name="connsiteX3" fmla="*/ 12 w 10079"/>
              <a:gd name="connsiteY3" fmla="*/ 0 h 10000"/>
              <a:gd name="connsiteX4" fmla="*/ 38 w 10079"/>
              <a:gd name="connsiteY4" fmla="*/ 9943 h 10000"/>
              <a:gd name="connsiteX0" fmla="*/ 38 w 10079"/>
              <a:gd name="connsiteY0" fmla="*/ 9943 h 10000"/>
              <a:gd name="connsiteX1" fmla="*/ 10000 w 10079"/>
              <a:gd name="connsiteY1" fmla="*/ 9276 h 10000"/>
              <a:gd name="connsiteX2" fmla="*/ 10079 w 10079"/>
              <a:gd name="connsiteY2" fmla="*/ 7129 h 10000"/>
              <a:gd name="connsiteX3" fmla="*/ 12 w 10079"/>
              <a:gd name="connsiteY3" fmla="*/ 0 h 10000"/>
              <a:gd name="connsiteX4" fmla="*/ 38 w 10079"/>
              <a:gd name="connsiteY4" fmla="*/ 9943 h 10000"/>
              <a:gd name="connsiteX0" fmla="*/ 38 w 10079"/>
              <a:gd name="connsiteY0" fmla="*/ 9943 h 10062"/>
              <a:gd name="connsiteX1" fmla="*/ 10000 w 10079"/>
              <a:gd name="connsiteY1" fmla="*/ 9276 h 10062"/>
              <a:gd name="connsiteX2" fmla="*/ 10079 w 10079"/>
              <a:gd name="connsiteY2" fmla="*/ 7129 h 10062"/>
              <a:gd name="connsiteX3" fmla="*/ 12 w 10079"/>
              <a:gd name="connsiteY3" fmla="*/ 0 h 10062"/>
              <a:gd name="connsiteX4" fmla="*/ 38 w 10079"/>
              <a:gd name="connsiteY4" fmla="*/ 9943 h 10062"/>
              <a:gd name="connsiteX0" fmla="*/ 38 w 10079"/>
              <a:gd name="connsiteY0" fmla="*/ 9943 h 10062"/>
              <a:gd name="connsiteX1" fmla="*/ 10000 w 10079"/>
              <a:gd name="connsiteY1" fmla="*/ 9276 h 10062"/>
              <a:gd name="connsiteX2" fmla="*/ 10079 w 10079"/>
              <a:gd name="connsiteY2" fmla="*/ 7129 h 10062"/>
              <a:gd name="connsiteX3" fmla="*/ 12 w 10079"/>
              <a:gd name="connsiteY3" fmla="*/ 0 h 10062"/>
              <a:gd name="connsiteX4" fmla="*/ 38 w 10079"/>
              <a:gd name="connsiteY4" fmla="*/ 9943 h 10062"/>
              <a:gd name="connsiteX0" fmla="*/ 38 w 10079"/>
              <a:gd name="connsiteY0" fmla="*/ 9943 h 10055"/>
              <a:gd name="connsiteX1" fmla="*/ 10038 w 10079"/>
              <a:gd name="connsiteY1" fmla="*/ 9088 h 10055"/>
              <a:gd name="connsiteX2" fmla="*/ 10079 w 10079"/>
              <a:gd name="connsiteY2" fmla="*/ 7129 h 10055"/>
              <a:gd name="connsiteX3" fmla="*/ 12 w 10079"/>
              <a:gd name="connsiteY3" fmla="*/ 0 h 10055"/>
              <a:gd name="connsiteX4" fmla="*/ 38 w 10079"/>
              <a:gd name="connsiteY4" fmla="*/ 9943 h 10055"/>
              <a:gd name="connsiteX0" fmla="*/ 38 w 10079"/>
              <a:gd name="connsiteY0" fmla="*/ 9943 h 10055"/>
              <a:gd name="connsiteX1" fmla="*/ 10038 w 10079"/>
              <a:gd name="connsiteY1" fmla="*/ 9088 h 10055"/>
              <a:gd name="connsiteX2" fmla="*/ 10079 w 10079"/>
              <a:gd name="connsiteY2" fmla="*/ 7129 h 10055"/>
              <a:gd name="connsiteX3" fmla="*/ 12 w 10079"/>
              <a:gd name="connsiteY3" fmla="*/ 0 h 10055"/>
              <a:gd name="connsiteX4" fmla="*/ 38 w 10079"/>
              <a:gd name="connsiteY4" fmla="*/ 9943 h 10055"/>
              <a:gd name="connsiteX0" fmla="*/ 0 w 10041"/>
              <a:gd name="connsiteY0" fmla="*/ 9005 h 9117"/>
              <a:gd name="connsiteX1" fmla="*/ 10000 w 10041"/>
              <a:gd name="connsiteY1" fmla="*/ 8150 h 9117"/>
              <a:gd name="connsiteX2" fmla="*/ 10041 w 10041"/>
              <a:gd name="connsiteY2" fmla="*/ 6191 h 9117"/>
              <a:gd name="connsiteX3" fmla="*/ 613 w 10041"/>
              <a:gd name="connsiteY3" fmla="*/ 0 h 9117"/>
              <a:gd name="connsiteX4" fmla="*/ 0 w 10041"/>
              <a:gd name="connsiteY4" fmla="*/ 9005 h 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41" h="9117">
                <a:moveTo>
                  <a:pt x="0" y="9005"/>
                </a:moveTo>
                <a:cubicBezTo>
                  <a:pt x="940" y="9678"/>
                  <a:pt x="2065" y="7058"/>
                  <a:pt x="10000" y="8150"/>
                </a:cubicBezTo>
                <a:cubicBezTo>
                  <a:pt x="10012" y="7247"/>
                  <a:pt x="9901" y="6483"/>
                  <a:pt x="10041" y="6191"/>
                </a:cubicBezTo>
                <a:cubicBezTo>
                  <a:pt x="3022" y="5602"/>
                  <a:pt x="1166" y="4276"/>
                  <a:pt x="613" y="0"/>
                </a:cubicBezTo>
                <a:cubicBezTo>
                  <a:pt x="564" y="3878"/>
                  <a:pt x="46" y="5035"/>
                  <a:pt x="0" y="9005"/>
                </a:cubicBezTo>
                <a:close/>
              </a:path>
            </a:pathLst>
          </a:custGeom>
          <a:gradFill rotWithShape="1">
            <a:gsLst>
              <a:gs pos="0">
                <a:schemeClr val="accent2">
                  <a:lumMod val="40000"/>
                  <a:lumOff val="60000"/>
                  <a:alpha val="6100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txBody>
          <a:bodyPr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16768" name="Group 21">
            <a:extLst>
              <a:ext uri="{FF2B5EF4-FFF2-40B4-BE49-F238E27FC236}">
                <a16:creationId xmlns:a16="http://schemas.microsoft.com/office/drawing/2014/main" id="{CF196611-EE87-4EC1-9269-A1794D9930EE}"/>
              </a:ext>
            </a:extLst>
          </p:cNvPr>
          <p:cNvGrpSpPr>
            <a:grpSpLocks/>
          </p:cNvGrpSpPr>
          <p:nvPr/>
        </p:nvGrpSpPr>
        <p:grpSpPr bwMode="auto">
          <a:xfrm>
            <a:off x="4000500" y="6242050"/>
            <a:ext cx="501650" cy="233363"/>
            <a:chOff x="3600" y="219"/>
            <a:chExt cx="360" cy="175"/>
          </a:xfrm>
        </p:grpSpPr>
        <p:sp>
          <p:nvSpPr>
            <p:cNvPr id="116938" name="Oval 22">
              <a:extLst>
                <a:ext uri="{FF2B5EF4-FFF2-40B4-BE49-F238E27FC236}">
                  <a16:creationId xmlns:a16="http://schemas.microsoft.com/office/drawing/2014/main" id="{69EDA648-0391-4EAA-98A4-8BA06B12D5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939" name="Line 23">
              <a:extLst>
                <a:ext uri="{FF2B5EF4-FFF2-40B4-BE49-F238E27FC236}">
                  <a16:creationId xmlns:a16="http://schemas.microsoft.com/office/drawing/2014/main" id="{B75C057F-B5F4-4EAF-91FF-6FDFED85A0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40" name="Line 24">
              <a:extLst>
                <a:ext uri="{FF2B5EF4-FFF2-40B4-BE49-F238E27FC236}">
                  <a16:creationId xmlns:a16="http://schemas.microsoft.com/office/drawing/2014/main" id="{6C9C772F-8E5C-4119-A9B6-C636080BD6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41" name="Rectangle 25">
              <a:extLst>
                <a:ext uri="{FF2B5EF4-FFF2-40B4-BE49-F238E27FC236}">
                  <a16:creationId xmlns:a16="http://schemas.microsoft.com/office/drawing/2014/main" id="{8A860749-CE19-4B89-996F-A2D655452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942" name="Oval 26">
              <a:extLst>
                <a:ext uri="{FF2B5EF4-FFF2-40B4-BE49-F238E27FC236}">
                  <a16:creationId xmlns:a16="http://schemas.microsoft.com/office/drawing/2014/main" id="{020FCBCF-43E4-44A5-A312-1C07B62115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grpSp>
          <p:nvGrpSpPr>
            <p:cNvPr id="116943" name="Group 27">
              <a:extLst>
                <a:ext uri="{FF2B5EF4-FFF2-40B4-BE49-F238E27FC236}">
                  <a16:creationId xmlns:a16="http://schemas.microsoft.com/office/drawing/2014/main" id="{4C63A839-DA53-4C34-ABB5-27FE7D4E31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6948" name="Line 28">
                <a:extLst>
                  <a:ext uri="{FF2B5EF4-FFF2-40B4-BE49-F238E27FC236}">
                    <a16:creationId xmlns:a16="http://schemas.microsoft.com/office/drawing/2014/main" id="{7C599C2F-DB2E-46F6-B83E-5763F28997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49" name="Line 29">
                <a:extLst>
                  <a:ext uri="{FF2B5EF4-FFF2-40B4-BE49-F238E27FC236}">
                    <a16:creationId xmlns:a16="http://schemas.microsoft.com/office/drawing/2014/main" id="{9FFDD25C-BA2A-41D1-B4DC-8A0BCD60F4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50" name="Line 30">
                <a:extLst>
                  <a:ext uri="{FF2B5EF4-FFF2-40B4-BE49-F238E27FC236}">
                    <a16:creationId xmlns:a16="http://schemas.microsoft.com/office/drawing/2014/main" id="{CB184016-0AAB-4F81-94C8-62C9AD65EB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6944" name="Group 31">
              <a:extLst>
                <a:ext uri="{FF2B5EF4-FFF2-40B4-BE49-F238E27FC236}">
                  <a16:creationId xmlns:a16="http://schemas.microsoft.com/office/drawing/2014/main" id="{82005897-9DC0-475F-A04D-8C71523EAC8F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6945" name="Line 32">
                <a:extLst>
                  <a:ext uri="{FF2B5EF4-FFF2-40B4-BE49-F238E27FC236}">
                    <a16:creationId xmlns:a16="http://schemas.microsoft.com/office/drawing/2014/main" id="{1A90DF7B-C64D-4C38-83A5-EE14D98352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46" name="Line 33">
                <a:extLst>
                  <a:ext uri="{FF2B5EF4-FFF2-40B4-BE49-F238E27FC236}">
                    <a16:creationId xmlns:a16="http://schemas.microsoft.com/office/drawing/2014/main" id="{BA6CC15C-5366-4527-BC43-F3FBFD2E7B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47" name="Line 34">
                <a:extLst>
                  <a:ext uri="{FF2B5EF4-FFF2-40B4-BE49-F238E27FC236}">
                    <a16:creationId xmlns:a16="http://schemas.microsoft.com/office/drawing/2014/main" id="{5B03E113-80F2-4225-A6E2-1802C8C732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cxnSp>
        <p:nvCxnSpPr>
          <p:cNvPr id="116769" name="Straight Connector 81">
            <a:extLst>
              <a:ext uri="{FF2B5EF4-FFF2-40B4-BE49-F238E27FC236}">
                <a16:creationId xmlns:a16="http://schemas.microsoft.com/office/drawing/2014/main" id="{0B0B25D8-5C5E-4270-8CFA-789B3BFB5A3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62075" y="3262313"/>
            <a:ext cx="5856288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6770" name="Text Box 106">
            <a:extLst>
              <a:ext uri="{FF2B5EF4-FFF2-40B4-BE49-F238E27FC236}">
                <a16:creationId xmlns:a16="http://schemas.microsoft.com/office/drawing/2014/main" id="{5F232925-66A9-4AD0-A6B2-487EDC6E8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03325" y="2827338"/>
            <a:ext cx="1358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00"/>
                </a:solidFill>
              </a:rPr>
              <a:t>control plane</a:t>
            </a:r>
          </a:p>
        </p:txBody>
      </p:sp>
      <p:sp>
        <p:nvSpPr>
          <p:cNvPr id="116771" name="Text Box 106">
            <a:extLst>
              <a:ext uri="{FF2B5EF4-FFF2-40B4-BE49-F238E27FC236}">
                <a16:creationId xmlns:a16="http://schemas.microsoft.com/office/drawing/2014/main" id="{4EA9A90A-5B6F-45F9-B5B0-1A010C2B5F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7613" y="3313113"/>
            <a:ext cx="11430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600">
                <a:solidFill>
                  <a:srgbClr val="000000"/>
                </a:solidFill>
              </a:rPr>
              <a:t>data plane</a:t>
            </a:r>
          </a:p>
        </p:txBody>
      </p:sp>
      <p:sp>
        <p:nvSpPr>
          <p:cNvPr id="85" name="AutoShape 118">
            <a:extLst>
              <a:ext uri="{FF2B5EF4-FFF2-40B4-BE49-F238E27FC236}">
                <a16:creationId xmlns:a16="http://schemas.microsoft.com/office/drawing/2014/main" id="{D337A053-52B3-453F-8457-968E3B18106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175000" y="3048000"/>
            <a:ext cx="992188" cy="122238"/>
          </a:xfrm>
          <a:prstGeom prst="rightArrow">
            <a:avLst>
              <a:gd name="adj1" fmla="val 51167"/>
              <a:gd name="adj2" fmla="val 83902"/>
            </a:avLst>
          </a:prstGeom>
          <a:solidFill>
            <a:schemeClr val="accent1">
              <a:lumMod val="50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6773" name="Freeform 91">
            <a:extLst>
              <a:ext uri="{FF2B5EF4-FFF2-40B4-BE49-F238E27FC236}">
                <a16:creationId xmlns:a16="http://schemas.microsoft.com/office/drawing/2014/main" id="{068A0720-93CC-4DC8-B29C-AC8BD9EA1912}"/>
              </a:ext>
            </a:extLst>
          </p:cNvPr>
          <p:cNvSpPr>
            <a:spLocks/>
          </p:cNvSpPr>
          <p:nvPr/>
        </p:nvSpPr>
        <p:spPr bwMode="auto">
          <a:xfrm>
            <a:off x="4968875" y="5416550"/>
            <a:ext cx="474663" cy="582613"/>
          </a:xfrm>
          <a:custGeom>
            <a:avLst/>
            <a:gdLst>
              <a:gd name="T0" fmla="*/ 0 w 318"/>
              <a:gd name="T1" fmla="*/ 0 h 194"/>
              <a:gd name="T2" fmla="*/ 2147483647 w 318"/>
              <a:gd name="T3" fmla="*/ 2147483647 h 194"/>
              <a:gd name="T4" fmla="*/ 0 60000 65536"/>
              <a:gd name="T5" fmla="*/ 0 60000 65536"/>
              <a:gd name="T6" fmla="*/ 0 w 318"/>
              <a:gd name="T7" fmla="*/ 0 h 194"/>
              <a:gd name="T8" fmla="*/ 318 w 318"/>
              <a:gd name="T9" fmla="*/ 194 h 19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18" h="194">
                <a:moveTo>
                  <a:pt x="0" y="0"/>
                </a:moveTo>
                <a:lnTo>
                  <a:pt x="318" y="194"/>
                </a:ln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16774" name="Group 35">
            <a:extLst>
              <a:ext uri="{FF2B5EF4-FFF2-40B4-BE49-F238E27FC236}">
                <a16:creationId xmlns:a16="http://schemas.microsoft.com/office/drawing/2014/main" id="{B32DAC8E-589A-4EA3-A7A4-D5E0F52421D4}"/>
              </a:ext>
            </a:extLst>
          </p:cNvPr>
          <p:cNvGrpSpPr>
            <a:grpSpLocks/>
          </p:cNvGrpSpPr>
          <p:nvPr/>
        </p:nvGrpSpPr>
        <p:grpSpPr bwMode="auto">
          <a:xfrm>
            <a:off x="4675188" y="5195888"/>
            <a:ext cx="501650" cy="233362"/>
            <a:chOff x="3600" y="219"/>
            <a:chExt cx="360" cy="175"/>
          </a:xfrm>
        </p:grpSpPr>
        <p:sp>
          <p:nvSpPr>
            <p:cNvPr id="116925" name="Oval 36">
              <a:extLst>
                <a:ext uri="{FF2B5EF4-FFF2-40B4-BE49-F238E27FC236}">
                  <a16:creationId xmlns:a16="http://schemas.microsoft.com/office/drawing/2014/main" id="{5D3BA7FD-AD03-4E53-B642-9FCCD38DB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926" name="Line 37">
              <a:extLst>
                <a:ext uri="{FF2B5EF4-FFF2-40B4-BE49-F238E27FC236}">
                  <a16:creationId xmlns:a16="http://schemas.microsoft.com/office/drawing/2014/main" id="{35D6C375-D6ED-46BA-A7EF-E86A83BA24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27" name="Line 38">
              <a:extLst>
                <a:ext uri="{FF2B5EF4-FFF2-40B4-BE49-F238E27FC236}">
                  <a16:creationId xmlns:a16="http://schemas.microsoft.com/office/drawing/2014/main" id="{B77693A1-7BF6-4F1C-B6CA-2C7E2DA5B0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28" name="Rectangle 39">
              <a:extLst>
                <a:ext uri="{FF2B5EF4-FFF2-40B4-BE49-F238E27FC236}">
                  <a16:creationId xmlns:a16="http://schemas.microsoft.com/office/drawing/2014/main" id="{DD9CF3D0-C991-4757-89DC-BAB0DBE8C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929" name="Oval 40">
              <a:extLst>
                <a:ext uri="{FF2B5EF4-FFF2-40B4-BE49-F238E27FC236}">
                  <a16:creationId xmlns:a16="http://schemas.microsoft.com/office/drawing/2014/main" id="{DB8CFB08-DF8C-40DD-8043-C062DF476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grpSp>
          <p:nvGrpSpPr>
            <p:cNvPr id="116930" name="Group 41">
              <a:extLst>
                <a:ext uri="{FF2B5EF4-FFF2-40B4-BE49-F238E27FC236}">
                  <a16:creationId xmlns:a16="http://schemas.microsoft.com/office/drawing/2014/main" id="{BECA9EF7-2652-484B-B796-4245CBD547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6935" name="Line 42">
                <a:extLst>
                  <a:ext uri="{FF2B5EF4-FFF2-40B4-BE49-F238E27FC236}">
                    <a16:creationId xmlns:a16="http://schemas.microsoft.com/office/drawing/2014/main" id="{FEC8B612-C4E2-4AD6-9572-0CC1C4BAFFA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36" name="Line 43">
                <a:extLst>
                  <a:ext uri="{FF2B5EF4-FFF2-40B4-BE49-F238E27FC236}">
                    <a16:creationId xmlns:a16="http://schemas.microsoft.com/office/drawing/2014/main" id="{02D8F2BD-990A-41B9-B4FB-3A040EA383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37" name="Line 44">
                <a:extLst>
                  <a:ext uri="{FF2B5EF4-FFF2-40B4-BE49-F238E27FC236}">
                    <a16:creationId xmlns:a16="http://schemas.microsoft.com/office/drawing/2014/main" id="{94E62A8E-D4A6-41E7-A9C3-F571DCD1B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6931" name="Group 45">
              <a:extLst>
                <a:ext uri="{FF2B5EF4-FFF2-40B4-BE49-F238E27FC236}">
                  <a16:creationId xmlns:a16="http://schemas.microsoft.com/office/drawing/2014/main" id="{A294186A-659B-40C4-93F2-CC2B2F956644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6932" name="Line 46">
                <a:extLst>
                  <a:ext uri="{FF2B5EF4-FFF2-40B4-BE49-F238E27FC236}">
                    <a16:creationId xmlns:a16="http://schemas.microsoft.com/office/drawing/2014/main" id="{C906A6D8-6A91-429C-9A9D-E744350682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33" name="Line 47">
                <a:extLst>
                  <a:ext uri="{FF2B5EF4-FFF2-40B4-BE49-F238E27FC236}">
                    <a16:creationId xmlns:a16="http://schemas.microsoft.com/office/drawing/2014/main" id="{68526CE2-42ED-45CA-9889-AF1CE6B8A3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34" name="Line 48">
                <a:extLst>
                  <a:ext uri="{FF2B5EF4-FFF2-40B4-BE49-F238E27FC236}">
                    <a16:creationId xmlns:a16="http://schemas.microsoft.com/office/drawing/2014/main" id="{E37DFCD7-B827-4DE7-AA14-E9501ED604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116775" name="Group 63">
            <a:extLst>
              <a:ext uri="{FF2B5EF4-FFF2-40B4-BE49-F238E27FC236}">
                <a16:creationId xmlns:a16="http://schemas.microsoft.com/office/drawing/2014/main" id="{1E19A606-E834-4595-9ABF-A1EF2EF1E872}"/>
              </a:ext>
            </a:extLst>
          </p:cNvPr>
          <p:cNvGrpSpPr>
            <a:grpSpLocks/>
          </p:cNvGrpSpPr>
          <p:nvPr/>
        </p:nvGrpSpPr>
        <p:grpSpPr bwMode="auto">
          <a:xfrm>
            <a:off x="5226050" y="5962650"/>
            <a:ext cx="501650" cy="233363"/>
            <a:chOff x="3600" y="219"/>
            <a:chExt cx="360" cy="175"/>
          </a:xfrm>
        </p:grpSpPr>
        <p:sp>
          <p:nvSpPr>
            <p:cNvPr id="116912" name="Oval 64">
              <a:extLst>
                <a:ext uri="{FF2B5EF4-FFF2-40B4-BE49-F238E27FC236}">
                  <a16:creationId xmlns:a16="http://schemas.microsoft.com/office/drawing/2014/main" id="{2D38DC13-A44D-4A92-A30C-B8E2BDC957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8"/>
              <a:ext cx="357" cy="96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913" name="Line 65">
              <a:extLst>
                <a:ext uri="{FF2B5EF4-FFF2-40B4-BE49-F238E27FC236}">
                  <a16:creationId xmlns:a16="http://schemas.microsoft.com/office/drawing/2014/main" id="{65AE655B-098F-43EE-8833-6F3E4B464C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14" name="Line 66">
              <a:extLst>
                <a:ext uri="{FF2B5EF4-FFF2-40B4-BE49-F238E27FC236}">
                  <a16:creationId xmlns:a16="http://schemas.microsoft.com/office/drawing/2014/main" id="{6F8D9BC8-6DB8-4BB3-92DD-F3F1A627F7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6915" name="Rectangle 67">
              <a:extLst>
                <a:ext uri="{FF2B5EF4-FFF2-40B4-BE49-F238E27FC236}">
                  <a16:creationId xmlns:a16="http://schemas.microsoft.com/office/drawing/2014/main" id="{A212C9CB-9310-42D5-A725-2C7A088B8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2" cy="58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16916" name="Oval 68">
              <a:extLst>
                <a:ext uri="{FF2B5EF4-FFF2-40B4-BE49-F238E27FC236}">
                  <a16:creationId xmlns:a16="http://schemas.microsoft.com/office/drawing/2014/main" id="{A01CA61E-FFF8-4A34-9C0B-746226E9FC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grpSp>
          <p:nvGrpSpPr>
            <p:cNvPr id="116917" name="Group 69">
              <a:extLst>
                <a:ext uri="{FF2B5EF4-FFF2-40B4-BE49-F238E27FC236}">
                  <a16:creationId xmlns:a16="http://schemas.microsoft.com/office/drawing/2014/main" id="{83B4C1D0-CF06-4A5E-AB45-0E946E8468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6922" name="Line 70">
                <a:extLst>
                  <a:ext uri="{FF2B5EF4-FFF2-40B4-BE49-F238E27FC236}">
                    <a16:creationId xmlns:a16="http://schemas.microsoft.com/office/drawing/2014/main" id="{1EC6F966-E15F-46DC-B542-194F6E6AB3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23" name="Line 71">
                <a:extLst>
                  <a:ext uri="{FF2B5EF4-FFF2-40B4-BE49-F238E27FC236}">
                    <a16:creationId xmlns:a16="http://schemas.microsoft.com/office/drawing/2014/main" id="{83CA65DF-839E-498D-B176-27882DABE7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3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24" name="Line 72">
                <a:extLst>
                  <a:ext uri="{FF2B5EF4-FFF2-40B4-BE49-F238E27FC236}">
                    <a16:creationId xmlns:a16="http://schemas.microsoft.com/office/drawing/2014/main" id="{B054FA27-5C2F-409E-9316-37DED08180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16918" name="Group 73">
              <a:extLst>
                <a:ext uri="{FF2B5EF4-FFF2-40B4-BE49-F238E27FC236}">
                  <a16:creationId xmlns:a16="http://schemas.microsoft.com/office/drawing/2014/main" id="{090C3E1A-F15B-45A8-A8DC-04940F630363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6919" name="Line 74">
                <a:extLst>
                  <a:ext uri="{FF2B5EF4-FFF2-40B4-BE49-F238E27FC236}">
                    <a16:creationId xmlns:a16="http://schemas.microsoft.com/office/drawing/2014/main" id="{B4B3FCBB-CA27-4236-B8B0-C97AF9C3B9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6"/>
                <a:ext cx="50" cy="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20" name="Line 75">
                <a:extLst>
                  <a:ext uri="{FF2B5EF4-FFF2-40B4-BE49-F238E27FC236}">
                    <a16:creationId xmlns:a16="http://schemas.microsoft.com/office/drawing/2014/main" id="{D6DE329F-A5E5-4282-914C-A54B9DE97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6921" name="Line 76">
                <a:extLst>
                  <a:ext uri="{FF2B5EF4-FFF2-40B4-BE49-F238E27FC236}">
                    <a16:creationId xmlns:a16="http://schemas.microsoft.com/office/drawing/2014/main" id="{B848D8EF-05B9-48F3-939E-649D641A35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49"/>
                <a:ext cx="52" cy="97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16776" name="TextBox 114">
            <a:extLst>
              <a:ext uri="{FF2B5EF4-FFF2-40B4-BE49-F238E27FC236}">
                <a16:creationId xmlns:a16="http://schemas.microsoft.com/office/drawing/2014/main" id="{7780B09F-85D7-43E0-90B9-F6900DF77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638" y="1087438"/>
            <a:ext cx="78327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2000" dirty="0">
                <a:latin typeface="Comic Sans MS" panose="030F0702030302020204" pitchFamily="66" charset="0"/>
              </a:rPr>
              <a:t>Each router contains a </a:t>
            </a:r>
            <a:r>
              <a:rPr lang="en-US" altLang="zh-CN" sz="2000" i="1" dirty="0">
                <a:solidFill>
                  <a:srgbClr val="CC0000"/>
                </a:solidFill>
                <a:latin typeface="Comic Sans MS" panose="030F0702030302020204" pitchFamily="66" charset="0"/>
              </a:rPr>
              <a:t>flow table </a:t>
            </a:r>
            <a:r>
              <a:rPr lang="en-US" altLang="zh-CN" sz="2000" dirty="0">
                <a:latin typeface="Comic Sans MS" panose="030F0702030302020204" pitchFamily="66" charset="0"/>
              </a:rPr>
              <a:t>that is computed and distributed by a </a:t>
            </a:r>
            <a:r>
              <a:rPr lang="en-US" altLang="zh-CN" sz="2000" i="1" dirty="0">
                <a:latin typeface="Comic Sans MS" panose="030F0702030302020204" pitchFamily="66" charset="0"/>
              </a:rPr>
              <a:t>logically centralized </a:t>
            </a:r>
            <a:r>
              <a:rPr lang="en-US" altLang="zh-CN" sz="2000" dirty="0">
                <a:latin typeface="Comic Sans MS" panose="030F0702030302020204" pitchFamily="66" charset="0"/>
              </a:rPr>
              <a:t>routing controller</a:t>
            </a:r>
          </a:p>
        </p:txBody>
      </p:sp>
      <p:grpSp>
        <p:nvGrpSpPr>
          <p:cNvPr id="116777" name="Group 115">
            <a:extLst>
              <a:ext uri="{FF2B5EF4-FFF2-40B4-BE49-F238E27FC236}">
                <a16:creationId xmlns:a16="http://schemas.microsoft.com/office/drawing/2014/main" id="{83526466-DB3B-4377-A744-DC08F345161F}"/>
              </a:ext>
            </a:extLst>
          </p:cNvPr>
          <p:cNvGrpSpPr>
            <a:grpSpLocks/>
          </p:cNvGrpSpPr>
          <p:nvPr/>
        </p:nvGrpSpPr>
        <p:grpSpPr bwMode="auto">
          <a:xfrm>
            <a:off x="3498850" y="2647950"/>
            <a:ext cx="328613" cy="247650"/>
            <a:chOff x="8481778" y="1650237"/>
            <a:chExt cx="327460" cy="247650"/>
          </a:xfrm>
        </p:grpSpPr>
        <p:sp>
          <p:nvSpPr>
            <p:cNvPr id="116907" name="Rectangle 129">
              <a:extLst>
                <a:ext uri="{FF2B5EF4-FFF2-40B4-BE49-F238E27FC236}">
                  <a16:creationId xmlns:a16="http://schemas.microsoft.com/office/drawing/2014/main" id="{ED21C498-A008-44DC-ACD6-3040672F5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908" name="Line 130">
              <a:extLst>
                <a:ext uri="{FF2B5EF4-FFF2-40B4-BE49-F238E27FC236}">
                  <a16:creationId xmlns:a16="http://schemas.microsoft.com/office/drawing/2014/main" id="{FEDD2F6D-B17A-42CA-A702-E90ED3A4E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909" name="Line 131">
              <a:extLst>
                <a:ext uri="{FF2B5EF4-FFF2-40B4-BE49-F238E27FC236}">
                  <a16:creationId xmlns:a16="http://schemas.microsoft.com/office/drawing/2014/main" id="{F1B3F917-DC71-45CF-8834-69A0B68ECE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910" name="Line 132">
              <a:extLst>
                <a:ext uri="{FF2B5EF4-FFF2-40B4-BE49-F238E27FC236}">
                  <a16:creationId xmlns:a16="http://schemas.microsoft.com/office/drawing/2014/main" id="{8E0FE017-21E4-4934-BBA4-855B98B3F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911" name="Line 130">
              <a:extLst>
                <a:ext uri="{FF2B5EF4-FFF2-40B4-BE49-F238E27FC236}">
                  <a16:creationId xmlns:a16="http://schemas.microsoft.com/office/drawing/2014/main" id="{25E27B05-9E5C-4230-9EAB-AF73DAB4B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778" name="Group 121">
            <a:extLst>
              <a:ext uri="{FF2B5EF4-FFF2-40B4-BE49-F238E27FC236}">
                <a16:creationId xmlns:a16="http://schemas.microsoft.com/office/drawing/2014/main" id="{D9B15473-B283-4EBC-BEA2-C5BCC45AF356}"/>
              </a:ext>
            </a:extLst>
          </p:cNvPr>
          <p:cNvGrpSpPr>
            <a:grpSpLocks/>
          </p:cNvGrpSpPr>
          <p:nvPr/>
        </p:nvGrpSpPr>
        <p:grpSpPr bwMode="auto">
          <a:xfrm>
            <a:off x="2700338" y="3592513"/>
            <a:ext cx="2005012" cy="1449387"/>
            <a:chOff x="1215873" y="2346199"/>
            <a:chExt cx="2004836" cy="1450803"/>
          </a:xfrm>
        </p:grpSpPr>
        <p:sp>
          <p:nvSpPr>
            <p:cNvPr id="116853" name="Rectangle 4">
              <a:extLst>
                <a:ext uri="{FF2B5EF4-FFF2-40B4-BE49-F238E27FC236}">
                  <a16:creationId xmlns:a16="http://schemas.microsoft.com/office/drawing/2014/main" id="{BC803FDA-7A27-48A3-93D0-160C00A16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0309" y="2346199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C6855AC2-4AE1-4710-90C8-D845487A827A}"/>
                </a:ext>
              </a:extLst>
            </p:cNvPr>
            <p:cNvSpPr/>
            <p:nvPr/>
          </p:nvSpPr>
          <p:spPr bwMode="auto">
            <a:xfrm>
              <a:off x="1933360" y="2662420"/>
              <a:ext cx="661929" cy="106148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8A6A299-D902-446A-81DB-6C9F1C25CED1}"/>
                </a:ext>
              </a:extLst>
            </p:cNvPr>
            <p:cNvSpPr/>
            <p:nvPr/>
          </p:nvSpPr>
          <p:spPr bwMode="auto">
            <a:xfrm>
              <a:off x="1307940" y="2665598"/>
              <a:ext cx="622245" cy="105830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6856" name="Rectangle 125">
              <a:extLst>
                <a:ext uri="{FF2B5EF4-FFF2-40B4-BE49-F238E27FC236}">
                  <a16:creationId xmlns:a16="http://schemas.microsoft.com/office/drawing/2014/main" id="{80CFB194-6674-4E34-94A0-D781B26F3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231" y="2412920"/>
              <a:ext cx="1855396" cy="248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57" name="Text Box 110">
              <a:extLst>
                <a:ext uri="{FF2B5EF4-FFF2-40B4-BE49-F238E27FC236}">
                  <a16:creationId xmlns:a16="http://schemas.microsoft.com/office/drawing/2014/main" id="{5567D638-6A69-4636-8B3E-B71F4518B1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09902" y="2374246"/>
              <a:ext cx="13622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400">
                  <a:solidFill>
                    <a:srgbClr val="000000"/>
                  </a:solidFill>
                </a:rPr>
                <a:t>local flow table</a:t>
              </a:r>
            </a:p>
          </p:txBody>
        </p:sp>
        <p:sp>
          <p:nvSpPr>
            <p:cNvPr id="116858" name="Rectangle 127">
              <a:extLst>
                <a:ext uri="{FF2B5EF4-FFF2-40B4-BE49-F238E27FC236}">
                  <a16:creationId xmlns:a16="http://schemas.microsoft.com/office/drawing/2014/main" id="{3F4243FD-F73D-4093-BA0E-C661B17C58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7523" y="2660713"/>
              <a:ext cx="542081" cy="1060704"/>
            </a:xfrm>
            <a:prstGeom prst="rect">
              <a:avLst/>
            </a:prstGeom>
            <a:solidFill>
              <a:srgbClr val="FF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59" name="Text Box 111">
              <a:extLst>
                <a:ext uri="{FF2B5EF4-FFF2-40B4-BE49-F238E27FC236}">
                  <a16:creationId xmlns:a16="http://schemas.microsoft.com/office/drawing/2014/main" id="{53D02249-8C3E-4E2F-A05C-FA67D15232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5873" y="2656551"/>
              <a:ext cx="200483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US" altLang="zh-CN" sz="1200">
                  <a:solidFill>
                    <a:srgbClr val="000000"/>
                  </a:solidFill>
                </a:rPr>
                <a:t>headers  counters  actions</a:t>
              </a:r>
            </a:p>
          </p:txBody>
        </p:sp>
        <p:sp>
          <p:nvSpPr>
            <p:cNvPr id="116860" name="Line 116">
              <a:extLst>
                <a:ext uri="{FF2B5EF4-FFF2-40B4-BE49-F238E27FC236}">
                  <a16:creationId xmlns:a16="http://schemas.microsoft.com/office/drawing/2014/main" id="{E9ED0190-A4D3-4D98-A881-C5608F9642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7142" y="2927136"/>
              <a:ext cx="186048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16861" name="Group 130">
              <a:extLst>
                <a:ext uri="{FF2B5EF4-FFF2-40B4-BE49-F238E27FC236}">
                  <a16:creationId xmlns:a16="http://schemas.microsoft.com/office/drawing/2014/main" id="{A175AD2D-B604-483D-BD08-6C6A0E9EC4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2231" y="2965801"/>
              <a:ext cx="1840959" cy="207818"/>
              <a:chOff x="1302231" y="2991457"/>
              <a:chExt cx="1840959" cy="207818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5C663C5F-53DD-48A3-BC44-B9F5C61CE709}"/>
                  </a:ext>
                </a:extLst>
              </p:cNvPr>
              <p:cNvGrpSpPr/>
              <p:nvPr/>
            </p:nvGrpSpPr>
            <p:grpSpPr>
              <a:xfrm>
                <a:off x="1302231" y="2991457"/>
                <a:ext cx="1840959" cy="207818"/>
                <a:chOff x="360121" y="3045496"/>
                <a:chExt cx="627425" cy="207818"/>
              </a:xfrm>
              <a:solidFill>
                <a:schemeClr val="bg1"/>
              </a:solidFill>
            </p:grpSpPr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CCD93EBA-FA2A-400B-B7A8-505973B312F8}"/>
                    </a:ext>
                  </a:extLst>
                </p:cNvPr>
                <p:cNvSpPr/>
                <p:nvPr/>
              </p:nvSpPr>
              <p:spPr bwMode="auto">
                <a:xfrm>
                  <a:off x="360121" y="3045496"/>
                  <a:ext cx="627425" cy="207818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solidFill>
                      <a:srgbClr val="A6A6A6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0DC87251-816D-446F-89CD-3D77633015EF}"/>
                    </a:ext>
                  </a:extLst>
                </p:cNvPr>
                <p:cNvCxnSpPr/>
                <p:nvPr/>
              </p:nvCxnSpPr>
              <p:spPr bwMode="auto">
                <a:xfrm>
                  <a:off x="544967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3933626E-4997-44FC-BE5A-A386F80A5BF3}"/>
                    </a:ext>
                  </a:extLst>
                </p:cNvPr>
                <p:cNvCxnSpPr/>
                <p:nvPr/>
              </p:nvCxnSpPr>
              <p:spPr bwMode="auto">
                <a:xfrm>
                  <a:off x="382554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49A60B90-003E-4D4A-86E9-60A1914330E1}"/>
                    </a:ext>
                  </a:extLst>
                </p:cNvPr>
                <p:cNvCxnSpPr/>
                <p:nvPr/>
              </p:nvCxnSpPr>
              <p:spPr bwMode="auto">
                <a:xfrm>
                  <a:off x="407636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F7737D8B-DCCB-4CB2-B173-5CD70535545B}"/>
                    </a:ext>
                  </a:extLst>
                </p:cNvPr>
                <p:cNvCxnSpPr/>
                <p:nvPr/>
              </p:nvCxnSpPr>
              <p:spPr bwMode="auto">
                <a:xfrm>
                  <a:off x="599093" y="3046412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522935A2-5C08-40B2-AFA6-95F86EA36376}"/>
                    </a:ext>
                  </a:extLst>
                </p:cNvPr>
                <p:cNvCxnSpPr/>
                <p:nvPr/>
              </p:nvCxnSpPr>
              <p:spPr bwMode="auto">
                <a:xfrm>
                  <a:off x="77454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EE413DB-2806-48F6-973B-0BF2040E64B2}"/>
                    </a:ext>
                  </a:extLst>
                </p:cNvPr>
                <p:cNvCxnSpPr/>
                <p:nvPr/>
              </p:nvCxnSpPr>
              <p:spPr bwMode="auto">
                <a:xfrm>
                  <a:off x="82648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AFEF7F84-E3F4-4815-8652-11E2FF901AAE}"/>
                    </a:ext>
                  </a:extLst>
                </p:cNvPr>
                <p:cNvCxnSpPr/>
                <p:nvPr/>
              </p:nvCxnSpPr>
              <p:spPr bwMode="auto">
                <a:xfrm>
                  <a:off x="963675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A355B3AC-2831-47E6-A021-BBC811691744}"/>
                    </a:ext>
                  </a:extLst>
                </p:cNvPr>
                <p:cNvCxnSpPr/>
                <p:nvPr/>
              </p:nvCxnSpPr>
              <p:spPr bwMode="auto">
                <a:xfrm>
                  <a:off x="938600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16895" name="Group 182">
                <a:extLst>
                  <a:ext uri="{FF2B5EF4-FFF2-40B4-BE49-F238E27FC236}">
                    <a16:creationId xmlns:a16="http://schemas.microsoft.com/office/drawing/2014/main" id="{6B25D279-8A54-4626-92B6-C483CC80F46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6796" y="3077273"/>
                <a:ext cx="201593" cy="45719"/>
                <a:chOff x="1501140" y="3070859"/>
                <a:chExt cx="201593" cy="45719"/>
              </a:xfrm>
            </p:grpSpPr>
            <p:sp>
              <p:nvSpPr>
                <p:cNvPr id="116904" name="Oval 191">
                  <a:extLst>
                    <a:ext uri="{FF2B5EF4-FFF2-40B4-BE49-F238E27FC236}">
                      <a16:creationId xmlns:a16="http://schemas.microsoft.com/office/drawing/2014/main" id="{9E032020-0874-45CE-993A-95CA1D5EBF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905" name="Oval 192">
                  <a:extLst>
                    <a:ext uri="{FF2B5EF4-FFF2-40B4-BE49-F238E27FC236}">
                      <a16:creationId xmlns:a16="http://schemas.microsoft.com/office/drawing/2014/main" id="{7065A924-04B7-4D83-96F1-EA7D1CA2C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906" name="Oval 193">
                  <a:extLst>
                    <a:ext uri="{FF2B5EF4-FFF2-40B4-BE49-F238E27FC236}">
                      <a16:creationId xmlns:a16="http://schemas.microsoft.com/office/drawing/2014/main" id="{CC1E7628-6D70-4321-A692-8A58694B64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grpSp>
            <p:nvGrpSpPr>
              <p:cNvPr id="116896" name="Group 183">
                <a:extLst>
                  <a:ext uri="{FF2B5EF4-FFF2-40B4-BE49-F238E27FC236}">
                    <a16:creationId xmlns:a16="http://schemas.microsoft.com/office/drawing/2014/main" id="{4D39B710-C05A-4B1D-A7DB-7C4E2BDCD4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5472" y="3077473"/>
                <a:ext cx="201593" cy="45719"/>
                <a:chOff x="1501140" y="3070859"/>
                <a:chExt cx="201593" cy="45719"/>
              </a:xfrm>
            </p:grpSpPr>
            <p:sp>
              <p:nvSpPr>
                <p:cNvPr id="116901" name="Oval 188">
                  <a:extLst>
                    <a:ext uri="{FF2B5EF4-FFF2-40B4-BE49-F238E27FC236}">
                      <a16:creationId xmlns:a16="http://schemas.microsoft.com/office/drawing/2014/main" id="{0FB70F51-08F5-42BA-8666-AB039D389E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902" name="Oval 189">
                  <a:extLst>
                    <a:ext uri="{FF2B5EF4-FFF2-40B4-BE49-F238E27FC236}">
                      <a16:creationId xmlns:a16="http://schemas.microsoft.com/office/drawing/2014/main" id="{C2A7C128-4D04-4C40-9819-7DFB999136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903" name="Oval 190">
                  <a:extLst>
                    <a:ext uri="{FF2B5EF4-FFF2-40B4-BE49-F238E27FC236}">
                      <a16:creationId xmlns:a16="http://schemas.microsoft.com/office/drawing/2014/main" id="{F2EE8EB7-E568-40CD-B34A-744174775D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grpSp>
            <p:nvGrpSpPr>
              <p:cNvPr id="116897" name="Group 184">
                <a:extLst>
                  <a:ext uri="{FF2B5EF4-FFF2-40B4-BE49-F238E27FC236}">
                    <a16:creationId xmlns:a16="http://schemas.microsoft.com/office/drawing/2014/main" id="{9098492C-E70E-486F-9F02-D5CBB5E150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4906" y="3077673"/>
                <a:ext cx="201593" cy="45719"/>
                <a:chOff x="1501140" y="3070859"/>
                <a:chExt cx="201593" cy="45719"/>
              </a:xfrm>
            </p:grpSpPr>
            <p:sp>
              <p:nvSpPr>
                <p:cNvPr id="116898" name="Oval 185">
                  <a:extLst>
                    <a:ext uri="{FF2B5EF4-FFF2-40B4-BE49-F238E27FC236}">
                      <a16:creationId xmlns:a16="http://schemas.microsoft.com/office/drawing/2014/main" id="{41640278-079B-45C1-822A-569AC73FDC1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99" name="Oval 186">
                  <a:extLst>
                    <a:ext uri="{FF2B5EF4-FFF2-40B4-BE49-F238E27FC236}">
                      <a16:creationId xmlns:a16="http://schemas.microsoft.com/office/drawing/2014/main" id="{CD52E20E-35BC-4E2A-8380-02DD388BA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900" name="Oval 187">
                  <a:extLst>
                    <a:ext uri="{FF2B5EF4-FFF2-40B4-BE49-F238E27FC236}">
                      <a16:creationId xmlns:a16="http://schemas.microsoft.com/office/drawing/2014/main" id="{CEFA0E1B-96A1-4DBD-AC03-19B5483F85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</p:grpSp>
        <p:grpSp>
          <p:nvGrpSpPr>
            <p:cNvPr id="116862" name="Group 131">
              <a:extLst>
                <a:ext uri="{FF2B5EF4-FFF2-40B4-BE49-F238E27FC236}">
                  <a16:creationId xmlns:a16="http://schemas.microsoft.com/office/drawing/2014/main" id="{E5657B53-8CDD-4E9F-9DBE-C0FE878AD8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0350" y="3205689"/>
              <a:ext cx="1840959" cy="207818"/>
              <a:chOff x="1302231" y="2991457"/>
              <a:chExt cx="1840959" cy="207818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276E56C-272E-4124-A094-51C8F00C7441}"/>
                  </a:ext>
                </a:extLst>
              </p:cNvPr>
              <p:cNvGrpSpPr/>
              <p:nvPr/>
            </p:nvGrpSpPr>
            <p:grpSpPr>
              <a:xfrm>
                <a:off x="1302231" y="2991457"/>
                <a:ext cx="1840959" cy="207818"/>
                <a:chOff x="360121" y="3045496"/>
                <a:chExt cx="627425" cy="207818"/>
              </a:xfrm>
              <a:solidFill>
                <a:schemeClr val="bg1"/>
              </a:solidFill>
            </p:grpSpPr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A24304E2-10F2-45B9-BD66-D19CA47A4064}"/>
                    </a:ext>
                  </a:extLst>
                </p:cNvPr>
                <p:cNvSpPr/>
                <p:nvPr/>
              </p:nvSpPr>
              <p:spPr bwMode="auto">
                <a:xfrm>
                  <a:off x="360121" y="3045496"/>
                  <a:ext cx="627425" cy="207818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solidFill>
                      <a:srgbClr val="A6A6A6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99B4490A-4726-4471-8B70-869085E7D7CC}"/>
                    </a:ext>
                  </a:extLst>
                </p:cNvPr>
                <p:cNvCxnSpPr/>
                <p:nvPr/>
              </p:nvCxnSpPr>
              <p:spPr bwMode="auto">
                <a:xfrm>
                  <a:off x="544967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CBFEB83A-F575-4EE6-A04E-9F607B11FAC4}"/>
                    </a:ext>
                  </a:extLst>
                </p:cNvPr>
                <p:cNvCxnSpPr/>
                <p:nvPr/>
              </p:nvCxnSpPr>
              <p:spPr bwMode="auto">
                <a:xfrm>
                  <a:off x="382554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B818D201-E68A-494D-B99F-0D836825B492}"/>
                    </a:ext>
                  </a:extLst>
                </p:cNvPr>
                <p:cNvCxnSpPr/>
                <p:nvPr/>
              </p:nvCxnSpPr>
              <p:spPr bwMode="auto">
                <a:xfrm>
                  <a:off x="407636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68FF9380-989A-4325-9606-0B5E66F7E6DB}"/>
                    </a:ext>
                  </a:extLst>
                </p:cNvPr>
                <p:cNvCxnSpPr/>
                <p:nvPr/>
              </p:nvCxnSpPr>
              <p:spPr bwMode="auto">
                <a:xfrm>
                  <a:off x="599093" y="3046412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D4117A8E-43D9-4CC4-8120-3FC1BE78BA11}"/>
                    </a:ext>
                  </a:extLst>
                </p:cNvPr>
                <p:cNvCxnSpPr/>
                <p:nvPr/>
              </p:nvCxnSpPr>
              <p:spPr bwMode="auto">
                <a:xfrm>
                  <a:off x="77454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6BD13913-ECF6-4AD6-9C55-F8BAD4C5A219}"/>
                    </a:ext>
                  </a:extLst>
                </p:cNvPr>
                <p:cNvCxnSpPr/>
                <p:nvPr/>
              </p:nvCxnSpPr>
              <p:spPr bwMode="auto">
                <a:xfrm>
                  <a:off x="82648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C8E5741D-57B3-4FFA-88D4-E2DBF517E188}"/>
                    </a:ext>
                  </a:extLst>
                </p:cNvPr>
                <p:cNvCxnSpPr/>
                <p:nvPr/>
              </p:nvCxnSpPr>
              <p:spPr bwMode="auto">
                <a:xfrm>
                  <a:off x="963675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7B6F5FD2-9855-4A6D-90CF-3CFB01F1495C}"/>
                    </a:ext>
                  </a:extLst>
                </p:cNvPr>
                <p:cNvCxnSpPr/>
                <p:nvPr/>
              </p:nvCxnSpPr>
              <p:spPr bwMode="auto">
                <a:xfrm>
                  <a:off x="938600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16882" name="Group 160">
                <a:extLst>
                  <a:ext uri="{FF2B5EF4-FFF2-40B4-BE49-F238E27FC236}">
                    <a16:creationId xmlns:a16="http://schemas.microsoft.com/office/drawing/2014/main" id="{1688364B-ABE8-41E3-9095-0425AE1725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6796" y="3077273"/>
                <a:ext cx="201593" cy="45719"/>
                <a:chOff x="1501140" y="3070859"/>
                <a:chExt cx="201593" cy="45719"/>
              </a:xfrm>
            </p:grpSpPr>
            <p:sp>
              <p:nvSpPr>
                <p:cNvPr id="116891" name="Oval 169">
                  <a:extLst>
                    <a:ext uri="{FF2B5EF4-FFF2-40B4-BE49-F238E27FC236}">
                      <a16:creationId xmlns:a16="http://schemas.microsoft.com/office/drawing/2014/main" id="{B7D2A648-EEE6-4F91-BFA9-A5D766903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92" name="Oval 170">
                  <a:extLst>
                    <a:ext uri="{FF2B5EF4-FFF2-40B4-BE49-F238E27FC236}">
                      <a16:creationId xmlns:a16="http://schemas.microsoft.com/office/drawing/2014/main" id="{A7DD50D3-2DC3-408E-B9DF-C2A2B47666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93" name="Oval 171">
                  <a:extLst>
                    <a:ext uri="{FF2B5EF4-FFF2-40B4-BE49-F238E27FC236}">
                      <a16:creationId xmlns:a16="http://schemas.microsoft.com/office/drawing/2014/main" id="{11AC5885-1DE0-471A-B6F6-1B5B181B5F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grpSp>
            <p:nvGrpSpPr>
              <p:cNvPr id="116883" name="Group 161">
                <a:extLst>
                  <a:ext uri="{FF2B5EF4-FFF2-40B4-BE49-F238E27FC236}">
                    <a16:creationId xmlns:a16="http://schemas.microsoft.com/office/drawing/2014/main" id="{CCCF1236-5B3E-4C88-B502-71A4CE2B99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5472" y="3077473"/>
                <a:ext cx="201593" cy="45719"/>
                <a:chOff x="1501140" y="3070859"/>
                <a:chExt cx="201593" cy="45719"/>
              </a:xfrm>
            </p:grpSpPr>
            <p:sp>
              <p:nvSpPr>
                <p:cNvPr id="116888" name="Oval 166">
                  <a:extLst>
                    <a:ext uri="{FF2B5EF4-FFF2-40B4-BE49-F238E27FC236}">
                      <a16:creationId xmlns:a16="http://schemas.microsoft.com/office/drawing/2014/main" id="{495BAA51-D902-4ED6-B70B-FA2CA9299E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89" name="Oval 167">
                  <a:extLst>
                    <a:ext uri="{FF2B5EF4-FFF2-40B4-BE49-F238E27FC236}">
                      <a16:creationId xmlns:a16="http://schemas.microsoft.com/office/drawing/2014/main" id="{EC159448-DFBD-4CF8-AC99-5D11C2618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90" name="Oval 168">
                  <a:extLst>
                    <a:ext uri="{FF2B5EF4-FFF2-40B4-BE49-F238E27FC236}">
                      <a16:creationId xmlns:a16="http://schemas.microsoft.com/office/drawing/2014/main" id="{16A7E9DF-CB79-481E-AE15-6AA3522784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grpSp>
            <p:nvGrpSpPr>
              <p:cNvPr id="116884" name="Group 162">
                <a:extLst>
                  <a:ext uri="{FF2B5EF4-FFF2-40B4-BE49-F238E27FC236}">
                    <a16:creationId xmlns:a16="http://schemas.microsoft.com/office/drawing/2014/main" id="{209AC5F6-ABCF-44F9-A88E-B9F277AEF5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4906" y="3077673"/>
                <a:ext cx="201593" cy="45719"/>
                <a:chOff x="1501140" y="3070859"/>
                <a:chExt cx="201593" cy="45719"/>
              </a:xfrm>
            </p:grpSpPr>
            <p:sp>
              <p:nvSpPr>
                <p:cNvPr id="116885" name="Oval 163">
                  <a:extLst>
                    <a:ext uri="{FF2B5EF4-FFF2-40B4-BE49-F238E27FC236}">
                      <a16:creationId xmlns:a16="http://schemas.microsoft.com/office/drawing/2014/main" id="{9F1F6514-93A8-437E-9B47-467C8BA655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86" name="Oval 164">
                  <a:extLst>
                    <a:ext uri="{FF2B5EF4-FFF2-40B4-BE49-F238E27FC236}">
                      <a16:creationId xmlns:a16="http://schemas.microsoft.com/office/drawing/2014/main" id="{3D8597FF-04CB-44F7-A773-66876957C5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87" name="Oval 165">
                  <a:extLst>
                    <a:ext uri="{FF2B5EF4-FFF2-40B4-BE49-F238E27FC236}">
                      <a16:creationId xmlns:a16="http://schemas.microsoft.com/office/drawing/2014/main" id="{D9BE55B6-1172-4E01-9417-BD4FBF25F0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</p:grpSp>
        <p:grpSp>
          <p:nvGrpSpPr>
            <p:cNvPr id="116863" name="Group 132">
              <a:extLst>
                <a:ext uri="{FF2B5EF4-FFF2-40B4-BE49-F238E27FC236}">
                  <a16:creationId xmlns:a16="http://schemas.microsoft.com/office/drawing/2014/main" id="{E40B6BAF-DE99-49B9-B85C-A9081DACC6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5438" y="3513599"/>
              <a:ext cx="1840959" cy="207818"/>
              <a:chOff x="1302231" y="2991457"/>
              <a:chExt cx="1840959" cy="207818"/>
            </a:xfrm>
          </p:grpSpPr>
          <p:grpSp>
            <p:nvGrpSpPr>
              <p:cNvPr id="138" name="Group 137">
                <a:extLst>
                  <a:ext uri="{FF2B5EF4-FFF2-40B4-BE49-F238E27FC236}">
                    <a16:creationId xmlns:a16="http://schemas.microsoft.com/office/drawing/2014/main" id="{0B034DD1-1401-4D99-BF4E-37359ED0F3EA}"/>
                  </a:ext>
                </a:extLst>
              </p:cNvPr>
              <p:cNvGrpSpPr/>
              <p:nvPr/>
            </p:nvGrpSpPr>
            <p:grpSpPr>
              <a:xfrm>
                <a:off x="1302231" y="2991457"/>
                <a:ext cx="1840959" cy="207818"/>
                <a:chOff x="360121" y="3045496"/>
                <a:chExt cx="627425" cy="207818"/>
              </a:xfrm>
              <a:solidFill>
                <a:schemeClr val="bg1"/>
              </a:solidFill>
            </p:grpSpPr>
            <p:sp>
              <p:nvSpPr>
                <p:cNvPr id="151" name="Rectangle 150">
                  <a:extLst>
                    <a:ext uri="{FF2B5EF4-FFF2-40B4-BE49-F238E27FC236}">
                      <a16:creationId xmlns:a16="http://schemas.microsoft.com/office/drawing/2014/main" id="{BF16D714-F907-469A-BEBD-9AA2E9DFB4EB}"/>
                    </a:ext>
                  </a:extLst>
                </p:cNvPr>
                <p:cNvSpPr/>
                <p:nvPr/>
              </p:nvSpPr>
              <p:spPr bwMode="auto">
                <a:xfrm>
                  <a:off x="360121" y="3045496"/>
                  <a:ext cx="627425" cy="207818"/>
                </a:xfrm>
                <a:prstGeom prst="rect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wrap="none"/>
                <a:lstStyle/>
                <a:p>
                  <a:pPr>
                    <a:defRPr/>
                  </a:pPr>
                  <a:endParaRPr lang="en-US">
                    <a:solidFill>
                      <a:srgbClr val="A6A6A6"/>
                    </a:solidFill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8B30830B-42B4-4B0B-9FC6-B3C32D58E53C}"/>
                    </a:ext>
                  </a:extLst>
                </p:cNvPr>
                <p:cNvCxnSpPr/>
                <p:nvPr/>
              </p:nvCxnSpPr>
              <p:spPr bwMode="auto">
                <a:xfrm>
                  <a:off x="544967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D93E17BC-5560-478C-96BF-ACF2140E1F0B}"/>
                    </a:ext>
                  </a:extLst>
                </p:cNvPr>
                <p:cNvCxnSpPr/>
                <p:nvPr/>
              </p:nvCxnSpPr>
              <p:spPr bwMode="auto">
                <a:xfrm>
                  <a:off x="382554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D63D86FD-C6ED-4D5C-99F9-2EAF13C3A2CC}"/>
                    </a:ext>
                  </a:extLst>
                </p:cNvPr>
                <p:cNvCxnSpPr/>
                <p:nvPr/>
              </p:nvCxnSpPr>
              <p:spPr bwMode="auto">
                <a:xfrm>
                  <a:off x="407636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A5E62619-0199-4D7D-B0B4-C1021273DB42}"/>
                    </a:ext>
                  </a:extLst>
                </p:cNvPr>
                <p:cNvCxnSpPr/>
                <p:nvPr/>
              </p:nvCxnSpPr>
              <p:spPr bwMode="auto">
                <a:xfrm>
                  <a:off x="599093" y="3046412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D79184B5-702E-43E5-BED1-29377509E4A6}"/>
                    </a:ext>
                  </a:extLst>
                </p:cNvPr>
                <p:cNvCxnSpPr/>
                <p:nvPr/>
              </p:nvCxnSpPr>
              <p:spPr bwMode="auto">
                <a:xfrm>
                  <a:off x="77454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E02EE7F7-CA11-4732-829D-1DD2D1FD1F5D}"/>
                    </a:ext>
                  </a:extLst>
                </p:cNvPr>
                <p:cNvCxnSpPr/>
                <p:nvPr/>
              </p:nvCxnSpPr>
              <p:spPr bwMode="auto">
                <a:xfrm>
                  <a:off x="826481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1C7235B8-F966-4D68-8D7F-04850037281F}"/>
                    </a:ext>
                  </a:extLst>
                </p:cNvPr>
                <p:cNvCxnSpPr/>
                <p:nvPr/>
              </p:nvCxnSpPr>
              <p:spPr bwMode="auto">
                <a:xfrm>
                  <a:off x="963675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3CC46C5D-A955-45D4-A3DD-D615A1BFF348}"/>
                    </a:ext>
                  </a:extLst>
                </p:cNvPr>
                <p:cNvCxnSpPr/>
                <p:nvPr/>
              </p:nvCxnSpPr>
              <p:spPr bwMode="auto">
                <a:xfrm>
                  <a:off x="938600" y="3045496"/>
                  <a:ext cx="0" cy="205314"/>
                </a:xfrm>
                <a:prstGeom prst="line">
                  <a:avLst/>
                </a:prstGeom>
                <a:grp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116869" name="Group 138">
                <a:extLst>
                  <a:ext uri="{FF2B5EF4-FFF2-40B4-BE49-F238E27FC236}">
                    <a16:creationId xmlns:a16="http://schemas.microsoft.com/office/drawing/2014/main" id="{CC874DB4-A5FC-4D7C-B1A8-4A0D0F10FE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26796" y="3077273"/>
                <a:ext cx="201593" cy="45719"/>
                <a:chOff x="1501140" y="3070859"/>
                <a:chExt cx="201593" cy="45719"/>
              </a:xfrm>
            </p:grpSpPr>
            <p:sp>
              <p:nvSpPr>
                <p:cNvPr id="116878" name="Oval 147">
                  <a:extLst>
                    <a:ext uri="{FF2B5EF4-FFF2-40B4-BE49-F238E27FC236}">
                      <a16:creationId xmlns:a16="http://schemas.microsoft.com/office/drawing/2014/main" id="{B244BA89-E0B5-4A40-9A94-408308024A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79" name="Oval 148">
                  <a:extLst>
                    <a:ext uri="{FF2B5EF4-FFF2-40B4-BE49-F238E27FC236}">
                      <a16:creationId xmlns:a16="http://schemas.microsoft.com/office/drawing/2014/main" id="{FBB32CC8-3E1A-4A35-B7A7-C90F6C5ADE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80" name="Oval 149">
                  <a:extLst>
                    <a:ext uri="{FF2B5EF4-FFF2-40B4-BE49-F238E27FC236}">
                      <a16:creationId xmlns:a16="http://schemas.microsoft.com/office/drawing/2014/main" id="{6E934A99-DE81-4878-9CC3-DE4A2DCC90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grpSp>
            <p:nvGrpSpPr>
              <p:cNvPr id="116870" name="Group 139">
                <a:extLst>
                  <a:ext uri="{FF2B5EF4-FFF2-40B4-BE49-F238E27FC236}">
                    <a16:creationId xmlns:a16="http://schemas.microsoft.com/office/drawing/2014/main" id="{FEDD4F1E-8F63-4F95-BC5F-2C1C39306F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45472" y="3077473"/>
                <a:ext cx="201593" cy="45719"/>
                <a:chOff x="1501140" y="3070859"/>
                <a:chExt cx="201593" cy="45719"/>
              </a:xfrm>
            </p:grpSpPr>
            <p:sp>
              <p:nvSpPr>
                <p:cNvPr id="116875" name="Oval 144">
                  <a:extLst>
                    <a:ext uri="{FF2B5EF4-FFF2-40B4-BE49-F238E27FC236}">
                      <a16:creationId xmlns:a16="http://schemas.microsoft.com/office/drawing/2014/main" id="{50A57ED5-5BED-4824-A86E-3CA3C8E4C1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76" name="Oval 145">
                  <a:extLst>
                    <a:ext uri="{FF2B5EF4-FFF2-40B4-BE49-F238E27FC236}">
                      <a16:creationId xmlns:a16="http://schemas.microsoft.com/office/drawing/2014/main" id="{B965A074-7EBC-4C5C-943E-82B2EB505E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77" name="Oval 146">
                  <a:extLst>
                    <a:ext uri="{FF2B5EF4-FFF2-40B4-BE49-F238E27FC236}">
                      <a16:creationId xmlns:a16="http://schemas.microsoft.com/office/drawing/2014/main" id="{3B812CDC-137B-42F9-A57C-B453F6BA90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  <p:grpSp>
            <p:nvGrpSpPr>
              <p:cNvPr id="116871" name="Group 140">
                <a:extLst>
                  <a:ext uri="{FF2B5EF4-FFF2-40B4-BE49-F238E27FC236}">
                    <a16:creationId xmlns:a16="http://schemas.microsoft.com/office/drawing/2014/main" id="{4A0D210E-E1BB-4CEF-893B-FC1B06B1BD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44906" y="3077673"/>
                <a:ext cx="201593" cy="45719"/>
                <a:chOff x="1501140" y="3070859"/>
                <a:chExt cx="201593" cy="45719"/>
              </a:xfrm>
            </p:grpSpPr>
            <p:sp>
              <p:nvSpPr>
                <p:cNvPr id="116872" name="Oval 141">
                  <a:extLst>
                    <a:ext uri="{FF2B5EF4-FFF2-40B4-BE49-F238E27FC236}">
                      <a16:creationId xmlns:a16="http://schemas.microsoft.com/office/drawing/2014/main" id="{FC92738F-3359-437D-A89A-ED7194EE08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1140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73" name="Oval 142">
                  <a:extLst>
                    <a:ext uri="{FF2B5EF4-FFF2-40B4-BE49-F238E27FC236}">
                      <a16:creationId xmlns:a16="http://schemas.microsoft.com/office/drawing/2014/main" id="{65AB2516-037E-420D-9AF8-8DD71AA61D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79077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  <p:sp>
              <p:nvSpPr>
                <p:cNvPr id="116874" name="Oval 143">
                  <a:extLst>
                    <a:ext uri="{FF2B5EF4-FFF2-40B4-BE49-F238E27FC236}">
                      <a16:creationId xmlns:a16="http://schemas.microsoft.com/office/drawing/2014/main" id="{AE41A13B-BDF0-45FD-835A-313CD74AF3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657014" y="3070859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/>
                </a:p>
              </p:txBody>
            </p:sp>
          </p:grpSp>
        </p:grpSp>
        <p:sp>
          <p:nvSpPr>
            <p:cNvPr id="116864" name="Line 113">
              <a:extLst>
                <a:ext uri="{FF2B5EF4-FFF2-40B4-BE49-F238E27FC236}">
                  <a16:creationId xmlns:a16="http://schemas.microsoft.com/office/drawing/2014/main" id="{56663D29-5F01-4EBB-A10B-97BBDF559F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4568" y="2656551"/>
              <a:ext cx="7938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65" name="Line 113">
              <a:extLst>
                <a:ext uri="{FF2B5EF4-FFF2-40B4-BE49-F238E27FC236}">
                  <a16:creationId xmlns:a16="http://schemas.microsoft.com/office/drawing/2014/main" id="{874D4C46-BA57-49ED-A7D7-75C25762D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5717" y="2661363"/>
              <a:ext cx="7938" cy="10668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66" name="Line 117">
              <a:extLst>
                <a:ext uri="{FF2B5EF4-FFF2-40B4-BE49-F238E27FC236}">
                  <a16:creationId xmlns:a16="http://schemas.microsoft.com/office/drawing/2014/main" id="{1C6016AA-A79E-47E7-8EF7-C5B414396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7142" y="2661362"/>
              <a:ext cx="1860485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67" name="Rectangle 109">
              <a:extLst>
                <a:ext uri="{FF2B5EF4-FFF2-40B4-BE49-F238E27FC236}">
                  <a16:creationId xmlns:a16="http://schemas.microsoft.com/office/drawing/2014/main" id="{B27DF62D-244B-4AB7-BEFB-7402651AC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143" y="2412920"/>
              <a:ext cx="1860484" cy="1315243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16779" name="Group 203">
            <a:extLst>
              <a:ext uri="{FF2B5EF4-FFF2-40B4-BE49-F238E27FC236}">
                <a16:creationId xmlns:a16="http://schemas.microsoft.com/office/drawing/2014/main" id="{36348491-AAB1-418D-A064-673EA6D89449}"/>
              </a:ext>
            </a:extLst>
          </p:cNvPr>
          <p:cNvGrpSpPr>
            <a:grpSpLocks/>
          </p:cNvGrpSpPr>
          <p:nvPr/>
        </p:nvGrpSpPr>
        <p:grpSpPr bwMode="auto">
          <a:xfrm>
            <a:off x="5392738" y="4759325"/>
            <a:ext cx="430212" cy="306388"/>
            <a:chOff x="355958" y="2437424"/>
            <a:chExt cx="1990400" cy="1450803"/>
          </a:xfrm>
        </p:grpSpPr>
        <p:sp>
          <p:nvSpPr>
            <p:cNvPr id="116843" name="Rectangle 4">
              <a:extLst>
                <a:ext uri="{FF2B5EF4-FFF2-40B4-BE49-F238E27FC236}">
                  <a16:creationId xmlns:a16="http://schemas.microsoft.com/office/drawing/2014/main" id="{66639184-D6D8-4FFB-91C0-08088B917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58" y="2437424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4F63925-D22A-4C60-9054-0E3B34BCBBBB}"/>
                </a:ext>
              </a:extLst>
            </p:cNvPr>
            <p:cNvSpPr/>
            <p:nvPr/>
          </p:nvSpPr>
          <p:spPr bwMode="auto">
            <a:xfrm>
              <a:off x="1061045" y="2753142"/>
              <a:ext cx="661019" cy="10599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4CE93CE0-3BFA-4CF2-AF1B-A01CA2AFD43B}"/>
                </a:ext>
              </a:extLst>
            </p:cNvPr>
            <p:cNvSpPr/>
            <p:nvPr/>
          </p:nvSpPr>
          <p:spPr bwMode="auto">
            <a:xfrm>
              <a:off x="429405" y="2760662"/>
              <a:ext cx="624294" cy="105239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6846" name="Rectangle 207">
              <a:extLst>
                <a:ext uri="{FF2B5EF4-FFF2-40B4-BE49-F238E27FC236}">
                  <a16:creationId xmlns:a16="http://schemas.microsoft.com/office/drawing/2014/main" id="{C3AF307E-E63A-449B-88A1-5564FDF21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80" y="2504145"/>
              <a:ext cx="1855396" cy="2484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47" name="Rectangle 208">
              <a:extLst>
                <a:ext uri="{FF2B5EF4-FFF2-40B4-BE49-F238E27FC236}">
                  <a16:creationId xmlns:a16="http://schemas.microsoft.com/office/drawing/2014/main" id="{43A68DE5-B4CD-4BB6-A983-20F1B3A31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172" y="2751938"/>
              <a:ext cx="542081" cy="106070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48" name="Line 116">
              <a:extLst>
                <a:ext uri="{FF2B5EF4-FFF2-40B4-BE49-F238E27FC236}">
                  <a16:creationId xmlns:a16="http://schemas.microsoft.com/office/drawing/2014/main" id="{CBFE43D6-8D2F-4F52-88B0-C0B8905C3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91" y="3018361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49" name="Line 113">
              <a:extLst>
                <a:ext uri="{FF2B5EF4-FFF2-40B4-BE49-F238E27FC236}">
                  <a16:creationId xmlns:a16="http://schemas.microsoft.com/office/drawing/2014/main" id="{5697F10E-6A2B-443F-B2B7-CA8DC53E73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217" y="2747776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50" name="Line 113">
              <a:extLst>
                <a:ext uri="{FF2B5EF4-FFF2-40B4-BE49-F238E27FC236}">
                  <a16:creationId xmlns:a16="http://schemas.microsoft.com/office/drawing/2014/main" id="{4A5B1F4B-DB5A-453D-82BE-13476F42FE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1366" y="2752588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51" name="Line 117">
              <a:extLst>
                <a:ext uri="{FF2B5EF4-FFF2-40B4-BE49-F238E27FC236}">
                  <a16:creationId xmlns:a16="http://schemas.microsoft.com/office/drawing/2014/main" id="{EDF3224F-D038-47C6-A773-A0FAE8AF64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91" y="2752587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52" name="Rectangle 109">
              <a:extLst>
                <a:ext uri="{FF2B5EF4-FFF2-40B4-BE49-F238E27FC236}">
                  <a16:creationId xmlns:a16="http://schemas.microsoft.com/office/drawing/2014/main" id="{9F37DD87-32DD-4058-BA5E-4F6803FC3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92" y="2504145"/>
              <a:ext cx="1860484" cy="1315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16780" name="Group 214">
            <a:extLst>
              <a:ext uri="{FF2B5EF4-FFF2-40B4-BE49-F238E27FC236}">
                <a16:creationId xmlns:a16="http://schemas.microsoft.com/office/drawing/2014/main" id="{1D95923F-EFFB-4338-A8B8-6A0531C601BC}"/>
              </a:ext>
            </a:extLst>
          </p:cNvPr>
          <p:cNvGrpSpPr>
            <a:grpSpLocks/>
          </p:cNvGrpSpPr>
          <p:nvPr/>
        </p:nvGrpSpPr>
        <p:grpSpPr bwMode="auto">
          <a:xfrm>
            <a:off x="6053138" y="5583238"/>
            <a:ext cx="430212" cy="376237"/>
            <a:chOff x="355958" y="2437424"/>
            <a:chExt cx="1990400" cy="1450803"/>
          </a:xfrm>
        </p:grpSpPr>
        <p:sp>
          <p:nvSpPr>
            <p:cNvPr id="116833" name="Rectangle 4">
              <a:extLst>
                <a:ext uri="{FF2B5EF4-FFF2-40B4-BE49-F238E27FC236}">
                  <a16:creationId xmlns:a16="http://schemas.microsoft.com/office/drawing/2014/main" id="{297AA384-4F8C-4C70-A545-AE6CC38F0E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58" y="2437424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DA275C99-676C-4EDE-B7BB-D0573FF1123B}"/>
                </a:ext>
              </a:extLst>
            </p:cNvPr>
            <p:cNvSpPr/>
            <p:nvPr/>
          </p:nvSpPr>
          <p:spPr bwMode="auto">
            <a:xfrm>
              <a:off x="1061045" y="2755744"/>
              <a:ext cx="661019" cy="105902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8F2115C1-70D6-4DD9-A503-DB533A6672CA}"/>
                </a:ext>
              </a:extLst>
            </p:cNvPr>
            <p:cNvSpPr/>
            <p:nvPr/>
          </p:nvSpPr>
          <p:spPr bwMode="auto">
            <a:xfrm>
              <a:off x="429405" y="2755744"/>
              <a:ext cx="624294" cy="105902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6836" name="Rectangle 218">
              <a:extLst>
                <a:ext uri="{FF2B5EF4-FFF2-40B4-BE49-F238E27FC236}">
                  <a16:creationId xmlns:a16="http://schemas.microsoft.com/office/drawing/2014/main" id="{1C03DFA2-4DA8-4D1B-A289-82FEF5790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80" y="2504145"/>
              <a:ext cx="1855396" cy="2484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37" name="Rectangle 219">
              <a:extLst>
                <a:ext uri="{FF2B5EF4-FFF2-40B4-BE49-F238E27FC236}">
                  <a16:creationId xmlns:a16="http://schemas.microsoft.com/office/drawing/2014/main" id="{A5CD8878-EA47-4F3D-9952-7E5364B14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172" y="2751938"/>
              <a:ext cx="542081" cy="106070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38" name="Line 116">
              <a:extLst>
                <a:ext uri="{FF2B5EF4-FFF2-40B4-BE49-F238E27FC236}">
                  <a16:creationId xmlns:a16="http://schemas.microsoft.com/office/drawing/2014/main" id="{5B2BB494-D6C4-4FE0-8176-A85D0C08F0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91" y="3018361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39" name="Line 113">
              <a:extLst>
                <a:ext uri="{FF2B5EF4-FFF2-40B4-BE49-F238E27FC236}">
                  <a16:creationId xmlns:a16="http://schemas.microsoft.com/office/drawing/2014/main" id="{C87E4D06-2A1D-4621-9859-3E665AFCDF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217" y="2747776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40" name="Line 113">
              <a:extLst>
                <a:ext uri="{FF2B5EF4-FFF2-40B4-BE49-F238E27FC236}">
                  <a16:creationId xmlns:a16="http://schemas.microsoft.com/office/drawing/2014/main" id="{A6E1F72D-B120-479D-B9C4-5C49636B67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1366" y="2752588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41" name="Line 117">
              <a:extLst>
                <a:ext uri="{FF2B5EF4-FFF2-40B4-BE49-F238E27FC236}">
                  <a16:creationId xmlns:a16="http://schemas.microsoft.com/office/drawing/2014/main" id="{17E08412-4527-408E-A1AF-20E4AF999E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91" y="2752587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42" name="Rectangle 109">
              <a:extLst>
                <a:ext uri="{FF2B5EF4-FFF2-40B4-BE49-F238E27FC236}">
                  <a16:creationId xmlns:a16="http://schemas.microsoft.com/office/drawing/2014/main" id="{EAB1059E-C6D6-4478-9403-EA2053152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92" y="2504145"/>
              <a:ext cx="1860484" cy="1315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16781" name="Group 225">
            <a:extLst>
              <a:ext uri="{FF2B5EF4-FFF2-40B4-BE49-F238E27FC236}">
                <a16:creationId xmlns:a16="http://schemas.microsoft.com/office/drawing/2014/main" id="{9D3E7BC1-5618-4D88-9F2C-555EBC605FBC}"/>
              </a:ext>
            </a:extLst>
          </p:cNvPr>
          <p:cNvGrpSpPr>
            <a:grpSpLocks/>
          </p:cNvGrpSpPr>
          <p:nvPr/>
        </p:nvGrpSpPr>
        <p:grpSpPr bwMode="auto">
          <a:xfrm>
            <a:off x="6483350" y="6132513"/>
            <a:ext cx="431800" cy="374650"/>
            <a:chOff x="355958" y="2437424"/>
            <a:chExt cx="1990400" cy="1450803"/>
          </a:xfrm>
        </p:grpSpPr>
        <p:sp>
          <p:nvSpPr>
            <p:cNvPr id="116823" name="Rectangle 4">
              <a:extLst>
                <a:ext uri="{FF2B5EF4-FFF2-40B4-BE49-F238E27FC236}">
                  <a16:creationId xmlns:a16="http://schemas.microsoft.com/office/drawing/2014/main" id="{4F1B00FA-814C-4141-B568-402FE75A7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58" y="2437424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2E240456-AA1F-4640-9997-02999A91D396}"/>
                </a:ext>
              </a:extLst>
            </p:cNvPr>
            <p:cNvSpPr/>
            <p:nvPr/>
          </p:nvSpPr>
          <p:spPr bwMode="auto">
            <a:xfrm>
              <a:off x="1058452" y="2750943"/>
              <a:ext cx="665908" cy="106351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8C28BD4D-3ABF-4110-83F0-F21C319969E8}"/>
                </a:ext>
              </a:extLst>
            </p:cNvPr>
            <p:cNvSpPr/>
            <p:nvPr/>
          </p:nvSpPr>
          <p:spPr bwMode="auto">
            <a:xfrm>
              <a:off x="436454" y="2757092"/>
              <a:ext cx="621998" cy="105736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6826" name="Rectangle 229">
              <a:extLst>
                <a:ext uri="{FF2B5EF4-FFF2-40B4-BE49-F238E27FC236}">
                  <a16:creationId xmlns:a16="http://schemas.microsoft.com/office/drawing/2014/main" id="{23B19C8A-84D9-4325-B6B6-7987D7E9C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80" y="2504145"/>
              <a:ext cx="1855396" cy="2484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27" name="Rectangle 230">
              <a:extLst>
                <a:ext uri="{FF2B5EF4-FFF2-40B4-BE49-F238E27FC236}">
                  <a16:creationId xmlns:a16="http://schemas.microsoft.com/office/drawing/2014/main" id="{011761ED-6048-4DA7-9B6A-AD6875D75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172" y="2751938"/>
              <a:ext cx="542081" cy="106070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28" name="Line 116">
              <a:extLst>
                <a:ext uri="{FF2B5EF4-FFF2-40B4-BE49-F238E27FC236}">
                  <a16:creationId xmlns:a16="http://schemas.microsoft.com/office/drawing/2014/main" id="{C0BCF6C8-B5E6-489E-A524-789DBA113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91" y="3018361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29" name="Line 113">
              <a:extLst>
                <a:ext uri="{FF2B5EF4-FFF2-40B4-BE49-F238E27FC236}">
                  <a16:creationId xmlns:a16="http://schemas.microsoft.com/office/drawing/2014/main" id="{6577E344-974C-4307-8770-F28AD68C19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217" y="2747776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30" name="Line 113">
              <a:extLst>
                <a:ext uri="{FF2B5EF4-FFF2-40B4-BE49-F238E27FC236}">
                  <a16:creationId xmlns:a16="http://schemas.microsoft.com/office/drawing/2014/main" id="{480A66F1-2E0A-46C3-A17D-9729E65E1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1366" y="2752588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31" name="Line 117">
              <a:extLst>
                <a:ext uri="{FF2B5EF4-FFF2-40B4-BE49-F238E27FC236}">
                  <a16:creationId xmlns:a16="http://schemas.microsoft.com/office/drawing/2014/main" id="{9F50884E-5A46-4A77-AF67-D71B993E3F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91" y="2752587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32" name="Rectangle 109">
              <a:extLst>
                <a:ext uri="{FF2B5EF4-FFF2-40B4-BE49-F238E27FC236}">
                  <a16:creationId xmlns:a16="http://schemas.microsoft.com/office/drawing/2014/main" id="{5C224C15-0895-48C1-ACBA-4A32303E3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92" y="2504145"/>
              <a:ext cx="1860484" cy="1315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</p:grpSp>
      <p:grpSp>
        <p:nvGrpSpPr>
          <p:cNvPr id="116782" name="Group 236">
            <a:extLst>
              <a:ext uri="{FF2B5EF4-FFF2-40B4-BE49-F238E27FC236}">
                <a16:creationId xmlns:a16="http://schemas.microsoft.com/office/drawing/2014/main" id="{8A2394EC-2C96-48E9-8CCE-925B56B0E7A3}"/>
              </a:ext>
            </a:extLst>
          </p:cNvPr>
          <p:cNvGrpSpPr>
            <a:grpSpLocks/>
          </p:cNvGrpSpPr>
          <p:nvPr/>
        </p:nvGrpSpPr>
        <p:grpSpPr bwMode="auto">
          <a:xfrm>
            <a:off x="4835525" y="4545013"/>
            <a:ext cx="431800" cy="306387"/>
            <a:chOff x="355958" y="2437424"/>
            <a:chExt cx="1990400" cy="1450803"/>
          </a:xfrm>
        </p:grpSpPr>
        <p:sp>
          <p:nvSpPr>
            <p:cNvPr id="116813" name="Rectangle 4">
              <a:extLst>
                <a:ext uri="{FF2B5EF4-FFF2-40B4-BE49-F238E27FC236}">
                  <a16:creationId xmlns:a16="http://schemas.microsoft.com/office/drawing/2014/main" id="{F3F11446-02B5-4AD4-9DC9-D7951E4400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958" y="2437424"/>
              <a:ext cx="1990400" cy="145080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25C39B6-F7BD-4DA2-AE60-8D3CB3B790C5}"/>
                </a:ext>
              </a:extLst>
            </p:cNvPr>
            <p:cNvSpPr/>
            <p:nvPr/>
          </p:nvSpPr>
          <p:spPr bwMode="auto">
            <a:xfrm>
              <a:off x="1058452" y="2753143"/>
              <a:ext cx="665908" cy="105991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3BA2D8CA-AFCB-4EDA-8D21-46AE9009CBFD}"/>
                </a:ext>
              </a:extLst>
            </p:cNvPr>
            <p:cNvSpPr/>
            <p:nvPr/>
          </p:nvSpPr>
          <p:spPr bwMode="auto">
            <a:xfrm>
              <a:off x="436454" y="2760658"/>
              <a:ext cx="621998" cy="105239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6816" name="Rectangle 240">
              <a:extLst>
                <a:ext uri="{FF2B5EF4-FFF2-40B4-BE49-F238E27FC236}">
                  <a16:creationId xmlns:a16="http://schemas.microsoft.com/office/drawing/2014/main" id="{49D4E709-1525-45D1-9D16-FCF0B65609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880" y="2504145"/>
              <a:ext cx="1855396" cy="24844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17" name="Rectangle 241">
              <a:extLst>
                <a:ext uri="{FF2B5EF4-FFF2-40B4-BE49-F238E27FC236}">
                  <a16:creationId xmlns:a16="http://schemas.microsoft.com/office/drawing/2014/main" id="{49BF5ED6-8283-48AE-B4D7-09C206321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3172" y="2751938"/>
              <a:ext cx="542081" cy="1060704"/>
            </a:xfrm>
            <a:prstGeom prst="rect">
              <a:avLst/>
            </a:prstGeom>
            <a:solidFill>
              <a:srgbClr val="FF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  <p:sp>
          <p:nvSpPr>
            <p:cNvPr id="116818" name="Line 116">
              <a:extLst>
                <a:ext uri="{FF2B5EF4-FFF2-40B4-BE49-F238E27FC236}">
                  <a16:creationId xmlns:a16="http://schemas.microsoft.com/office/drawing/2014/main" id="{3D1BE1C8-5C91-4B9F-9B4F-CA5EDE0E7B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2791" y="3018361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19" name="Line 113">
              <a:extLst>
                <a:ext uri="{FF2B5EF4-FFF2-40B4-BE49-F238E27FC236}">
                  <a16:creationId xmlns:a16="http://schemas.microsoft.com/office/drawing/2014/main" id="{9F47294C-05C5-4BBB-9B83-E28C3751C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0217" y="2747776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20" name="Line 113">
              <a:extLst>
                <a:ext uri="{FF2B5EF4-FFF2-40B4-BE49-F238E27FC236}">
                  <a16:creationId xmlns:a16="http://schemas.microsoft.com/office/drawing/2014/main" id="{87615088-10C0-4016-9DCE-32FB4DA3E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1366" y="2752588"/>
              <a:ext cx="7938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21" name="Line 117">
              <a:extLst>
                <a:ext uri="{FF2B5EF4-FFF2-40B4-BE49-F238E27FC236}">
                  <a16:creationId xmlns:a16="http://schemas.microsoft.com/office/drawing/2014/main" id="{F9AE2BC8-6DDD-44EC-9A84-92E0C0B340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791" y="2752587"/>
              <a:ext cx="186048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22" name="Rectangle 109">
              <a:extLst>
                <a:ext uri="{FF2B5EF4-FFF2-40B4-BE49-F238E27FC236}">
                  <a16:creationId xmlns:a16="http://schemas.microsoft.com/office/drawing/2014/main" id="{F81367C4-10CF-493B-8521-ABD596947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92" y="2504145"/>
              <a:ext cx="1860484" cy="131524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</p:grp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CCD754EF-F687-4E1B-AD83-C297E2A9D9A5}"/>
              </a:ext>
            </a:extLst>
          </p:cNvPr>
          <p:cNvCxnSpPr>
            <a:cxnSpLocks noChangeShapeType="1"/>
            <a:stCxn id="116793" idx="2"/>
          </p:cNvCxnSpPr>
          <p:nvPr/>
        </p:nvCxnSpPr>
        <p:spPr bwMode="auto">
          <a:xfrm>
            <a:off x="5051425" y="2895600"/>
            <a:ext cx="1588" cy="1895475"/>
          </a:xfrm>
          <a:prstGeom prst="straightConnector1">
            <a:avLst/>
          </a:prstGeom>
          <a:noFill/>
          <a:ln w="9525">
            <a:solidFill>
              <a:srgbClr val="009973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9" name="Straight Arrow Connector 248">
            <a:extLst>
              <a:ext uri="{FF2B5EF4-FFF2-40B4-BE49-F238E27FC236}">
                <a16:creationId xmlns:a16="http://schemas.microsoft.com/office/drawing/2014/main" id="{3EB455EA-E6C5-4F3D-9A99-BBD515485ED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4188" y="2903538"/>
            <a:ext cx="44450" cy="2119312"/>
          </a:xfrm>
          <a:prstGeom prst="straightConnector1">
            <a:avLst/>
          </a:prstGeom>
          <a:noFill/>
          <a:ln w="9525">
            <a:solidFill>
              <a:srgbClr val="009973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0" name="Straight Arrow Connector 249">
            <a:extLst>
              <a:ext uri="{FF2B5EF4-FFF2-40B4-BE49-F238E27FC236}">
                <a16:creationId xmlns:a16="http://schemas.microsoft.com/office/drawing/2014/main" id="{CAC1AB3B-DEE8-4B00-B8E7-43F34AE815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196013" y="2895600"/>
            <a:ext cx="63500" cy="2944813"/>
          </a:xfrm>
          <a:prstGeom prst="straightConnector1">
            <a:avLst/>
          </a:prstGeom>
          <a:noFill/>
          <a:ln w="9525">
            <a:solidFill>
              <a:srgbClr val="009973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0B256AC6-966A-4B79-A80D-032F5DAE84DC}"/>
              </a:ext>
            </a:extLst>
          </p:cNvPr>
          <p:cNvCxnSpPr>
            <a:cxnSpLocks noChangeShapeType="1"/>
            <a:stCxn id="116808" idx="2"/>
          </p:cNvCxnSpPr>
          <p:nvPr/>
        </p:nvCxnSpPr>
        <p:spPr bwMode="auto">
          <a:xfrm>
            <a:off x="6669088" y="2895600"/>
            <a:ext cx="22225" cy="3492500"/>
          </a:xfrm>
          <a:prstGeom prst="straightConnector1">
            <a:avLst/>
          </a:prstGeom>
          <a:noFill/>
          <a:ln w="9525">
            <a:solidFill>
              <a:srgbClr val="009973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6787" name="Group 251">
            <a:extLst>
              <a:ext uri="{FF2B5EF4-FFF2-40B4-BE49-F238E27FC236}">
                <a16:creationId xmlns:a16="http://schemas.microsoft.com/office/drawing/2014/main" id="{769DE158-E2C8-4CF7-8FE0-DD29920A2056}"/>
              </a:ext>
            </a:extLst>
          </p:cNvPr>
          <p:cNvGrpSpPr>
            <a:grpSpLocks/>
          </p:cNvGrpSpPr>
          <p:nvPr/>
        </p:nvGrpSpPr>
        <p:grpSpPr bwMode="auto">
          <a:xfrm>
            <a:off x="6505575" y="2647950"/>
            <a:ext cx="327025" cy="247650"/>
            <a:chOff x="8481778" y="1650237"/>
            <a:chExt cx="327460" cy="247650"/>
          </a:xfrm>
        </p:grpSpPr>
        <p:sp>
          <p:nvSpPr>
            <p:cNvPr id="116808" name="Rectangle 129">
              <a:extLst>
                <a:ext uri="{FF2B5EF4-FFF2-40B4-BE49-F238E27FC236}">
                  <a16:creationId xmlns:a16="http://schemas.microsoft.com/office/drawing/2014/main" id="{98406645-30E4-44CA-B98A-C6BA6F1656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809" name="Line 130">
              <a:extLst>
                <a:ext uri="{FF2B5EF4-FFF2-40B4-BE49-F238E27FC236}">
                  <a16:creationId xmlns:a16="http://schemas.microsoft.com/office/drawing/2014/main" id="{BE7D8313-2169-41B2-8578-F99C276CD6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10" name="Line 131">
              <a:extLst>
                <a:ext uri="{FF2B5EF4-FFF2-40B4-BE49-F238E27FC236}">
                  <a16:creationId xmlns:a16="http://schemas.microsoft.com/office/drawing/2014/main" id="{8C8E7C22-11F6-43E5-B37F-EED0BE6025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11" name="Line 132">
              <a:extLst>
                <a:ext uri="{FF2B5EF4-FFF2-40B4-BE49-F238E27FC236}">
                  <a16:creationId xmlns:a16="http://schemas.microsoft.com/office/drawing/2014/main" id="{7A9F0CD7-DDA3-438D-92FD-56D01DD242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12" name="Line 130">
              <a:extLst>
                <a:ext uri="{FF2B5EF4-FFF2-40B4-BE49-F238E27FC236}">
                  <a16:creationId xmlns:a16="http://schemas.microsoft.com/office/drawing/2014/main" id="{E609EC2C-67C3-40FB-9987-6AFD78AB08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788" name="Group 257">
            <a:extLst>
              <a:ext uri="{FF2B5EF4-FFF2-40B4-BE49-F238E27FC236}">
                <a16:creationId xmlns:a16="http://schemas.microsoft.com/office/drawing/2014/main" id="{92E12BBA-7760-433F-8D4A-13A2D4EEE07A}"/>
              </a:ext>
            </a:extLst>
          </p:cNvPr>
          <p:cNvGrpSpPr>
            <a:grpSpLocks/>
          </p:cNvGrpSpPr>
          <p:nvPr/>
        </p:nvGrpSpPr>
        <p:grpSpPr bwMode="auto">
          <a:xfrm>
            <a:off x="6015038" y="2647950"/>
            <a:ext cx="327025" cy="247650"/>
            <a:chOff x="8481778" y="1650237"/>
            <a:chExt cx="327460" cy="247650"/>
          </a:xfrm>
        </p:grpSpPr>
        <p:sp>
          <p:nvSpPr>
            <p:cNvPr id="116803" name="Rectangle 129">
              <a:extLst>
                <a:ext uri="{FF2B5EF4-FFF2-40B4-BE49-F238E27FC236}">
                  <a16:creationId xmlns:a16="http://schemas.microsoft.com/office/drawing/2014/main" id="{719F0224-E1F7-4D44-AEC1-D4DF2C1D2D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804" name="Line 130">
              <a:extLst>
                <a:ext uri="{FF2B5EF4-FFF2-40B4-BE49-F238E27FC236}">
                  <a16:creationId xmlns:a16="http://schemas.microsoft.com/office/drawing/2014/main" id="{7B1C6042-CCEA-426A-80EB-871CAC7043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5" name="Line 131">
              <a:extLst>
                <a:ext uri="{FF2B5EF4-FFF2-40B4-BE49-F238E27FC236}">
                  <a16:creationId xmlns:a16="http://schemas.microsoft.com/office/drawing/2014/main" id="{C3F281CE-ACBC-4287-A8C6-B981E20505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6" name="Line 132">
              <a:extLst>
                <a:ext uri="{FF2B5EF4-FFF2-40B4-BE49-F238E27FC236}">
                  <a16:creationId xmlns:a16="http://schemas.microsoft.com/office/drawing/2014/main" id="{070B37E8-62C2-471B-97D4-55638AFD01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7" name="Line 130">
              <a:extLst>
                <a:ext uri="{FF2B5EF4-FFF2-40B4-BE49-F238E27FC236}">
                  <a16:creationId xmlns:a16="http://schemas.microsoft.com/office/drawing/2014/main" id="{F4B2C760-B893-42A9-A175-223DDAFD33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789" name="Group 263">
            <a:extLst>
              <a:ext uri="{FF2B5EF4-FFF2-40B4-BE49-F238E27FC236}">
                <a16:creationId xmlns:a16="http://schemas.microsoft.com/office/drawing/2014/main" id="{0CF1D2F0-C4AE-4AFE-AC73-118BE01EE514}"/>
              </a:ext>
            </a:extLst>
          </p:cNvPr>
          <p:cNvGrpSpPr>
            <a:grpSpLocks/>
          </p:cNvGrpSpPr>
          <p:nvPr/>
        </p:nvGrpSpPr>
        <p:grpSpPr bwMode="auto">
          <a:xfrm>
            <a:off x="5386388" y="2647950"/>
            <a:ext cx="327025" cy="247650"/>
            <a:chOff x="8481778" y="1650237"/>
            <a:chExt cx="327460" cy="247650"/>
          </a:xfrm>
        </p:grpSpPr>
        <p:sp>
          <p:nvSpPr>
            <p:cNvPr id="116798" name="Rectangle 129">
              <a:extLst>
                <a:ext uri="{FF2B5EF4-FFF2-40B4-BE49-F238E27FC236}">
                  <a16:creationId xmlns:a16="http://schemas.microsoft.com/office/drawing/2014/main" id="{C11BAA2D-CFBB-4655-A8BB-206E8E1E3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799" name="Line 130">
              <a:extLst>
                <a:ext uri="{FF2B5EF4-FFF2-40B4-BE49-F238E27FC236}">
                  <a16:creationId xmlns:a16="http://schemas.microsoft.com/office/drawing/2014/main" id="{A33E7EFB-ECAE-423C-B088-48E3260BEE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0" name="Line 131">
              <a:extLst>
                <a:ext uri="{FF2B5EF4-FFF2-40B4-BE49-F238E27FC236}">
                  <a16:creationId xmlns:a16="http://schemas.microsoft.com/office/drawing/2014/main" id="{D18C3D0E-30C8-4143-AF95-010187E2C0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1" name="Line 132">
              <a:extLst>
                <a:ext uri="{FF2B5EF4-FFF2-40B4-BE49-F238E27FC236}">
                  <a16:creationId xmlns:a16="http://schemas.microsoft.com/office/drawing/2014/main" id="{983653F4-4B91-432A-AA52-4E4A0C31AB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802" name="Line 130">
              <a:extLst>
                <a:ext uri="{FF2B5EF4-FFF2-40B4-BE49-F238E27FC236}">
                  <a16:creationId xmlns:a16="http://schemas.microsoft.com/office/drawing/2014/main" id="{9EB71D90-9CBB-4D42-BCE3-4CB604877C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6790" name="Group 269">
            <a:extLst>
              <a:ext uri="{FF2B5EF4-FFF2-40B4-BE49-F238E27FC236}">
                <a16:creationId xmlns:a16="http://schemas.microsoft.com/office/drawing/2014/main" id="{9F20985E-7F8E-424E-A57A-F99BBE498B0D}"/>
              </a:ext>
            </a:extLst>
          </p:cNvPr>
          <p:cNvGrpSpPr>
            <a:grpSpLocks/>
          </p:cNvGrpSpPr>
          <p:nvPr/>
        </p:nvGrpSpPr>
        <p:grpSpPr bwMode="auto">
          <a:xfrm>
            <a:off x="4886325" y="2647950"/>
            <a:ext cx="328613" cy="247650"/>
            <a:chOff x="8481778" y="1650237"/>
            <a:chExt cx="327460" cy="247650"/>
          </a:xfrm>
        </p:grpSpPr>
        <p:sp>
          <p:nvSpPr>
            <p:cNvPr id="116793" name="Rectangle 129">
              <a:extLst>
                <a:ext uri="{FF2B5EF4-FFF2-40B4-BE49-F238E27FC236}">
                  <a16:creationId xmlns:a16="http://schemas.microsoft.com/office/drawing/2014/main" id="{DC8A29DC-486D-4897-B6C4-BE261E847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3154" y="1650237"/>
              <a:ext cx="326082" cy="2476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>
                <a:solidFill>
                  <a:srgbClr val="000000"/>
                </a:solidFill>
              </a:endParaRPr>
            </a:p>
          </p:txBody>
        </p:sp>
        <p:sp>
          <p:nvSpPr>
            <p:cNvPr id="116794" name="Line 130">
              <a:extLst>
                <a:ext uri="{FF2B5EF4-FFF2-40B4-BE49-F238E27FC236}">
                  <a16:creationId xmlns:a16="http://schemas.microsoft.com/office/drawing/2014/main" id="{54F4413D-4F1F-4C32-842C-A6CCE1BD5C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15682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95" name="Line 131">
              <a:extLst>
                <a:ext uri="{FF2B5EF4-FFF2-40B4-BE49-F238E27FC236}">
                  <a16:creationId xmlns:a16="http://schemas.microsoft.com/office/drawing/2014/main" id="{A160B27D-5F2C-4FA1-BE25-20F851387F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83154" y="1740725"/>
              <a:ext cx="3260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96" name="Line 132">
              <a:extLst>
                <a:ext uri="{FF2B5EF4-FFF2-40B4-BE49-F238E27FC236}">
                  <a16:creationId xmlns:a16="http://schemas.microsoft.com/office/drawing/2014/main" id="{AAA704A6-0B47-44A5-9A22-098822CABC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81778" y="1691512"/>
              <a:ext cx="327460" cy="1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797" name="Line 130">
              <a:extLst>
                <a:ext uri="{FF2B5EF4-FFF2-40B4-BE49-F238E27FC236}">
                  <a16:creationId xmlns:a16="http://schemas.microsoft.com/office/drawing/2014/main" id="{F2593A6F-939A-48BE-8093-5F953E85B6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02857" y="1691512"/>
              <a:ext cx="1376" cy="2063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70" name="页脚占位符 5">
            <a:extLst>
              <a:ext uri="{FF2B5EF4-FFF2-40B4-BE49-F238E27FC236}">
                <a16:creationId xmlns:a16="http://schemas.microsoft.com/office/drawing/2014/main" id="{FDC6FD22-142C-41F7-8749-35C22FD0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273" name="灯片编号占位符 6">
            <a:extLst>
              <a:ext uri="{FF2B5EF4-FFF2-40B4-BE49-F238E27FC236}">
                <a16:creationId xmlns:a16="http://schemas.microsoft.com/office/drawing/2014/main" id="{6B471195-B532-49DF-858B-605899771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92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1">
            <a:extLst>
              <a:ext uri="{FF2B5EF4-FFF2-40B4-BE49-F238E27FC236}">
                <a16:creationId xmlns:a16="http://schemas.microsoft.com/office/drawing/2014/main" id="{80F71F1A-36F5-4619-B462-C744D0DD943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6350"/>
            <a:ext cx="7772400" cy="1143000"/>
          </a:xfrm>
        </p:spPr>
        <p:txBody>
          <a:bodyPr/>
          <a:lstStyle/>
          <a:p>
            <a:r>
              <a:rPr lang="en-US" altLang="zh-CN" dirty="0"/>
              <a:t>*OpenFlow: Flow Table Entries</a:t>
            </a:r>
          </a:p>
        </p:txBody>
      </p:sp>
      <p:sp>
        <p:nvSpPr>
          <p:cNvPr id="119810" name="Rectangle 2">
            <a:extLst>
              <a:ext uri="{FF2B5EF4-FFF2-40B4-BE49-F238E27FC236}">
                <a16:creationId xmlns:a16="http://schemas.microsoft.com/office/drawing/2014/main" id="{2A1B7ED2-B82B-476D-BB65-633B24305393}"/>
              </a:ext>
            </a:extLst>
          </p:cNvPr>
          <p:cNvSpPr>
            <a:spLocks/>
          </p:cNvSpPr>
          <p:nvPr/>
        </p:nvSpPr>
        <p:spPr bwMode="auto">
          <a:xfrm>
            <a:off x="768350" y="5356225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ABD6B626-2D2C-4E80-9D73-9011E479F68E}"/>
              </a:ext>
            </a:extLst>
          </p:cNvPr>
          <p:cNvSpPr>
            <a:spLocks/>
          </p:cNvSpPr>
          <p:nvPr/>
        </p:nvSpPr>
        <p:spPr bwMode="auto">
          <a:xfrm>
            <a:off x="819150" y="5345113"/>
            <a:ext cx="581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Switch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Port</a:t>
            </a:r>
          </a:p>
        </p:txBody>
      </p:sp>
      <p:sp>
        <p:nvSpPr>
          <p:cNvPr id="119812" name="Rectangle 4">
            <a:extLst>
              <a:ext uri="{FF2B5EF4-FFF2-40B4-BE49-F238E27FC236}">
                <a16:creationId xmlns:a16="http://schemas.microsoft.com/office/drawing/2014/main" id="{0390E6F6-1E6B-4726-A4B0-51E1158DE992}"/>
              </a:ext>
            </a:extLst>
          </p:cNvPr>
          <p:cNvSpPr>
            <a:spLocks/>
          </p:cNvSpPr>
          <p:nvPr/>
        </p:nvSpPr>
        <p:spPr bwMode="auto">
          <a:xfrm>
            <a:off x="2279650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13" name="Rectangle 5">
            <a:extLst>
              <a:ext uri="{FF2B5EF4-FFF2-40B4-BE49-F238E27FC236}">
                <a16:creationId xmlns:a16="http://schemas.microsoft.com/office/drawing/2014/main" id="{72F7CDF1-ECD0-4EFD-AD11-1DD83804C6F0}"/>
              </a:ext>
            </a:extLst>
          </p:cNvPr>
          <p:cNvSpPr>
            <a:spLocks/>
          </p:cNvSpPr>
          <p:nvPr/>
        </p:nvSpPr>
        <p:spPr bwMode="auto">
          <a:xfrm>
            <a:off x="2392363" y="5381625"/>
            <a:ext cx="427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MAC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src</a:t>
            </a:r>
          </a:p>
        </p:txBody>
      </p:sp>
      <p:sp>
        <p:nvSpPr>
          <p:cNvPr id="119814" name="Rectangle 6">
            <a:extLst>
              <a:ext uri="{FF2B5EF4-FFF2-40B4-BE49-F238E27FC236}">
                <a16:creationId xmlns:a16="http://schemas.microsoft.com/office/drawing/2014/main" id="{1BC07F89-FB32-4B6D-86DB-F0982E0DB755}"/>
              </a:ext>
            </a:extLst>
          </p:cNvPr>
          <p:cNvSpPr>
            <a:spLocks/>
          </p:cNvSpPr>
          <p:nvPr/>
        </p:nvSpPr>
        <p:spPr bwMode="auto">
          <a:xfrm>
            <a:off x="303847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15" name="Rectangle 7">
            <a:extLst>
              <a:ext uri="{FF2B5EF4-FFF2-40B4-BE49-F238E27FC236}">
                <a16:creationId xmlns:a16="http://schemas.microsoft.com/office/drawing/2014/main" id="{A1E27EE1-4468-4D75-BFB6-38CB45093185}"/>
              </a:ext>
            </a:extLst>
          </p:cNvPr>
          <p:cNvSpPr>
            <a:spLocks/>
          </p:cNvSpPr>
          <p:nvPr/>
        </p:nvSpPr>
        <p:spPr bwMode="auto">
          <a:xfrm>
            <a:off x="3154363" y="5381625"/>
            <a:ext cx="4270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MAC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dst</a:t>
            </a:r>
          </a:p>
        </p:txBody>
      </p:sp>
      <p:sp>
        <p:nvSpPr>
          <p:cNvPr id="119816" name="Rectangle 8">
            <a:extLst>
              <a:ext uri="{FF2B5EF4-FFF2-40B4-BE49-F238E27FC236}">
                <a16:creationId xmlns:a16="http://schemas.microsoft.com/office/drawing/2014/main" id="{03B80102-D992-4F58-BCBC-184EACD9A646}"/>
              </a:ext>
            </a:extLst>
          </p:cNvPr>
          <p:cNvSpPr>
            <a:spLocks/>
          </p:cNvSpPr>
          <p:nvPr/>
        </p:nvSpPr>
        <p:spPr bwMode="auto">
          <a:xfrm>
            <a:off x="376872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17" name="Rectangle 9">
            <a:extLst>
              <a:ext uri="{FF2B5EF4-FFF2-40B4-BE49-F238E27FC236}">
                <a16:creationId xmlns:a16="http://schemas.microsoft.com/office/drawing/2014/main" id="{C61D46F7-D82C-4201-9B50-1B699E4078D3}"/>
              </a:ext>
            </a:extLst>
          </p:cNvPr>
          <p:cNvSpPr>
            <a:spLocks/>
          </p:cNvSpPr>
          <p:nvPr/>
        </p:nvSpPr>
        <p:spPr bwMode="auto">
          <a:xfrm>
            <a:off x="3956050" y="5327650"/>
            <a:ext cx="395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Eth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type</a:t>
            </a:r>
          </a:p>
        </p:txBody>
      </p:sp>
      <p:sp>
        <p:nvSpPr>
          <p:cNvPr id="119818" name="Rectangle 10">
            <a:extLst>
              <a:ext uri="{FF2B5EF4-FFF2-40B4-BE49-F238E27FC236}">
                <a16:creationId xmlns:a16="http://schemas.microsoft.com/office/drawing/2014/main" id="{EDCDEB52-7D8B-4209-A843-AD7475FAE5A5}"/>
              </a:ext>
            </a:extLst>
          </p:cNvPr>
          <p:cNvSpPr>
            <a:spLocks/>
          </p:cNvSpPr>
          <p:nvPr/>
        </p:nvSpPr>
        <p:spPr bwMode="auto">
          <a:xfrm>
            <a:off x="1517650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19" name="Rectangle 11">
            <a:extLst>
              <a:ext uri="{FF2B5EF4-FFF2-40B4-BE49-F238E27FC236}">
                <a16:creationId xmlns:a16="http://schemas.microsoft.com/office/drawing/2014/main" id="{EB524DB8-ECA0-4076-BD10-258CCF3D77F7}"/>
              </a:ext>
            </a:extLst>
          </p:cNvPr>
          <p:cNvSpPr>
            <a:spLocks/>
          </p:cNvSpPr>
          <p:nvPr/>
        </p:nvSpPr>
        <p:spPr bwMode="auto">
          <a:xfrm>
            <a:off x="1598613" y="5381625"/>
            <a:ext cx="482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VLAN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ID</a:t>
            </a:r>
          </a:p>
        </p:txBody>
      </p:sp>
      <p:sp>
        <p:nvSpPr>
          <p:cNvPr id="119820" name="Rectangle 12">
            <a:extLst>
              <a:ext uri="{FF2B5EF4-FFF2-40B4-BE49-F238E27FC236}">
                <a16:creationId xmlns:a16="http://schemas.microsoft.com/office/drawing/2014/main" id="{71401CA3-5508-4198-80E5-EB4453A347E7}"/>
              </a:ext>
            </a:extLst>
          </p:cNvPr>
          <p:cNvSpPr>
            <a:spLocks/>
          </p:cNvSpPr>
          <p:nvPr/>
        </p:nvSpPr>
        <p:spPr bwMode="auto">
          <a:xfrm>
            <a:off x="451802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21" name="Rectangle 13">
            <a:extLst>
              <a:ext uri="{FF2B5EF4-FFF2-40B4-BE49-F238E27FC236}">
                <a16:creationId xmlns:a16="http://schemas.microsoft.com/office/drawing/2014/main" id="{949961E5-F4AB-4F58-BD75-40454314EB53}"/>
              </a:ext>
            </a:extLst>
          </p:cNvPr>
          <p:cNvSpPr>
            <a:spLocks/>
          </p:cNvSpPr>
          <p:nvPr/>
        </p:nvSpPr>
        <p:spPr bwMode="auto">
          <a:xfrm>
            <a:off x="4724400" y="5364163"/>
            <a:ext cx="265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IP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Src</a:t>
            </a:r>
          </a:p>
        </p:txBody>
      </p:sp>
      <p:sp>
        <p:nvSpPr>
          <p:cNvPr id="119822" name="Rectangle 14">
            <a:extLst>
              <a:ext uri="{FF2B5EF4-FFF2-40B4-BE49-F238E27FC236}">
                <a16:creationId xmlns:a16="http://schemas.microsoft.com/office/drawing/2014/main" id="{A23618FA-F243-465F-B828-2ADAA3658371}"/>
              </a:ext>
            </a:extLst>
          </p:cNvPr>
          <p:cNvSpPr>
            <a:spLocks/>
          </p:cNvSpPr>
          <p:nvPr/>
        </p:nvSpPr>
        <p:spPr bwMode="auto">
          <a:xfrm>
            <a:off x="528637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23" name="Rectangle 15">
            <a:extLst>
              <a:ext uri="{FF2B5EF4-FFF2-40B4-BE49-F238E27FC236}">
                <a16:creationId xmlns:a16="http://schemas.microsoft.com/office/drawing/2014/main" id="{14D70B7C-E7FD-4906-A9DD-AB90AE0293BB}"/>
              </a:ext>
            </a:extLst>
          </p:cNvPr>
          <p:cNvSpPr>
            <a:spLocks/>
          </p:cNvSpPr>
          <p:nvPr/>
        </p:nvSpPr>
        <p:spPr bwMode="auto">
          <a:xfrm>
            <a:off x="5465763" y="5364163"/>
            <a:ext cx="2952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IP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Dst</a:t>
            </a:r>
          </a:p>
        </p:txBody>
      </p:sp>
      <p:sp>
        <p:nvSpPr>
          <p:cNvPr id="119824" name="Rectangle 16">
            <a:extLst>
              <a:ext uri="{FF2B5EF4-FFF2-40B4-BE49-F238E27FC236}">
                <a16:creationId xmlns:a16="http://schemas.microsoft.com/office/drawing/2014/main" id="{9B91C2E1-35D8-4F9F-A993-CB7FB2AA2A2E}"/>
              </a:ext>
            </a:extLst>
          </p:cNvPr>
          <p:cNvSpPr>
            <a:spLocks/>
          </p:cNvSpPr>
          <p:nvPr/>
        </p:nvSpPr>
        <p:spPr bwMode="auto">
          <a:xfrm>
            <a:off x="6045200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25" name="Rectangle 17">
            <a:extLst>
              <a:ext uri="{FF2B5EF4-FFF2-40B4-BE49-F238E27FC236}">
                <a16:creationId xmlns:a16="http://schemas.microsoft.com/office/drawing/2014/main" id="{74D10B2F-FD24-4FDE-BE4D-2CBFFDB07518}"/>
              </a:ext>
            </a:extLst>
          </p:cNvPr>
          <p:cNvSpPr>
            <a:spLocks/>
          </p:cNvSpPr>
          <p:nvPr/>
        </p:nvSpPr>
        <p:spPr bwMode="auto">
          <a:xfrm>
            <a:off x="6196013" y="5364163"/>
            <a:ext cx="373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IP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Prot</a:t>
            </a:r>
          </a:p>
        </p:txBody>
      </p:sp>
      <p:sp>
        <p:nvSpPr>
          <p:cNvPr id="119826" name="Rectangle 18">
            <a:extLst>
              <a:ext uri="{FF2B5EF4-FFF2-40B4-BE49-F238E27FC236}">
                <a16:creationId xmlns:a16="http://schemas.microsoft.com/office/drawing/2014/main" id="{BE076AB0-73BA-4015-959A-52FD2C58F144}"/>
              </a:ext>
            </a:extLst>
          </p:cNvPr>
          <p:cNvSpPr>
            <a:spLocks/>
          </p:cNvSpPr>
          <p:nvPr/>
        </p:nvSpPr>
        <p:spPr bwMode="auto">
          <a:xfrm>
            <a:off x="680402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27" name="Rectangle 19">
            <a:extLst>
              <a:ext uri="{FF2B5EF4-FFF2-40B4-BE49-F238E27FC236}">
                <a16:creationId xmlns:a16="http://schemas.microsoft.com/office/drawing/2014/main" id="{BFC8AAA2-DF1A-45C3-95F3-FCEC7FD1B8BF}"/>
              </a:ext>
            </a:extLst>
          </p:cNvPr>
          <p:cNvSpPr>
            <a:spLocks/>
          </p:cNvSpPr>
          <p:nvPr/>
        </p:nvSpPr>
        <p:spPr bwMode="auto">
          <a:xfrm>
            <a:off x="6911975" y="5364163"/>
            <a:ext cx="4651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TCP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sport</a:t>
            </a:r>
          </a:p>
        </p:txBody>
      </p:sp>
      <p:sp>
        <p:nvSpPr>
          <p:cNvPr id="119828" name="Rectangle 20">
            <a:extLst>
              <a:ext uri="{FF2B5EF4-FFF2-40B4-BE49-F238E27FC236}">
                <a16:creationId xmlns:a16="http://schemas.microsoft.com/office/drawing/2014/main" id="{370B0F13-B65A-41A5-AFE5-8CE65FF1955B}"/>
              </a:ext>
            </a:extLst>
          </p:cNvPr>
          <p:cNvSpPr>
            <a:spLocks/>
          </p:cNvSpPr>
          <p:nvPr/>
        </p:nvSpPr>
        <p:spPr bwMode="auto">
          <a:xfrm>
            <a:off x="7572375" y="5357813"/>
            <a:ext cx="758825" cy="536575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29" name="Rectangle 21">
            <a:extLst>
              <a:ext uri="{FF2B5EF4-FFF2-40B4-BE49-F238E27FC236}">
                <a16:creationId xmlns:a16="http://schemas.microsoft.com/office/drawing/2014/main" id="{3BA4D1B9-FE43-4C79-B548-2555951A2A70}"/>
              </a:ext>
            </a:extLst>
          </p:cNvPr>
          <p:cNvSpPr>
            <a:spLocks/>
          </p:cNvSpPr>
          <p:nvPr/>
        </p:nvSpPr>
        <p:spPr bwMode="auto">
          <a:xfrm>
            <a:off x="7661275" y="5364163"/>
            <a:ext cx="500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700">
                <a:latin typeface="Calibri" panose="020F0502020204030204" pitchFamily="34" charset="0"/>
              </a:rPr>
              <a:t>TCP</a:t>
            </a:r>
          </a:p>
          <a:p>
            <a:r>
              <a:rPr lang="en-US" altLang="zh-CN" sz="1700">
                <a:latin typeface="Calibri" panose="020F0502020204030204" pitchFamily="34" charset="0"/>
              </a:rPr>
              <a:t>dport</a:t>
            </a:r>
          </a:p>
        </p:txBody>
      </p:sp>
      <p:sp>
        <p:nvSpPr>
          <p:cNvPr id="119830" name="Rectangle 22">
            <a:extLst>
              <a:ext uri="{FF2B5EF4-FFF2-40B4-BE49-F238E27FC236}">
                <a16:creationId xmlns:a16="http://schemas.microsoft.com/office/drawing/2014/main" id="{E34FD526-8091-4A15-9597-62CDD36F945F}"/>
              </a:ext>
            </a:extLst>
          </p:cNvPr>
          <p:cNvSpPr>
            <a:spLocks/>
          </p:cNvSpPr>
          <p:nvPr/>
        </p:nvSpPr>
        <p:spPr bwMode="auto">
          <a:xfrm>
            <a:off x="785813" y="1687513"/>
            <a:ext cx="1446212" cy="687387"/>
          </a:xfrm>
          <a:prstGeom prst="rect">
            <a:avLst/>
          </a:prstGeom>
          <a:solidFill>
            <a:srgbClr val="BBE0E3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31" name="Rectangle 23">
            <a:extLst>
              <a:ext uri="{FF2B5EF4-FFF2-40B4-BE49-F238E27FC236}">
                <a16:creationId xmlns:a16="http://schemas.microsoft.com/office/drawing/2014/main" id="{FB4CB806-5D93-4ED2-96D7-0D18C28DC422}"/>
              </a:ext>
            </a:extLst>
          </p:cNvPr>
          <p:cNvSpPr>
            <a:spLocks/>
          </p:cNvSpPr>
          <p:nvPr/>
        </p:nvSpPr>
        <p:spPr bwMode="auto">
          <a:xfrm>
            <a:off x="1127125" y="1890713"/>
            <a:ext cx="4143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latin typeface="Calibri" panose="020F0502020204030204" pitchFamily="34" charset="0"/>
              </a:rPr>
              <a:t>Rule</a:t>
            </a:r>
          </a:p>
        </p:txBody>
      </p:sp>
      <p:sp>
        <p:nvSpPr>
          <p:cNvPr id="119832" name="Rectangle 24">
            <a:extLst>
              <a:ext uri="{FF2B5EF4-FFF2-40B4-BE49-F238E27FC236}">
                <a16:creationId xmlns:a16="http://schemas.microsoft.com/office/drawing/2014/main" id="{FA288084-03AD-41F6-A8C6-65017566E307}"/>
              </a:ext>
            </a:extLst>
          </p:cNvPr>
          <p:cNvSpPr>
            <a:spLocks/>
          </p:cNvSpPr>
          <p:nvPr/>
        </p:nvSpPr>
        <p:spPr bwMode="auto">
          <a:xfrm>
            <a:off x="2232025" y="1687513"/>
            <a:ext cx="1446213" cy="687387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33" name="Rectangle 25">
            <a:extLst>
              <a:ext uri="{FF2B5EF4-FFF2-40B4-BE49-F238E27FC236}">
                <a16:creationId xmlns:a16="http://schemas.microsoft.com/office/drawing/2014/main" id="{D00666D7-0C55-4AEF-BAE8-972E22E99255}"/>
              </a:ext>
            </a:extLst>
          </p:cNvPr>
          <p:cNvSpPr>
            <a:spLocks/>
          </p:cNvSpPr>
          <p:nvPr/>
        </p:nvSpPr>
        <p:spPr bwMode="auto">
          <a:xfrm>
            <a:off x="2405063" y="1890713"/>
            <a:ext cx="6032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latin typeface="Calibri" panose="020F0502020204030204" pitchFamily="34" charset="0"/>
              </a:rPr>
              <a:t>Action</a:t>
            </a:r>
          </a:p>
        </p:txBody>
      </p:sp>
      <p:sp>
        <p:nvSpPr>
          <p:cNvPr id="119834" name="Rectangle 26">
            <a:extLst>
              <a:ext uri="{FF2B5EF4-FFF2-40B4-BE49-F238E27FC236}">
                <a16:creationId xmlns:a16="http://schemas.microsoft.com/office/drawing/2014/main" id="{FAEC26FC-BEDA-42A5-BCE6-590AB286308E}"/>
              </a:ext>
            </a:extLst>
          </p:cNvPr>
          <p:cNvSpPr>
            <a:spLocks/>
          </p:cNvSpPr>
          <p:nvPr/>
        </p:nvSpPr>
        <p:spPr bwMode="auto">
          <a:xfrm>
            <a:off x="3678238" y="1687513"/>
            <a:ext cx="1447800" cy="687387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35" name="Rectangle 27">
            <a:extLst>
              <a:ext uri="{FF2B5EF4-FFF2-40B4-BE49-F238E27FC236}">
                <a16:creationId xmlns:a16="http://schemas.microsoft.com/office/drawing/2014/main" id="{2F42F7A0-A34C-442B-8D47-C3674F22C501}"/>
              </a:ext>
            </a:extLst>
          </p:cNvPr>
          <p:cNvSpPr>
            <a:spLocks/>
          </p:cNvSpPr>
          <p:nvPr/>
        </p:nvSpPr>
        <p:spPr bwMode="auto">
          <a:xfrm>
            <a:off x="3998913" y="1890713"/>
            <a:ext cx="4603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latin typeface="Calibri" panose="020F0502020204030204" pitchFamily="34" charset="0"/>
              </a:rPr>
              <a:t>Stats</a:t>
            </a:r>
          </a:p>
        </p:txBody>
      </p:sp>
      <p:sp>
        <p:nvSpPr>
          <p:cNvPr id="119836" name="Rectangle 28">
            <a:extLst>
              <a:ext uri="{FF2B5EF4-FFF2-40B4-BE49-F238E27FC236}">
                <a16:creationId xmlns:a16="http://schemas.microsoft.com/office/drawing/2014/main" id="{7FE9017F-6920-4EF5-BE1F-255C09ADFDAB}"/>
              </a:ext>
            </a:extLst>
          </p:cNvPr>
          <p:cNvSpPr>
            <a:spLocks/>
          </p:cNvSpPr>
          <p:nvPr/>
        </p:nvSpPr>
        <p:spPr bwMode="auto">
          <a:xfrm>
            <a:off x="1884363" y="3152775"/>
            <a:ext cx="5634037" cy="1776413"/>
          </a:xfrm>
          <a:prstGeom prst="rect">
            <a:avLst/>
          </a:prstGeom>
          <a:solidFill>
            <a:srgbClr val="CBE97B"/>
          </a:solidFill>
          <a:ln w="12700">
            <a:solidFill>
              <a:srgbClr val="697D3A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 marL="357188" indent="-3302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Tx/>
              <a:buAutoNum type="arabicPeriod"/>
            </a:pPr>
            <a:r>
              <a:rPr lang="en-US" altLang="zh-CN" sz="2200">
                <a:latin typeface="Calibri" panose="020F0502020204030204" pitchFamily="34" charset="0"/>
              </a:rPr>
              <a:t>Forward packet to port(s)</a:t>
            </a:r>
          </a:p>
          <a:p>
            <a:pPr>
              <a:buFontTx/>
              <a:buAutoNum type="arabicPeriod"/>
            </a:pPr>
            <a:r>
              <a:rPr lang="en-US" altLang="zh-CN" sz="2200">
                <a:latin typeface="Calibri" panose="020F0502020204030204" pitchFamily="34" charset="0"/>
              </a:rPr>
              <a:t>Encapsulate and forward to controller</a:t>
            </a:r>
          </a:p>
          <a:p>
            <a:pPr>
              <a:buFontTx/>
              <a:buAutoNum type="arabicPeriod"/>
            </a:pPr>
            <a:r>
              <a:rPr lang="en-US" altLang="zh-CN" sz="2200">
                <a:latin typeface="Calibri" panose="020F0502020204030204" pitchFamily="34" charset="0"/>
              </a:rPr>
              <a:t>Drop packet</a:t>
            </a:r>
          </a:p>
          <a:p>
            <a:pPr>
              <a:buFontTx/>
              <a:buAutoNum type="arabicPeriod"/>
            </a:pPr>
            <a:r>
              <a:rPr lang="en-US" altLang="zh-CN" sz="2200">
                <a:latin typeface="Calibri" panose="020F0502020204030204" pitchFamily="34" charset="0"/>
              </a:rPr>
              <a:t>Send to normal processing pipeline</a:t>
            </a:r>
          </a:p>
          <a:p>
            <a:pPr>
              <a:buFontTx/>
              <a:buAutoNum type="arabicPeriod"/>
            </a:pPr>
            <a:r>
              <a:rPr lang="en-US" altLang="zh-CN" sz="2200">
                <a:latin typeface="Calibri" panose="020F0502020204030204" pitchFamily="34" charset="0"/>
              </a:rPr>
              <a:t>Modify Fields</a:t>
            </a:r>
          </a:p>
        </p:txBody>
      </p:sp>
      <p:sp>
        <p:nvSpPr>
          <p:cNvPr id="119837" name="Line 30">
            <a:extLst>
              <a:ext uri="{FF2B5EF4-FFF2-40B4-BE49-F238E27FC236}">
                <a16:creationId xmlns:a16="http://schemas.microsoft.com/office/drawing/2014/main" id="{6257B0AD-396D-4148-8081-B29F0A61868A}"/>
              </a:ext>
            </a:extLst>
          </p:cNvPr>
          <p:cNvSpPr>
            <a:spLocks noChangeShapeType="1"/>
          </p:cNvSpPr>
          <p:nvPr/>
        </p:nvSpPr>
        <p:spPr bwMode="auto">
          <a:xfrm>
            <a:off x="785813" y="2455863"/>
            <a:ext cx="1587" cy="28924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19838" name="Line 31">
            <a:extLst>
              <a:ext uri="{FF2B5EF4-FFF2-40B4-BE49-F238E27FC236}">
                <a16:creationId xmlns:a16="http://schemas.microsoft.com/office/drawing/2014/main" id="{39E3E1DD-1CBD-4A49-AD3B-54C0407234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9075" y="2374900"/>
            <a:ext cx="1588" cy="7588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19839" name="Rectangle 32">
            <a:extLst>
              <a:ext uri="{FF2B5EF4-FFF2-40B4-BE49-F238E27FC236}">
                <a16:creationId xmlns:a16="http://schemas.microsoft.com/office/drawing/2014/main" id="{584CF003-244A-4750-8FC4-C5494EBEF6DF}"/>
              </a:ext>
            </a:extLst>
          </p:cNvPr>
          <p:cNvSpPr>
            <a:spLocks/>
          </p:cNvSpPr>
          <p:nvPr/>
        </p:nvSpPr>
        <p:spPr bwMode="auto">
          <a:xfrm>
            <a:off x="3830638" y="2625725"/>
            <a:ext cx="3044825" cy="384175"/>
          </a:xfrm>
          <a:prstGeom prst="rect">
            <a:avLst/>
          </a:prstGeom>
          <a:solidFill>
            <a:srgbClr val="FA90AB"/>
          </a:solidFill>
          <a:ln w="12700">
            <a:solidFill>
              <a:srgbClr val="800000"/>
            </a:solidFill>
            <a:miter lim="800000"/>
            <a:headEnd/>
            <a:tailEnd/>
          </a:ln>
        </p:spPr>
        <p:txBody>
          <a:bodyPr lIns="0" tIns="0" rIns="0" bIns="0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zh-CN" altLang="zh-CN" sz="1800">
              <a:latin typeface="Calibri" panose="020F0502020204030204" pitchFamily="34" charset="0"/>
            </a:endParaRPr>
          </a:p>
        </p:txBody>
      </p:sp>
      <p:sp>
        <p:nvSpPr>
          <p:cNvPr id="119840" name="Rectangle 33">
            <a:extLst>
              <a:ext uri="{FF2B5EF4-FFF2-40B4-BE49-F238E27FC236}">
                <a16:creationId xmlns:a16="http://schemas.microsoft.com/office/drawing/2014/main" id="{73F03776-E224-4D4A-A020-E882726CCDD8}"/>
              </a:ext>
            </a:extLst>
          </p:cNvPr>
          <p:cNvSpPr>
            <a:spLocks/>
          </p:cNvSpPr>
          <p:nvPr/>
        </p:nvSpPr>
        <p:spPr bwMode="auto">
          <a:xfrm>
            <a:off x="3973513" y="2647950"/>
            <a:ext cx="25812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2200">
                <a:latin typeface="Calibri" panose="020F0502020204030204" pitchFamily="34" charset="0"/>
              </a:rPr>
              <a:t>Packet + byte counters</a:t>
            </a:r>
          </a:p>
        </p:txBody>
      </p:sp>
      <p:sp>
        <p:nvSpPr>
          <p:cNvPr id="119841" name="Line 34">
            <a:extLst>
              <a:ext uri="{FF2B5EF4-FFF2-40B4-BE49-F238E27FC236}">
                <a16:creationId xmlns:a16="http://schemas.microsoft.com/office/drawing/2014/main" id="{1BEE58F4-6521-4208-81CF-4A79BAB3E534}"/>
              </a:ext>
            </a:extLst>
          </p:cNvPr>
          <p:cNvSpPr>
            <a:spLocks noChangeShapeType="1"/>
          </p:cNvSpPr>
          <p:nvPr/>
        </p:nvSpPr>
        <p:spPr bwMode="auto">
          <a:xfrm rot="10800000" flipH="1">
            <a:off x="4214813" y="2374900"/>
            <a:ext cx="1587" cy="23177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4291" tIns="32146" rIns="64291" bIns="32146"/>
          <a:lstStyle/>
          <a:p>
            <a:endParaRPr lang="zh-CN" altLang="en-US"/>
          </a:p>
        </p:txBody>
      </p:sp>
      <p:sp>
        <p:nvSpPr>
          <p:cNvPr id="119843" name="文字方塊 29">
            <a:extLst>
              <a:ext uri="{FF2B5EF4-FFF2-40B4-BE49-F238E27FC236}">
                <a16:creationId xmlns:a16="http://schemas.microsoft.com/office/drawing/2014/main" id="{73074710-B4D0-44CE-8BE4-5FD5F84059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4275" y="6291263"/>
            <a:ext cx="9604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000000"/>
                </a:solidFill>
                <a:latin typeface="Calibri" panose="020F0502020204030204" pitchFamily="34" charset="0"/>
              </a:rPr>
              <a:t>Link layer</a:t>
            </a:r>
            <a:endParaRPr lang="zh-TW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19844" name="Group 37">
            <a:extLst>
              <a:ext uri="{FF2B5EF4-FFF2-40B4-BE49-F238E27FC236}">
                <a16:creationId xmlns:a16="http://schemas.microsoft.com/office/drawing/2014/main" id="{AE3B6E2B-5175-471B-92D1-F870C56EACD2}"/>
              </a:ext>
            </a:extLst>
          </p:cNvPr>
          <p:cNvGrpSpPr>
            <a:grpSpLocks/>
          </p:cNvGrpSpPr>
          <p:nvPr/>
        </p:nvGrpSpPr>
        <p:grpSpPr bwMode="auto">
          <a:xfrm>
            <a:off x="1550988" y="6029325"/>
            <a:ext cx="2917825" cy="234950"/>
            <a:chOff x="1392851" y="2310653"/>
            <a:chExt cx="3302446" cy="234913"/>
          </a:xfrm>
        </p:grpSpPr>
        <p:cxnSp>
          <p:nvCxnSpPr>
            <p:cNvPr id="119857" name="Straight Connector 38">
              <a:extLst>
                <a:ext uri="{FF2B5EF4-FFF2-40B4-BE49-F238E27FC236}">
                  <a16:creationId xmlns:a16="http://schemas.microsoft.com/office/drawing/2014/main" id="{13366D0C-CB79-414B-972D-EEAE742F07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858" name="Straight Connector 39">
              <a:extLst>
                <a:ext uri="{FF2B5EF4-FFF2-40B4-BE49-F238E27FC236}">
                  <a16:creationId xmlns:a16="http://schemas.microsoft.com/office/drawing/2014/main" id="{96D05FE4-ADDE-44B4-B115-A7BDD1315B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859" name="Straight Connector 40">
              <a:extLst>
                <a:ext uri="{FF2B5EF4-FFF2-40B4-BE49-F238E27FC236}">
                  <a16:creationId xmlns:a16="http://schemas.microsoft.com/office/drawing/2014/main" id="{023F3F88-04E8-40EF-8099-499C760A34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860" name="Straight Connector 41">
              <a:extLst>
                <a:ext uri="{FF2B5EF4-FFF2-40B4-BE49-F238E27FC236}">
                  <a16:creationId xmlns:a16="http://schemas.microsoft.com/office/drawing/2014/main" id="{CBA0C0D5-D9B5-45F1-8F0C-7854B4820E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9845" name="Group 42">
            <a:extLst>
              <a:ext uri="{FF2B5EF4-FFF2-40B4-BE49-F238E27FC236}">
                <a16:creationId xmlns:a16="http://schemas.microsoft.com/office/drawing/2014/main" id="{D3A94435-46AC-4554-BFBE-71CBF0E56C44}"/>
              </a:ext>
            </a:extLst>
          </p:cNvPr>
          <p:cNvGrpSpPr>
            <a:grpSpLocks/>
          </p:cNvGrpSpPr>
          <p:nvPr/>
        </p:nvGrpSpPr>
        <p:grpSpPr bwMode="auto">
          <a:xfrm>
            <a:off x="4564063" y="6030913"/>
            <a:ext cx="2211387" cy="234950"/>
            <a:chOff x="1392851" y="2310653"/>
            <a:chExt cx="3302446" cy="234913"/>
          </a:xfrm>
        </p:grpSpPr>
        <p:cxnSp>
          <p:nvCxnSpPr>
            <p:cNvPr id="119853" name="Straight Connector 43">
              <a:extLst>
                <a:ext uri="{FF2B5EF4-FFF2-40B4-BE49-F238E27FC236}">
                  <a16:creationId xmlns:a16="http://schemas.microsoft.com/office/drawing/2014/main" id="{973ADFB8-D0A8-4FE4-8C73-D054F66C12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854" name="Straight Connector 44">
              <a:extLst>
                <a:ext uri="{FF2B5EF4-FFF2-40B4-BE49-F238E27FC236}">
                  <a16:creationId xmlns:a16="http://schemas.microsoft.com/office/drawing/2014/main" id="{E4CEBDA1-EF76-40F6-9468-8C035BD1A8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855" name="Straight Connector 45">
              <a:extLst>
                <a:ext uri="{FF2B5EF4-FFF2-40B4-BE49-F238E27FC236}">
                  <a16:creationId xmlns:a16="http://schemas.microsoft.com/office/drawing/2014/main" id="{A593F8DB-8902-4DE8-9E48-39DAF4EFE2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856" name="Straight Connector 46">
              <a:extLst>
                <a:ext uri="{FF2B5EF4-FFF2-40B4-BE49-F238E27FC236}">
                  <a16:creationId xmlns:a16="http://schemas.microsoft.com/office/drawing/2014/main" id="{343FD6AD-E6F7-4C01-9360-488428E8BB9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19846" name="Group 47">
            <a:extLst>
              <a:ext uri="{FF2B5EF4-FFF2-40B4-BE49-F238E27FC236}">
                <a16:creationId xmlns:a16="http://schemas.microsoft.com/office/drawing/2014/main" id="{F6305CBB-7CDD-4201-BF47-1EB6B866B97F}"/>
              </a:ext>
            </a:extLst>
          </p:cNvPr>
          <p:cNvGrpSpPr>
            <a:grpSpLocks/>
          </p:cNvGrpSpPr>
          <p:nvPr/>
        </p:nvGrpSpPr>
        <p:grpSpPr bwMode="auto">
          <a:xfrm>
            <a:off x="6942138" y="6029325"/>
            <a:ext cx="1376362" cy="214313"/>
            <a:chOff x="1392851" y="2310653"/>
            <a:chExt cx="3302446" cy="234913"/>
          </a:xfrm>
        </p:grpSpPr>
        <p:cxnSp>
          <p:nvCxnSpPr>
            <p:cNvPr id="119849" name="Straight Connector 48">
              <a:extLst>
                <a:ext uri="{FF2B5EF4-FFF2-40B4-BE49-F238E27FC236}">
                  <a16:creationId xmlns:a16="http://schemas.microsoft.com/office/drawing/2014/main" id="{8B9D981F-EAD5-449C-BA5B-DFC44B7BF00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4004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850" name="Straight Connector 49">
              <a:extLst>
                <a:ext uri="{FF2B5EF4-FFF2-40B4-BE49-F238E27FC236}">
                  <a16:creationId xmlns:a16="http://schemas.microsoft.com/office/drawing/2014/main" id="{D89EAE2F-1664-401B-B942-C8CF73C61E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92851" y="2427111"/>
              <a:ext cx="33024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851" name="Straight Connector 50">
              <a:extLst>
                <a:ext uri="{FF2B5EF4-FFF2-40B4-BE49-F238E27FC236}">
                  <a16:creationId xmlns:a16="http://schemas.microsoft.com/office/drawing/2014/main" id="{7328EB74-6809-4629-8AF5-808E7B65F8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5297" y="2310653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9852" name="Straight Connector 51">
              <a:extLst>
                <a:ext uri="{FF2B5EF4-FFF2-40B4-BE49-F238E27FC236}">
                  <a16:creationId xmlns:a16="http://schemas.microsoft.com/office/drawing/2014/main" id="{D1041E0E-2A42-4480-908E-3DB0E44EC6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42374" y="2429108"/>
              <a:ext cx="0" cy="116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9847" name="文字方塊 29">
            <a:extLst>
              <a:ext uri="{FF2B5EF4-FFF2-40B4-BE49-F238E27FC236}">
                <a16:creationId xmlns:a16="http://schemas.microsoft.com/office/drawing/2014/main" id="{83F5F430-60E7-4EEF-9507-C5351D88FD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5050" y="6283325"/>
            <a:ext cx="13509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zh-TW" sz="1800">
                <a:solidFill>
                  <a:srgbClr val="000000"/>
                </a:solidFill>
                <a:latin typeface="Calibri" panose="020F0502020204030204" pitchFamily="34" charset="0"/>
              </a:rPr>
              <a:t>Network layer</a:t>
            </a:r>
            <a:endParaRPr lang="zh-TW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9848" name="文字方塊 29">
            <a:extLst>
              <a:ext uri="{FF2B5EF4-FFF2-40B4-BE49-F238E27FC236}">
                <a16:creationId xmlns:a16="http://schemas.microsoft.com/office/drawing/2014/main" id="{D06D72FE-4B02-47C3-957F-FB6CDA9FB0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92863" y="6232525"/>
            <a:ext cx="23495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zh-TW" sz="1800">
                <a:solidFill>
                  <a:srgbClr val="000000"/>
                </a:solidFill>
                <a:latin typeface="Calibri" panose="020F0502020204030204" pitchFamily="34" charset="0"/>
              </a:rPr>
              <a:t>Transport layer</a:t>
            </a:r>
            <a:endParaRPr lang="zh-TW" altLang="en-US" sz="18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Title 1">
            <a:extLst>
              <a:ext uri="{FF2B5EF4-FFF2-40B4-BE49-F238E27FC236}">
                <a16:creationId xmlns:a16="http://schemas.microsoft.com/office/drawing/2014/main" id="{EFE9FFDF-3475-410B-856B-D5F301A0E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588"/>
            <a:ext cx="7772400" cy="1143001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*OpenFlow abstraction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FCA2A-1B2F-4077-A941-8190AED74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9497" y="1854200"/>
            <a:ext cx="3883903" cy="4648200"/>
          </a:xfrm>
        </p:spPr>
        <p:txBody>
          <a:bodyPr/>
          <a:lstStyle/>
          <a:p>
            <a:pPr>
              <a:spcBef>
                <a:spcPts val="0"/>
              </a:spcBef>
              <a:buClr>
                <a:srgbClr val="000090"/>
              </a:buClr>
              <a:buFont typeface="Wingdings" charset="2"/>
              <a:buChar char="§"/>
              <a:defRPr/>
            </a:pPr>
            <a:r>
              <a:rPr lang="en-US" sz="24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Router</a:t>
            </a:r>
          </a:p>
          <a:p>
            <a:pPr marL="677863" lvl="1" indent="-215900">
              <a:spcBef>
                <a:spcPts val="0"/>
              </a:spcBef>
              <a:buClr>
                <a:srgbClr val="000090"/>
              </a:buClr>
              <a:buSzPct val="101000"/>
              <a:buFont typeface="Arial"/>
              <a:buChar char="•"/>
              <a:defRPr/>
            </a:pPr>
            <a:r>
              <a:rPr lang="en-US" i="1" dirty="0">
                <a:solidFill>
                  <a:srgbClr val="000090"/>
                </a:solidFill>
                <a:latin typeface="Comic Sans MS" panose="030F0702030302020204" pitchFamily="66" charset="0"/>
                <a:ea typeface="ＭＳ Ｐゴシック" charset="0"/>
              </a:rPr>
              <a:t>match: 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</a:rPr>
              <a:t>longest destination IP prefix</a:t>
            </a:r>
          </a:p>
          <a:p>
            <a:pPr marL="677863" lvl="1" indent="-215900">
              <a:spcBef>
                <a:spcPts val="0"/>
              </a:spcBef>
              <a:buClr>
                <a:srgbClr val="000090"/>
              </a:buClr>
              <a:buSzPct val="101000"/>
              <a:buFont typeface="Arial"/>
              <a:buChar char="•"/>
              <a:defRPr/>
            </a:pPr>
            <a:r>
              <a:rPr lang="en-US" i="1" dirty="0">
                <a:solidFill>
                  <a:srgbClr val="000090"/>
                </a:solidFill>
                <a:latin typeface="Comic Sans MS" panose="030F0702030302020204" pitchFamily="66" charset="0"/>
                <a:ea typeface="ＭＳ Ｐゴシック" charset="0"/>
              </a:rPr>
              <a:t>action: 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</a:rPr>
              <a:t>forward out a link</a:t>
            </a:r>
          </a:p>
          <a:p>
            <a:pPr marL="338138" indent="-338138">
              <a:spcBef>
                <a:spcPts val="0"/>
              </a:spcBef>
              <a:buClr>
                <a:srgbClr val="000090"/>
              </a:buClr>
              <a:buFont typeface="Wingdings" charset="2"/>
              <a:buChar char="§"/>
              <a:defRPr/>
            </a:pPr>
            <a:r>
              <a:rPr lang="en-US" sz="24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Switch</a:t>
            </a:r>
          </a:p>
          <a:p>
            <a:pPr marL="677863" lvl="1" indent="-215900">
              <a:spcBef>
                <a:spcPts val="0"/>
              </a:spcBef>
              <a:buClr>
                <a:srgbClr val="000090"/>
              </a:buClr>
              <a:buSzPct val="100000"/>
              <a:buFont typeface="Arial"/>
              <a:buChar char="•"/>
              <a:defRPr/>
            </a:pPr>
            <a:r>
              <a:rPr lang="en-US" i="1" dirty="0">
                <a:solidFill>
                  <a:srgbClr val="000090"/>
                </a:solidFill>
                <a:latin typeface="Comic Sans MS" panose="030F0702030302020204" pitchFamily="66" charset="0"/>
                <a:ea typeface="ＭＳ Ｐゴシック" charset="0"/>
              </a:rPr>
              <a:t>match: 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</a:rPr>
              <a:t>destination MAC address</a:t>
            </a:r>
          </a:p>
          <a:p>
            <a:pPr marL="677863" lvl="1" indent="-215900">
              <a:spcBef>
                <a:spcPts val="0"/>
              </a:spcBef>
              <a:buClr>
                <a:srgbClr val="000090"/>
              </a:buClr>
              <a:buSzPct val="100000"/>
              <a:buFont typeface="Arial"/>
              <a:buChar char="•"/>
              <a:defRPr/>
            </a:pPr>
            <a:r>
              <a:rPr lang="en-US" i="1" dirty="0">
                <a:solidFill>
                  <a:srgbClr val="000090"/>
                </a:solidFill>
                <a:latin typeface="Comic Sans MS" panose="030F0702030302020204" pitchFamily="66" charset="0"/>
                <a:ea typeface="ＭＳ Ｐゴシック" charset="0"/>
              </a:rPr>
              <a:t>action: 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</a:rPr>
              <a:t>forward or flood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D39445-BA4A-4AFA-B881-FAE7A04845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5799" y="1874838"/>
            <a:ext cx="4115183" cy="4648200"/>
          </a:xfrm>
        </p:spPr>
        <p:txBody>
          <a:bodyPr/>
          <a:lstStyle/>
          <a:p>
            <a:pPr marL="296863" indent="-296863">
              <a:spcBef>
                <a:spcPts val="0"/>
              </a:spcBef>
              <a:buClr>
                <a:srgbClr val="000090"/>
              </a:buClr>
              <a:buFont typeface="Wingdings" charset="2"/>
              <a:buChar char="§"/>
              <a:defRPr/>
            </a:pPr>
            <a:r>
              <a:rPr lang="en-US" sz="24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Firewall</a:t>
            </a:r>
          </a:p>
          <a:p>
            <a:pPr marL="508000" lvl="1" indent="-219075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i="1" dirty="0">
                <a:solidFill>
                  <a:srgbClr val="000090"/>
                </a:solidFill>
                <a:latin typeface="Comic Sans MS" panose="030F0702030302020204" pitchFamily="66" charset="0"/>
                <a:ea typeface="ＭＳ Ｐゴシック" charset="0"/>
              </a:rPr>
              <a:t>match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</a:rPr>
              <a:t>: IP addresses and TCP/UDP port numbers</a:t>
            </a:r>
          </a:p>
          <a:p>
            <a:pPr marL="508000" lvl="1" indent="-219075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i="1" dirty="0">
                <a:solidFill>
                  <a:srgbClr val="000090"/>
                </a:solidFill>
                <a:latin typeface="Comic Sans MS" panose="030F0702030302020204" pitchFamily="66" charset="0"/>
                <a:ea typeface="ＭＳ Ｐゴシック" charset="0"/>
              </a:rPr>
              <a:t>action: 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</a:rPr>
              <a:t>permit or deny </a:t>
            </a:r>
          </a:p>
          <a:p>
            <a:pPr marL="296863" indent="-296863">
              <a:spcBef>
                <a:spcPts val="0"/>
              </a:spcBef>
              <a:buClr>
                <a:srgbClr val="000090"/>
              </a:buClr>
              <a:buFont typeface="Wingdings" charset="2"/>
              <a:buChar char="§"/>
              <a:defRPr/>
            </a:pPr>
            <a:r>
              <a:rPr lang="en-US" sz="2400" dirty="0">
                <a:latin typeface="Comic Sans MS" panose="030F0702030302020204" pitchFamily="66" charset="0"/>
                <a:ea typeface="ＭＳ Ｐゴシック" charset="0"/>
                <a:cs typeface="ＭＳ Ｐゴシック" charset="0"/>
              </a:rPr>
              <a:t>NAT</a:t>
            </a:r>
          </a:p>
          <a:p>
            <a:pPr marL="519113" lvl="1" indent="-230188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i="1" dirty="0">
                <a:solidFill>
                  <a:srgbClr val="000090"/>
                </a:solidFill>
                <a:latin typeface="Comic Sans MS" panose="030F0702030302020204" pitchFamily="66" charset="0"/>
                <a:ea typeface="ＭＳ Ｐゴシック" charset="0"/>
              </a:rPr>
              <a:t>match: 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</a:rPr>
              <a:t>IP address and port</a:t>
            </a:r>
          </a:p>
          <a:p>
            <a:pPr marL="519113" lvl="1" indent="-230188">
              <a:spcBef>
                <a:spcPts val="0"/>
              </a:spcBef>
              <a:buClr>
                <a:srgbClr val="000090"/>
              </a:buClr>
              <a:buFont typeface="Arial"/>
              <a:buChar char="•"/>
              <a:defRPr/>
            </a:pPr>
            <a:r>
              <a:rPr lang="en-US" i="1" dirty="0">
                <a:solidFill>
                  <a:srgbClr val="000090"/>
                </a:solidFill>
                <a:latin typeface="Comic Sans MS" panose="030F0702030302020204" pitchFamily="66" charset="0"/>
                <a:ea typeface="ＭＳ Ｐゴシック" charset="0"/>
              </a:rPr>
              <a:t>action: </a:t>
            </a:r>
            <a:r>
              <a:rPr lang="en-US" dirty="0">
                <a:latin typeface="Comic Sans MS" panose="030F0702030302020204" pitchFamily="66" charset="0"/>
                <a:ea typeface="ＭＳ Ｐゴシック" charset="0"/>
              </a:rPr>
              <a:t>rewrite address and port</a:t>
            </a:r>
          </a:p>
          <a:p>
            <a:pPr marL="0">
              <a:spcBef>
                <a:spcPts val="0"/>
              </a:spcBef>
              <a:buFont typeface="Wingdings" charset="0"/>
              <a:buChar char="§"/>
              <a:defRPr/>
            </a:pPr>
            <a:endParaRPr lang="en-US" sz="3200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23909" name="TextBox 1">
            <a:extLst>
              <a:ext uri="{FF2B5EF4-FFF2-40B4-BE49-F238E27FC236}">
                <a16:creationId xmlns:a16="http://schemas.microsoft.com/office/drawing/2014/main" id="{67A71109-7667-463B-A4F2-37E1EFE58D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473" y="1137305"/>
            <a:ext cx="871905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Clr>
                <a:srgbClr val="000090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zh-CN" sz="2800" i="1" dirty="0" err="1">
                <a:solidFill>
                  <a:srgbClr val="CC0000"/>
                </a:solidFill>
                <a:latin typeface="Comic Sans MS" panose="030F0702030302020204" pitchFamily="66" charset="0"/>
              </a:rPr>
              <a:t>match+action</a:t>
            </a:r>
            <a:r>
              <a:rPr lang="en-US" altLang="zh-CN" sz="2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: </a:t>
            </a:r>
            <a:r>
              <a:rPr lang="en-US" altLang="zh-CN" sz="2800" dirty="0">
                <a:latin typeface="Comic Sans MS" panose="030F0702030302020204" pitchFamily="66" charset="0"/>
              </a:rPr>
              <a:t>unifies different kinds of devices</a:t>
            </a:r>
          </a:p>
        </p:txBody>
      </p:sp>
      <p:sp>
        <p:nvSpPr>
          <p:cNvPr id="8" name="页脚占位符 5">
            <a:extLst>
              <a:ext uri="{FF2B5EF4-FFF2-40B4-BE49-F238E27FC236}">
                <a16:creationId xmlns:a16="http://schemas.microsoft.com/office/drawing/2014/main" id="{1514B73A-8855-4D9C-9EEC-7971C131F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11" name="灯片编号占位符 6">
            <a:extLst>
              <a:ext uri="{FF2B5EF4-FFF2-40B4-BE49-F238E27FC236}">
                <a16:creationId xmlns:a16="http://schemas.microsoft.com/office/drawing/2014/main" id="{296E9D49-AA5B-4656-BD44-88E31B05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94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>
            <a:extLst>
              <a:ext uri="{FF2B5EF4-FFF2-40B4-BE49-F238E27FC236}">
                <a16:creationId xmlns:a16="http://schemas.microsoft.com/office/drawing/2014/main" id="{8C98E0A5-065B-484A-83FF-A9FC13FA2FB1}"/>
              </a:ext>
            </a:extLst>
          </p:cNvPr>
          <p:cNvGrpSpPr>
            <a:grpSpLocks/>
          </p:cNvGrpSpPr>
          <p:nvPr/>
        </p:nvGrpSpPr>
        <p:grpSpPr bwMode="auto">
          <a:xfrm>
            <a:off x="638175" y="1263650"/>
            <a:ext cx="2997200" cy="1262063"/>
            <a:chOff x="637575" y="1263648"/>
            <a:chExt cx="2998252" cy="1261939"/>
          </a:xfrm>
        </p:grpSpPr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495C2D2B-A6AD-41ED-823A-40E6F5B1A784}"/>
                </a:ext>
              </a:extLst>
            </p:cNvPr>
            <p:cNvSpPr/>
            <p:nvPr/>
          </p:nvSpPr>
          <p:spPr>
            <a:xfrm flipV="1">
              <a:off x="678864" y="2160498"/>
              <a:ext cx="2956963" cy="36508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3018 w 2975668"/>
                <a:gd name="connsiteY0" fmla="*/ 443744 h 443744"/>
                <a:gd name="connsiteX1" fmla="*/ 2225518 w 2975668"/>
                <a:gd name="connsiteY1" fmla="*/ 210910 h 443744"/>
                <a:gd name="connsiteX2" fmla="*/ 2957279 w 2975668"/>
                <a:gd name="connsiteY2" fmla="*/ 79158 h 443744"/>
                <a:gd name="connsiteX3" fmla="*/ 2754685 w 2975668"/>
                <a:gd name="connsiteY3" fmla="*/ 20410 h 443744"/>
                <a:gd name="connsiteX4" fmla="*/ 2747322 w 2975668"/>
                <a:gd name="connsiteY4" fmla="*/ 436381 h 443744"/>
                <a:gd name="connsiteX5" fmla="*/ 3018 w 2975668"/>
                <a:gd name="connsiteY5" fmla="*/ 443744 h 443744"/>
                <a:gd name="connsiteX0" fmla="*/ 3018 w 2957279"/>
                <a:gd name="connsiteY0" fmla="*/ 454405 h 454405"/>
                <a:gd name="connsiteX1" fmla="*/ 2225518 w 2957279"/>
                <a:gd name="connsiteY1" fmla="*/ 221571 h 454405"/>
                <a:gd name="connsiteX2" fmla="*/ 2957279 w 2957279"/>
                <a:gd name="connsiteY2" fmla="*/ 89819 h 454405"/>
                <a:gd name="connsiteX3" fmla="*/ 2754685 w 2957279"/>
                <a:gd name="connsiteY3" fmla="*/ 31071 h 454405"/>
                <a:gd name="connsiteX4" fmla="*/ 2747322 w 2957279"/>
                <a:gd name="connsiteY4" fmla="*/ 447042 h 454405"/>
                <a:gd name="connsiteX5" fmla="*/ 3018 w 2957279"/>
                <a:gd name="connsiteY5" fmla="*/ 454405 h 454405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54685 w 2957279"/>
                <a:gd name="connsiteY3" fmla="*/ 7282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80603 w 2957279"/>
                <a:gd name="connsiteY3" fmla="*/ 26980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496161 h 496161"/>
                <a:gd name="connsiteX1" fmla="*/ 2225518 w 2957279"/>
                <a:gd name="connsiteY1" fmla="*/ 263327 h 496161"/>
                <a:gd name="connsiteX2" fmla="*/ 2957279 w 2957279"/>
                <a:gd name="connsiteY2" fmla="*/ 131575 h 496161"/>
                <a:gd name="connsiteX3" fmla="*/ 2780603 w 2957279"/>
                <a:gd name="connsiteY3" fmla="*/ 269807 h 496161"/>
                <a:gd name="connsiteX4" fmla="*/ 2747322 w 2957279"/>
                <a:gd name="connsiteY4" fmla="*/ 488798 h 496161"/>
                <a:gd name="connsiteX5" fmla="*/ 3018 w 2957279"/>
                <a:gd name="connsiteY5" fmla="*/ 496161 h 496161"/>
                <a:gd name="connsiteX0" fmla="*/ 3018 w 2957279"/>
                <a:gd name="connsiteY0" fmla="*/ 364586 h 364586"/>
                <a:gd name="connsiteX1" fmla="*/ 2225518 w 2957279"/>
                <a:gd name="connsiteY1" fmla="*/ 131752 h 364586"/>
                <a:gd name="connsiteX2" fmla="*/ 2957279 w 2957279"/>
                <a:gd name="connsiteY2" fmla="*/ 0 h 364586"/>
                <a:gd name="connsiteX3" fmla="*/ 2780603 w 2957279"/>
                <a:gd name="connsiteY3" fmla="*/ 138232 h 364586"/>
                <a:gd name="connsiteX4" fmla="*/ 2747322 w 2957279"/>
                <a:gd name="connsiteY4" fmla="*/ 357223 h 364586"/>
                <a:gd name="connsiteX5" fmla="*/ 3018 w 2957279"/>
                <a:gd name="connsiteY5" fmla="*/ 364586 h 364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57279" h="364586">
                  <a:moveTo>
                    <a:pt x="3018" y="364586"/>
                  </a:moveTo>
                  <a:cubicBezTo>
                    <a:pt x="-83949" y="327008"/>
                    <a:pt x="1733141" y="192516"/>
                    <a:pt x="2225518" y="131752"/>
                  </a:cubicBezTo>
                  <a:cubicBezTo>
                    <a:pt x="2717895" y="70988"/>
                    <a:pt x="2402554" y="114689"/>
                    <a:pt x="2957279" y="0"/>
                  </a:cubicBezTo>
                  <a:cubicBezTo>
                    <a:pt x="2832942" y="71922"/>
                    <a:pt x="2815596" y="78695"/>
                    <a:pt x="2780603" y="138232"/>
                  </a:cubicBezTo>
                  <a:cubicBezTo>
                    <a:pt x="2745610" y="197769"/>
                    <a:pt x="2727394" y="213043"/>
                    <a:pt x="2747322" y="357223"/>
                  </a:cubicBezTo>
                  <a:lnTo>
                    <a:pt x="3018" y="3645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 dirty="0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25075" name="Group 188">
              <a:extLst>
                <a:ext uri="{FF2B5EF4-FFF2-40B4-BE49-F238E27FC236}">
                  <a16:creationId xmlns:a16="http://schemas.microsoft.com/office/drawing/2014/main" id="{B17D137B-E17B-44BF-9D13-0DCD1EAE6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7575" y="1263648"/>
              <a:ext cx="2833213" cy="916517"/>
              <a:chOff x="-994833" y="4042832"/>
              <a:chExt cx="2833213" cy="916517"/>
            </a:xfrm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431C5665-DAA8-425E-9A92-15363AEADE06}"/>
                  </a:ext>
                </a:extLst>
              </p:cNvPr>
              <p:cNvSpPr/>
              <p:nvPr/>
            </p:nvSpPr>
            <p:spPr bwMode="auto">
              <a:xfrm>
                <a:off x="-977364" y="4042832"/>
                <a:ext cx="2775924" cy="915898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5077" name="TextBox 190">
                <a:extLst>
                  <a:ext uri="{FF2B5EF4-FFF2-40B4-BE49-F238E27FC236}">
                    <a16:creationId xmlns:a16="http://schemas.microsoft.com/office/drawing/2014/main" id="{F30B6CE4-A463-4527-B710-0A2180BF583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31177" y="4360336"/>
                <a:ext cx="1646504" cy="584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IP Src = 10.3.*.*</a:t>
                </a:r>
              </a:p>
              <a:p>
                <a:r>
                  <a:rPr lang="en-US" altLang="zh-CN" sz="1600"/>
                  <a:t>IP Dst = 10.2.*.*</a:t>
                </a:r>
              </a:p>
            </p:txBody>
          </p:sp>
          <p:sp>
            <p:nvSpPr>
              <p:cNvPr id="125078" name="TextBox 191">
                <a:extLst>
                  <a:ext uri="{FF2B5EF4-FFF2-40B4-BE49-F238E27FC236}">
                    <a16:creationId xmlns:a16="http://schemas.microsoft.com/office/drawing/2014/main" id="{6B3B483F-9546-4FE1-978E-2EAA0D0517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18763" y="4491568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forward(3)</a:t>
                </a:r>
              </a:p>
            </p:txBody>
          </p:sp>
          <p:cxnSp>
            <p:nvCxnSpPr>
              <p:cNvPr id="125079" name="Straight Connector 192">
                <a:extLst>
                  <a:ext uri="{FF2B5EF4-FFF2-40B4-BE49-F238E27FC236}">
                    <a16:creationId xmlns:a16="http://schemas.microsoft.com/office/drawing/2014/main" id="{11DD25B8-F178-46B9-99FD-0208A6B5F2E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5080" name="TextBox 193">
                <a:extLst>
                  <a:ext uri="{FF2B5EF4-FFF2-40B4-BE49-F238E27FC236}">
                    <a16:creationId xmlns:a16="http://schemas.microsoft.com/office/drawing/2014/main" id="{F9067FDF-E5F9-4BB6-9C72-73D99A482BC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7434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match</a:t>
                </a:r>
              </a:p>
            </p:txBody>
          </p:sp>
          <p:sp>
            <p:nvSpPr>
              <p:cNvPr id="125081" name="TextBox 194">
                <a:extLst>
                  <a:ext uri="{FF2B5EF4-FFF2-40B4-BE49-F238E27FC236}">
                    <a16:creationId xmlns:a16="http://schemas.microsoft.com/office/drawing/2014/main" id="{4F5EA176-37E4-48FF-875A-2913F34B3C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32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action</a:t>
                </a:r>
              </a:p>
            </p:txBody>
          </p:sp>
          <p:cxnSp>
            <p:nvCxnSpPr>
              <p:cNvPr id="125082" name="Straight Connector 195">
                <a:extLst>
                  <a:ext uri="{FF2B5EF4-FFF2-40B4-BE49-F238E27FC236}">
                    <a16:creationId xmlns:a16="http://schemas.microsoft.com/office/drawing/2014/main" id="{FB4E6342-56A0-4A84-BF8B-7C1AD1F56E9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738264" y="4049182"/>
                <a:ext cx="1" cy="9048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AA6BFBE-5AD8-433C-BF27-DAE8E66AE2C0}"/>
              </a:ext>
            </a:extLst>
          </p:cNvPr>
          <p:cNvGrpSpPr>
            <a:grpSpLocks/>
          </p:cNvGrpSpPr>
          <p:nvPr/>
        </p:nvGrpSpPr>
        <p:grpSpPr bwMode="auto">
          <a:xfrm>
            <a:off x="5956300" y="4510088"/>
            <a:ext cx="2894013" cy="2022475"/>
            <a:chOff x="5956617" y="4509743"/>
            <a:chExt cx="2893901" cy="2022127"/>
          </a:xfrm>
        </p:grpSpPr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3EA89D85-D5E3-4D2A-9EEB-EFA349F85488}"/>
                </a:ext>
              </a:extLst>
            </p:cNvPr>
            <p:cNvSpPr/>
            <p:nvPr/>
          </p:nvSpPr>
          <p:spPr>
            <a:xfrm flipH="1">
              <a:off x="5956617" y="4509743"/>
              <a:ext cx="2838340" cy="630129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979 w 2839117"/>
                <a:gd name="connsiteY0" fmla="*/ 630630 h 630630"/>
                <a:gd name="connsiteX1" fmla="*/ 2225479 w 2839117"/>
                <a:gd name="connsiteY1" fmla="*/ 397796 h 630630"/>
                <a:gd name="connsiteX2" fmla="*/ 2808948 w 2839117"/>
                <a:gd name="connsiteY2" fmla="*/ 4836 h 630630"/>
                <a:gd name="connsiteX3" fmla="*/ 2754646 w 2839117"/>
                <a:gd name="connsiteY3" fmla="*/ 207296 h 630630"/>
                <a:gd name="connsiteX4" fmla="*/ 2747283 w 2839117"/>
                <a:gd name="connsiteY4" fmla="*/ 623267 h 630630"/>
                <a:gd name="connsiteX5" fmla="*/ 2979 w 2839117"/>
                <a:gd name="connsiteY5" fmla="*/ 630630 h 63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39117" h="630630">
                  <a:moveTo>
                    <a:pt x="2979" y="630630"/>
                  </a:moveTo>
                  <a:cubicBezTo>
                    <a:pt x="-83988" y="593052"/>
                    <a:pt x="1757818" y="502095"/>
                    <a:pt x="2225479" y="397796"/>
                  </a:cubicBezTo>
                  <a:cubicBezTo>
                    <a:pt x="2693140" y="293497"/>
                    <a:pt x="2720754" y="36586"/>
                    <a:pt x="2808948" y="4836"/>
                  </a:cubicBezTo>
                  <a:cubicBezTo>
                    <a:pt x="2897142" y="-26914"/>
                    <a:pt x="2764923" y="104224"/>
                    <a:pt x="2754646" y="207296"/>
                  </a:cubicBezTo>
                  <a:cubicBezTo>
                    <a:pt x="2744369" y="310368"/>
                    <a:pt x="2727355" y="479087"/>
                    <a:pt x="2747283" y="623267"/>
                  </a:cubicBezTo>
                  <a:lnTo>
                    <a:pt x="2979" y="6306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25064" name="Group 197">
              <a:extLst>
                <a:ext uri="{FF2B5EF4-FFF2-40B4-BE49-F238E27FC236}">
                  <a16:creationId xmlns:a16="http://schemas.microsoft.com/office/drawing/2014/main" id="{555D8252-6323-482E-AE27-0A6FFBE510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1592" y="5137149"/>
              <a:ext cx="2818926" cy="1394721"/>
              <a:chOff x="-999973" y="4042833"/>
              <a:chExt cx="2818926" cy="1394721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10AC6089-3B7A-452D-A882-14F15A937038}"/>
                  </a:ext>
                </a:extLst>
              </p:cNvPr>
              <p:cNvSpPr/>
              <p:nvPr/>
            </p:nvSpPr>
            <p:spPr bwMode="auto">
              <a:xfrm>
                <a:off x="-978114" y="4042381"/>
                <a:ext cx="2778018" cy="134438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5066" name="TextBox 199">
                <a:extLst>
                  <a:ext uri="{FF2B5EF4-FFF2-40B4-BE49-F238E27FC236}">
                    <a16:creationId xmlns:a16="http://schemas.microsoft.com/office/drawing/2014/main" id="{1C200BBB-77A3-4B0B-B381-460E3DBD46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6"/>
                <a:ext cx="1715033" cy="1077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ingress port = 2</a:t>
                </a:r>
              </a:p>
              <a:p>
                <a:r>
                  <a:rPr lang="en-US" altLang="zh-CN" sz="1600"/>
                  <a:t>IP Dst = 10.2.0.3</a:t>
                </a:r>
              </a:p>
              <a:p>
                <a:r>
                  <a:rPr lang="en-US" altLang="zh-CN" sz="1600"/>
                  <a:t>ingress port = 2</a:t>
                </a:r>
              </a:p>
              <a:p>
                <a:r>
                  <a:rPr lang="en-US" altLang="zh-CN" sz="1600"/>
                  <a:t>IP Dst = 10.2.0.4</a:t>
                </a:r>
              </a:p>
            </p:txBody>
          </p:sp>
          <p:sp>
            <p:nvSpPr>
              <p:cNvPr id="125067" name="TextBox 200">
                <a:extLst>
                  <a:ext uri="{FF2B5EF4-FFF2-40B4-BE49-F238E27FC236}">
                    <a16:creationId xmlns:a16="http://schemas.microsoft.com/office/drawing/2014/main" id="{CFD78DBE-8069-4774-A24E-88A847EDD7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1327" y="4474229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forward(3)</a:t>
                </a:r>
              </a:p>
            </p:txBody>
          </p:sp>
          <p:cxnSp>
            <p:nvCxnSpPr>
              <p:cNvPr id="125068" name="Straight Connector 201">
                <a:extLst>
                  <a:ext uri="{FF2B5EF4-FFF2-40B4-BE49-F238E27FC236}">
                    <a16:creationId xmlns:a16="http://schemas.microsoft.com/office/drawing/2014/main" id="{BB1F8006-4912-4EE6-BD97-1C7D6091E46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5069" name="TextBox 202">
                <a:extLst>
                  <a:ext uri="{FF2B5EF4-FFF2-40B4-BE49-F238E27FC236}">
                    <a16:creationId xmlns:a16="http://schemas.microsoft.com/office/drawing/2014/main" id="{D28CCEAD-711A-4D95-B461-EB0BFEBFCD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7434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match</a:t>
                </a:r>
              </a:p>
            </p:txBody>
          </p:sp>
          <p:sp>
            <p:nvSpPr>
              <p:cNvPr id="125070" name="TextBox 203">
                <a:extLst>
                  <a:ext uri="{FF2B5EF4-FFF2-40B4-BE49-F238E27FC236}">
                    <a16:creationId xmlns:a16="http://schemas.microsoft.com/office/drawing/2014/main" id="{5F7274A8-876A-4ACB-B3C4-6D4641224D0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32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action</a:t>
                </a:r>
              </a:p>
            </p:txBody>
          </p:sp>
          <p:cxnSp>
            <p:nvCxnSpPr>
              <p:cNvPr id="125071" name="Straight Connector 204">
                <a:extLst>
                  <a:ext uri="{FF2B5EF4-FFF2-40B4-BE49-F238E27FC236}">
                    <a16:creationId xmlns:a16="http://schemas.microsoft.com/office/drawing/2014/main" id="{7CC65ACA-52F3-4B42-9E32-270CD044872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60503" y="4042833"/>
                <a:ext cx="4690" cy="134946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072" name="Straight Connector 205">
                <a:extLst>
                  <a:ext uri="{FF2B5EF4-FFF2-40B4-BE49-F238E27FC236}">
                    <a16:creationId xmlns:a16="http://schemas.microsoft.com/office/drawing/2014/main" id="{9FAB4A52-8599-48DD-97F2-D40D34D8CBC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75047" y="4896787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5073" name="TextBox 206">
                <a:extLst>
                  <a:ext uri="{FF2B5EF4-FFF2-40B4-BE49-F238E27FC236}">
                    <a16:creationId xmlns:a16="http://schemas.microsoft.com/office/drawing/2014/main" id="{C5396930-3084-4B9D-A276-BBD88130D32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0712" y="4973448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forward(4)</a:t>
                </a: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7FF7FA1-87AE-4DA6-A600-A9A365A93131}"/>
              </a:ext>
            </a:extLst>
          </p:cNvPr>
          <p:cNvGrpSpPr>
            <a:grpSpLocks/>
          </p:cNvGrpSpPr>
          <p:nvPr/>
        </p:nvGrpSpPr>
        <p:grpSpPr bwMode="auto">
          <a:xfrm>
            <a:off x="587375" y="4570413"/>
            <a:ext cx="3089275" cy="2001837"/>
            <a:chOff x="587526" y="4569769"/>
            <a:chExt cx="3089750" cy="2002482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3FC0DDC-3379-4BDC-9352-3816C8FCA6E1}"/>
                </a:ext>
              </a:extLst>
            </p:cNvPr>
            <p:cNvSpPr/>
            <p:nvPr/>
          </p:nvSpPr>
          <p:spPr>
            <a:xfrm>
              <a:off x="631983" y="4569769"/>
              <a:ext cx="3045293" cy="849586"/>
            </a:xfrm>
            <a:custGeom>
              <a:avLst/>
              <a:gdLst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30500 w 3026833"/>
                <a:gd name="connsiteY4" fmla="*/ 825500 h 846667"/>
                <a:gd name="connsiteX5" fmla="*/ 0 w 3026833"/>
                <a:gd name="connsiteY5" fmla="*/ 846667 h 846667"/>
                <a:gd name="connsiteX0" fmla="*/ 0 w 3026833"/>
                <a:gd name="connsiteY0" fmla="*/ 846667 h 846667"/>
                <a:gd name="connsiteX1" fmla="*/ 2222500 w 3026833"/>
                <a:gd name="connsiteY1" fmla="*/ 613833 h 846667"/>
                <a:gd name="connsiteX2" fmla="*/ 3026833 w 3026833"/>
                <a:gd name="connsiteY2" fmla="*/ 0 h 846667"/>
                <a:gd name="connsiteX3" fmla="*/ 2751667 w 3026833"/>
                <a:gd name="connsiteY3" fmla="*/ 423333 h 846667"/>
                <a:gd name="connsiteX4" fmla="*/ 2744304 w 3026833"/>
                <a:gd name="connsiteY4" fmla="*/ 839304 h 846667"/>
                <a:gd name="connsiteX5" fmla="*/ 0 w 3026833"/>
                <a:gd name="connsiteY5" fmla="*/ 846667 h 846667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0 w 3042275"/>
                <a:gd name="connsiteY0" fmla="*/ 848898 h 848898"/>
                <a:gd name="connsiteX1" fmla="*/ 2222500 w 3042275"/>
                <a:gd name="connsiteY1" fmla="*/ 616064 h 848898"/>
                <a:gd name="connsiteX2" fmla="*/ 3026833 w 3042275"/>
                <a:gd name="connsiteY2" fmla="*/ 2231 h 848898"/>
                <a:gd name="connsiteX3" fmla="*/ 2751667 w 3042275"/>
                <a:gd name="connsiteY3" fmla="*/ 425564 h 848898"/>
                <a:gd name="connsiteX4" fmla="*/ 2744304 w 3042275"/>
                <a:gd name="connsiteY4" fmla="*/ 841535 h 848898"/>
                <a:gd name="connsiteX5" fmla="*/ 0 w 3042275"/>
                <a:gd name="connsiteY5" fmla="*/ 848898 h 848898"/>
                <a:gd name="connsiteX0" fmla="*/ 3038 w 3045313"/>
                <a:gd name="connsiteY0" fmla="*/ 848898 h 848898"/>
                <a:gd name="connsiteX1" fmla="*/ 2225538 w 3045313"/>
                <a:gd name="connsiteY1" fmla="*/ 616064 h 848898"/>
                <a:gd name="connsiteX2" fmla="*/ 3029871 w 3045313"/>
                <a:gd name="connsiteY2" fmla="*/ 2231 h 848898"/>
                <a:gd name="connsiteX3" fmla="*/ 2754705 w 3045313"/>
                <a:gd name="connsiteY3" fmla="*/ 425564 h 848898"/>
                <a:gd name="connsiteX4" fmla="*/ 2747342 w 3045313"/>
                <a:gd name="connsiteY4" fmla="*/ 841535 h 848898"/>
                <a:gd name="connsiteX5" fmla="*/ 3038 w 3045313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  <a:gd name="connsiteX0" fmla="*/ 2799 w 3045074"/>
                <a:gd name="connsiteY0" fmla="*/ 848898 h 848898"/>
                <a:gd name="connsiteX1" fmla="*/ 2225299 w 3045074"/>
                <a:gd name="connsiteY1" fmla="*/ 616064 h 848898"/>
                <a:gd name="connsiteX2" fmla="*/ 3029632 w 3045074"/>
                <a:gd name="connsiteY2" fmla="*/ 2231 h 848898"/>
                <a:gd name="connsiteX3" fmla="*/ 2754466 w 3045074"/>
                <a:gd name="connsiteY3" fmla="*/ 425564 h 848898"/>
                <a:gd name="connsiteX4" fmla="*/ 2747103 w 3045074"/>
                <a:gd name="connsiteY4" fmla="*/ 841535 h 848898"/>
                <a:gd name="connsiteX5" fmla="*/ 2799 w 3045074"/>
                <a:gd name="connsiteY5" fmla="*/ 848898 h 84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5074" h="848898">
                  <a:moveTo>
                    <a:pt x="2799" y="848898"/>
                  </a:moveTo>
                  <a:cubicBezTo>
                    <a:pt x="-84168" y="811320"/>
                    <a:pt x="1881874" y="743370"/>
                    <a:pt x="2225299" y="616064"/>
                  </a:cubicBezTo>
                  <a:cubicBezTo>
                    <a:pt x="2568724" y="488758"/>
                    <a:pt x="2941438" y="33981"/>
                    <a:pt x="3029632" y="2231"/>
                  </a:cubicBezTo>
                  <a:cubicBezTo>
                    <a:pt x="3117826" y="-29519"/>
                    <a:pt x="2801554" y="285680"/>
                    <a:pt x="2754466" y="425564"/>
                  </a:cubicBezTo>
                  <a:cubicBezTo>
                    <a:pt x="2707378" y="565448"/>
                    <a:pt x="2727175" y="697355"/>
                    <a:pt x="2747103" y="841535"/>
                  </a:cubicBezTo>
                  <a:lnTo>
                    <a:pt x="2799" y="8488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5400000" scaled="0"/>
              <a:tileRect/>
            </a:gradFill>
          </p:spPr>
          <p:txBody>
            <a:bodyPr wrap="none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125055" name="Group 50">
              <a:extLst>
                <a:ext uri="{FF2B5EF4-FFF2-40B4-BE49-F238E27FC236}">
                  <a16:creationId xmlns:a16="http://schemas.microsoft.com/office/drawing/2014/main" id="{AEF58004-2FB9-4084-9850-C7075BB546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526" y="5408083"/>
              <a:ext cx="2799140" cy="1164168"/>
              <a:chOff x="-999973" y="4042832"/>
              <a:chExt cx="2799140" cy="1164168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835E4C3-7C42-4636-8A53-4141B685DBC9}"/>
                  </a:ext>
                </a:extLst>
              </p:cNvPr>
              <p:cNvSpPr/>
              <p:nvPr/>
            </p:nvSpPr>
            <p:spPr bwMode="auto">
              <a:xfrm>
                <a:off x="-977745" y="4042988"/>
                <a:ext cx="2776965" cy="1164012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9525" cap="flat" cmpd="sng" algn="ctr">
                <a:solidFill>
                  <a:schemeClr val="accent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25057" name="TextBox 8">
                <a:extLst>
                  <a:ext uri="{FF2B5EF4-FFF2-40B4-BE49-F238E27FC236}">
                    <a16:creationId xmlns:a16="http://schemas.microsoft.com/office/drawing/2014/main" id="{9E279756-8217-46E8-AF1B-C6208CDF7F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999973" y="4360336"/>
                <a:ext cx="1646504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ingress port = 1</a:t>
                </a:r>
              </a:p>
              <a:p>
                <a:r>
                  <a:rPr lang="en-US" altLang="zh-CN" sz="1600"/>
                  <a:t>IP Src = 10.3.*.*</a:t>
                </a:r>
              </a:p>
              <a:p>
                <a:r>
                  <a:rPr lang="en-US" altLang="zh-CN" sz="1600"/>
                  <a:t>IP Dst = 10.2.*.*</a:t>
                </a:r>
              </a:p>
            </p:txBody>
          </p:sp>
          <p:sp>
            <p:nvSpPr>
              <p:cNvPr id="125058" name="TextBox 183">
                <a:extLst>
                  <a:ext uri="{FF2B5EF4-FFF2-40B4-BE49-F238E27FC236}">
                    <a16:creationId xmlns:a16="http://schemas.microsoft.com/office/drawing/2014/main" id="{3189AC60-58CB-4E85-9BCE-DFCA4BDB8A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76427" y="4576235"/>
                <a:ext cx="111961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forward(4)</a:t>
                </a:r>
              </a:p>
            </p:txBody>
          </p:sp>
          <p:cxnSp>
            <p:nvCxnSpPr>
              <p:cNvPr id="125059" name="Straight Connector 14">
                <a:extLst>
                  <a:ext uri="{FF2B5EF4-FFF2-40B4-BE49-F238E27FC236}">
                    <a16:creationId xmlns:a16="http://schemas.microsoft.com/office/drawing/2014/main" id="{1A88CDFD-491A-44F0-8896-EA926896AF3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-994833" y="4402666"/>
                <a:ext cx="27940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25060" name="TextBox 185">
                <a:extLst>
                  <a:ext uri="{FF2B5EF4-FFF2-40B4-BE49-F238E27FC236}">
                    <a16:creationId xmlns:a16="http://schemas.microsoft.com/office/drawing/2014/main" id="{BE104F93-DDA4-4E4E-8BD4-6713C79F910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74004" y="4051301"/>
                <a:ext cx="7434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match</a:t>
                </a:r>
              </a:p>
            </p:txBody>
          </p:sp>
          <p:sp>
            <p:nvSpPr>
              <p:cNvPr id="125061" name="TextBox 186">
                <a:extLst>
                  <a:ext uri="{FF2B5EF4-FFF2-40B4-BE49-F238E27FC236}">
                    <a16:creationId xmlns:a16="http://schemas.microsoft.com/office/drawing/2014/main" id="{1182A053-66B6-414B-9D99-20BFFA1D7F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75396" y="4055535"/>
                <a:ext cx="732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600"/>
                  <a:t>action</a:t>
                </a:r>
              </a:p>
            </p:txBody>
          </p:sp>
          <p:cxnSp>
            <p:nvCxnSpPr>
              <p:cNvPr id="125062" name="Straight Connector 187">
                <a:extLst>
                  <a:ext uri="{FF2B5EF4-FFF2-40B4-BE49-F238E27FC236}">
                    <a16:creationId xmlns:a16="http://schemas.microsoft.com/office/drawing/2014/main" id="{7EC765EF-FD79-40CA-9450-15502364C7C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634998" y="4042833"/>
                <a:ext cx="0" cy="116416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24933" name="Title 1">
            <a:extLst>
              <a:ext uri="{FF2B5EF4-FFF2-40B4-BE49-F238E27FC236}">
                <a16:creationId xmlns:a16="http://schemas.microsoft.com/office/drawing/2014/main" id="{D935686D-AE0C-4DB2-B9AE-EC2B9E79F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-1588"/>
            <a:ext cx="7772400" cy="1143001"/>
          </a:xfrm>
        </p:spPr>
        <p:txBody>
          <a:bodyPr/>
          <a:lstStyle/>
          <a:p>
            <a:r>
              <a:rPr lang="en-US" altLang="zh-CN" dirty="0">
                <a:latin typeface="Comic Sans MS" panose="030F0702030302020204" pitchFamily="66" charset="0"/>
              </a:rPr>
              <a:t>*OpenFlow example</a:t>
            </a:r>
          </a:p>
        </p:txBody>
      </p:sp>
      <p:cxnSp>
        <p:nvCxnSpPr>
          <p:cNvPr id="124934" name="Straight Connector 13">
            <a:extLst>
              <a:ext uri="{FF2B5EF4-FFF2-40B4-BE49-F238E27FC236}">
                <a16:creationId xmlns:a16="http://schemas.microsoft.com/office/drawing/2014/main" id="{181AC202-4130-4D53-A565-2121BF6C024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60788" y="2562225"/>
            <a:ext cx="2157412" cy="1846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935" name="Straight Connector 11">
            <a:extLst>
              <a:ext uri="{FF2B5EF4-FFF2-40B4-BE49-F238E27FC236}">
                <a16:creationId xmlns:a16="http://schemas.microsoft.com/office/drawing/2014/main" id="{3FE2DA38-CEA9-470B-9C56-1D60EE342FD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40188" y="4497388"/>
            <a:ext cx="2046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936" name="Straight Connector 6">
            <a:extLst>
              <a:ext uri="{FF2B5EF4-FFF2-40B4-BE49-F238E27FC236}">
                <a16:creationId xmlns:a16="http://schemas.microsoft.com/office/drawing/2014/main" id="{8091E484-C68E-4139-90CD-A692DAF61E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841750" y="2690813"/>
            <a:ext cx="0" cy="157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937" name="Straight Connector 64">
            <a:extLst>
              <a:ext uri="{FF2B5EF4-FFF2-40B4-BE49-F238E27FC236}">
                <a16:creationId xmlns:a16="http://schemas.microsoft.com/office/drawing/2014/main" id="{FC258E0E-78C2-4B8A-BAFC-E69D80D2075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962400" y="3154363"/>
            <a:ext cx="1477963" cy="13112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DDD8205E-8B02-4BB4-835F-BF7705D8C222}"/>
              </a:ext>
            </a:extLst>
          </p:cNvPr>
          <p:cNvCxnSpPr/>
          <p:nvPr/>
        </p:nvCxnSpPr>
        <p:spPr>
          <a:xfrm flipH="1" flipV="1">
            <a:off x="3910013" y="4567238"/>
            <a:ext cx="6350" cy="657225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0ADE04B-F61E-4C87-85C3-008BC1C71BD2}"/>
              </a:ext>
            </a:extLst>
          </p:cNvPr>
          <p:cNvCxnSpPr/>
          <p:nvPr/>
        </p:nvCxnSpPr>
        <p:spPr>
          <a:xfrm>
            <a:off x="2954338" y="4524375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940" name="Group 44">
            <a:extLst>
              <a:ext uri="{FF2B5EF4-FFF2-40B4-BE49-F238E27FC236}">
                <a16:creationId xmlns:a16="http://schemas.microsoft.com/office/drawing/2014/main" id="{69937AD2-46D3-4196-9D7D-19070A67505B}"/>
              </a:ext>
            </a:extLst>
          </p:cNvPr>
          <p:cNvGrpSpPr>
            <a:grpSpLocks/>
          </p:cNvGrpSpPr>
          <p:nvPr/>
        </p:nvGrpSpPr>
        <p:grpSpPr bwMode="auto">
          <a:xfrm>
            <a:off x="2355850" y="4043363"/>
            <a:ext cx="757238" cy="628650"/>
            <a:chOff x="-44" y="1473"/>
            <a:chExt cx="981" cy="1105"/>
          </a:xfrm>
        </p:grpSpPr>
        <p:pic>
          <p:nvPicPr>
            <p:cNvPr id="125052" name="Picture 45" descr="desktop_computer_stylized_medium">
              <a:extLst>
                <a:ext uri="{FF2B5EF4-FFF2-40B4-BE49-F238E27FC236}">
                  <a16:creationId xmlns:a16="http://schemas.microsoft.com/office/drawing/2014/main" id="{38ADB04F-F0C5-4199-9F91-A44E51D648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053" name="Freeform 46">
              <a:extLst>
                <a:ext uri="{FF2B5EF4-FFF2-40B4-BE49-F238E27FC236}">
                  <a16:creationId xmlns:a16="http://schemas.microsoft.com/office/drawing/2014/main" id="{781FA0D7-745C-488F-ABDF-DD400DA081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4941" name="Group 44">
            <a:extLst>
              <a:ext uri="{FF2B5EF4-FFF2-40B4-BE49-F238E27FC236}">
                <a16:creationId xmlns:a16="http://schemas.microsoft.com/office/drawing/2014/main" id="{3FA1626D-DD21-415B-98B4-B7CF6287661F}"/>
              </a:ext>
            </a:extLst>
          </p:cNvPr>
          <p:cNvGrpSpPr>
            <a:grpSpLocks/>
          </p:cNvGrpSpPr>
          <p:nvPr/>
        </p:nvGrpSpPr>
        <p:grpSpPr bwMode="auto">
          <a:xfrm>
            <a:off x="3419475" y="4892675"/>
            <a:ext cx="757238" cy="628650"/>
            <a:chOff x="188" y="1473"/>
            <a:chExt cx="981" cy="1105"/>
          </a:xfrm>
        </p:grpSpPr>
        <p:pic>
          <p:nvPicPr>
            <p:cNvPr id="125050" name="Picture 45" descr="desktop_computer_stylized_medium">
              <a:extLst>
                <a:ext uri="{FF2B5EF4-FFF2-40B4-BE49-F238E27FC236}">
                  <a16:creationId xmlns:a16="http://schemas.microsoft.com/office/drawing/2014/main" id="{CD6F415F-AFC3-4186-A4B4-10B73E55FD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88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051" name="Freeform 46">
              <a:extLst>
                <a:ext uri="{FF2B5EF4-FFF2-40B4-BE49-F238E27FC236}">
                  <a16:creationId xmlns:a16="http://schemas.microsoft.com/office/drawing/2014/main" id="{97698254-2FB5-49C4-A1DF-676CDDC9C0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8" y="1587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4942" name="TextBox 9">
            <a:extLst>
              <a:ext uri="{FF2B5EF4-FFF2-40B4-BE49-F238E27FC236}">
                <a16:creationId xmlns:a16="http://schemas.microsoft.com/office/drawing/2014/main" id="{760BD65C-8784-4BA1-93CA-EE03CFFBA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0313" y="4548188"/>
            <a:ext cx="833437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400">
                <a:cs typeface="Arial" panose="020B0604020202020204" pitchFamily="34" charset="0"/>
              </a:rPr>
              <a:t>Host h1</a:t>
            </a:r>
          </a:p>
          <a:p>
            <a:pPr algn="ctr"/>
            <a:r>
              <a:rPr lang="en-US" altLang="zh-CN" sz="1400">
                <a:cs typeface="Arial" panose="020B0604020202020204" pitchFamily="34" charset="0"/>
              </a:rPr>
              <a:t>10.1.0.1</a:t>
            </a:r>
          </a:p>
          <a:p>
            <a:pPr algn="ctr"/>
            <a:endParaRPr lang="en-US" altLang="zh-CN" sz="1400">
              <a:cs typeface="Arial" panose="020B0604020202020204" pitchFamily="34" charset="0"/>
            </a:endParaRPr>
          </a:p>
        </p:txBody>
      </p:sp>
      <p:sp>
        <p:nvSpPr>
          <p:cNvPr id="124943" name="TextBox 58">
            <a:extLst>
              <a:ext uri="{FF2B5EF4-FFF2-40B4-BE49-F238E27FC236}">
                <a16:creationId xmlns:a16="http://schemas.microsoft.com/office/drawing/2014/main" id="{094192AD-1039-4F68-8763-D4FBED140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2100" y="4949825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cs typeface="Arial" panose="020B0604020202020204" pitchFamily="34" charset="0"/>
              </a:rPr>
              <a:t>Host h2</a:t>
            </a:r>
          </a:p>
          <a:p>
            <a:r>
              <a:rPr lang="en-US" altLang="zh-CN" sz="1400">
                <a:cs typeface="Arial" panose="020B0604020202020204" pitchFamily="34" charset="0"/>
              </a:rPr>
              <a:t>10.1.0.2</a:t>
            </a:r>
          </a:p>
          <a:p>
            <a:endParaRPr lang="en-US" altLang="zh-CN" sz="1800">
              <a:cs typeface="Arial" panose="020B0604020202020204" pitchFamily="34" charset="0"/>
            </a:endParaRP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C5AB158-5184-4849-B163-5F2C089FF1FD}"/>
              </a:ext>
            </a:extLst>
          </p:cNvPr>
          <p:cNvCxnSpPr/>
          <p:nvPr/>
        </p:nvCxnSpPr>
        <p:spPr>
          <a:xfrm flipV="1">
            <a:off x="5608638" y="4568825"/>
            <a:ext cx="306387" cy="49053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8C8727D-793E-4D86-8367-2F865DA295F7}"/>
              </a:ext>
            </a:extLst>
          </p:cNvPr>
          <p:cNvCxnSpPr/>
          <p:nvPr/>
        </p:nvCxnSpPr>
        <p:spPr>
          <a:xfrm>
            <a:off x="6362700" y="4448175"/>
            <a:ext cx="531813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946" name="Group 44">
            <a:extLst>
              <a:ext uri="{FF2B5EF4-FFF2-40B4-BE49-F238E27FC236}">
                <a16:creationId xmlns:a16="http://schemas.microsoft.com/office/drawing/2014/main" id="{71649719-E40A-41EF-9E70-52B740E348CC}"/>
              </a:ext>
            </a:extLst>
          </p:cNvPr>
          <p:cNvGrpSpPr>
            <a:grpSpLocks/>
          </p:cNvGrpSpPr>
          <p:nvPr/>
        </p:nvGrpSpPr>
        <p:grpSpPr bwMode="auto">
          <a:xfrm>
            <a:off x="6569075" y="4221163"/>
            <a:ext cx="757238" cy="628650"/>
            <a:chOff x="-44" y="1473"/>
            <a:chExt cx="981" cy="1105"/>
          </a:xfrm>
        </p:grpSpPr>
        <p:pic>
          <p:nvPicPr>
            <p:cNvPr id="125048" name="Picture 45" descr="desktop_computer_stylized_medium">
              <a:extLst>
                <a:ext uri="{FF2B5EF4-FFF2-40B4-BE49-F238E27FC236}">
                  <a16:creationId xmlns:a16="http://schemas.microsoft.com/office/drawing/2014/main" id="{71A9344A-68F7-4680-B45A-094C2E2F90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049" name="Freeform 46">
              <a:extLst>
                <a:ext uri="{FF2B5EF4-FFF2-40B4-BE49-F238E27FC236}">
                  <a16:creationId xmlns:a16="http://schemas.microsoft.com/office/drawing/2014/main" id="{41AF3D2D-B1B9-40D9-9A30-4C7F247A35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4947" name="Group 44">
            <a:extLst>
              <a:ext uri="{FF2B5EF4-FFF2-40B4-BE49-F238E27FC236}">
                <a16:creationId xmlns:a16="http://schemas.microsoft.com/office/drawing/2014/main" id="{6D59E37B-94FF-4CBD-AAF1-4E8A3DCB38A8}"/>
              </a:ext>
            </a:extLst>
          </p:cNvPr>
          <p:cNvGrpSpPr>
            <a:grpSpLocks/>
          </p:cNvGrpSpPr>
          <p:nvPr/>
        </p:nvGrpSpPr>
        <p:grpSpPr bwMode="auto">
          <a:xfrm>
            <a:off x="5091113" y="4835525"/>
            <a:ext cx="757237" cy="628650"/>
            <a:chOff x="-44" y="1473"/>
            <a:chExt cx="981" cy="1105"/>
          </a:xfrm>
        </p:grpSpPr>
        <p:pic>
          <p:nvPicPr>
            <p:cNvPr id="125046" name="Picture 45" descr="desktop_computer_stylized_medium">
              <a:extLst>
                <a:ext uri="{FF2B5EF4-FFF2-40B4-BE49-F238E27FC236}">
                  <a16:creationId xmlns:a16="http://schemas.microsoft.com/office/drawing/2014/main" id="{EA1E45B2-97D3-4B38-9C2F-AC6C71F141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047" name="Freeform 46">
              <a:extLst>
                <a:ext uri="{FF2B5EF4-FFF2-40B4-BE49-F238E27FC236}">
                  <a16:creationId xmlns:a16="http://schemas.microsoft.com/office/drawing/2014/main" id="{B678E76F-54D6-4A04-A41B-A7ABA9D128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4948" name="TextBox 70">
            <a:extLst>
              <a:ext uri="{FF2B5EF4-FFF2-40B4-BE49-F238E27FC236}">
                <a16:creationId xmlns:a16="http://schemas.microsoft.com/office/drawing/2014/main" id="{9A61F1D6-AFCD-48E0-BA5E-9FBD9C60C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7900" y="4249738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cs typeface="Arial" panose="020B0604020202020204" pitchFamily="34" charset="0"/>
              </a:rPr>
              <a:t>Host h4</a:t>
            </a:r>
          </a:p>
          <a:p>
            <a:r>
              <a:rPr lang="en-US" altLang="zh-CN" sz="1400">
                <a:cs typeface="Arial" panose="020B0604020202020204" pitchFamily="34" charset="0"/>
              </a:rPr>
              <a:t>10.2.0.4</a:t>
            </a:r>
          </a:p>
          <a:p>
            <a:endParaRPr lang="en-US" altLang="zh-CN" sz="1800">
              <a:cs typeface="Arial" panose="020B0604020202020204" pitchFamily="34" charset="0"/>
            </a:endParaRPr>
          </a:p>
        </p:txBody>
      </p:sp>
      <p:sp>
        <p:nvSpPr>
          <p:cNvPr id="124949" name="TextBox 71">
            <a:extLst>
              <a:ext uri="{FF2B5EF4-FFF2-40B4-BE49-F238E27FC236}">
                <a16:creationId xmlns:a16="http://schemas.microsoft.com/office/drawing/2014/main" id="{38ED2760-B766-4964-A08F-F94883B1C4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1575" y="5389563"/>
            <a:ext cx="833438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400">
                <a:cs typeface="Arial" panose="020B0604020202020204" pitchFamily="34" charset="0"/>
              </a:rPr>
              <a:t>Host h3</a:t>
            </a:r>
          </a:p>
          <a:p>
            <a:r>
              <a:rPr lang="en-US" altLang="zh-CN" sz="1400">
                <a:cs typeface="Arial" panose="020B0604020202020204" pitchFamily="34" charset="0"/>
              </a:rPr>
              <a:t>10.2.0.3</a:t>
            </a:r>
          </a:p>
          <a:p>
            <a:endParaRPr lang="en-US" altLang="zh-CN" sz="1800">
              <a:cs typeface="Arial" panose="020B0604020202020204" pitchFamily="34" charset="0"/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63C6AFF-C6BD-4630-BC12-504DBE1F5E5B}"/>
              </a:ext>
            </a:extLst>
          </p:cNvPr>
          <p:cNvCxnSpPr/>
          <p:nvPr/>
        </p:nvCxnSpPr>
        <p:spPr>
          <a:xfrm>
            <a:off x="2965450" y="2681288"/>
            <a:ext cx="70643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517EEE2-3AFB-4E3A-A569-ACEB2AACCCAC}"/>
              </a:ext>
            </a:extLst>
          </p:cNvPr>
          <p:cNvCxnSpPr/>
          <p:nvPr/>
        </p:nvCxnSpPr>
        <p:spPr>
          <a:xfrm flipV="1">
            <a:off x="3943350" y="2014538"/>
            <a:ext cx="0" cy="47466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4952" name="Group 44">
            <a:extLst>
              <a:ext uri="{FF2B5EF4-FFF2-40B4-BE49-F238E27FC236}">
                <a16:creationId xmlns:a16="http://schemas.microsoft.com/office/drawing/2014/main" id="{6B022400-A24D-419C-AD4D-1BDC6CF5E15F}"/>
              </a:ext>
            </a:extLst>
          </p:cNvPr>
          <p:cNvGrpSpPr>
            <a:grpSpLocks/>
          </p:cNvGrpSpPr>
          <p:nvPr/>
        </p:nvGrpSpPr>
        <p:grpSpPr bwMode="auto">
          <a:xfrm>
            <a:off x="3462338" y="1622425"/>
            <a:ext cx="757237" cy="628650"/>
            <a:chOff x="-44" y="1473"/>
            <a:chExt cx="981" cy="1105"/>
          </a:xfrm>
        </p:grpSpPr>
        <p:pic>
          <p:nvPicPr>
            <p:cNvPr id="125044" name="Picture 45" descr="desktop_computer_stylized_medium">
              <a:extLst>
                <a:ext uri="{FF2B5EF4-FFF2-40B4-BE49-F238E27FC236}">
                  <a16:creationId xmlns:a16="http://schemas.microsoft.com/office/drawing/2014/main" id="{C21DADB8-412D-4BD8-B040-0E7DC3DC7F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045" name="Freeform 46">
              <a:extLst>
                <a:ext uri="{FF2B5EF4-FFF2-40B4-BE49-F238E27FC236}">
                  <a16:creationId xmlns:a16="http://schemas.microsoft.com/office/drawing/2014/main" id="{2AB432FE-46CB-41F5-9EF9-11F06BFA9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grpSp>
        <p:nvGrpSpPr>
          <p:cNvPr id="124953" name="Group 44">
            <a:extLst>
              <a:ext uri="{FF2B5EF4-FFF2-40B4-BE49-F238E27FC236}">
                <a16:creationId xmlns:a16="http://schemas.microsoft.com/office/drawing/2014/main" id="{B89019BD-B224-4587-B0D6-8E4842B21601}"/>
              </a:ext>
            </a:extLst>
          </p:cNvPr>
          <p:cNvGrpSpPr>
            <a:grpSpLocks/>
          </p:cNvGrpSpPr>
          <p:nvPr/>
        </p:nvGrpSpPr>
        <p:grpSpPr bwMode="auto">
          <a:xfrm>
            <a:off x="2408238" y="2455863"/>
            <a:ext cx="757237" cy="628650"/>
            <a:chOff x="-44" y="1473"/>
            <a:chExt cx="981" cy="1105"/>
          </a:xfrm>
        </p:grpSpPr>
        <p:pic>
          <p:nvPicPr>
            <p:cNvPr id="125042" name="Picture 45" descr="desktop_computer_stylized_medium">
              <a:extLst>
                <a:ext uri="{FF2B5EF4-FFF2-40B4-BE49-F238E27FC236}">
                  <a16:creationId xmlns:a16="http://schemas.microsoft.com/office/drawing/2014/main" id="{BEE68074-691E-4492-9C22-63A012B91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043" name="Freeform 46">
              <a:extLst>
                <a:ext uri="{FF2B5EF4-FFF2-40B4-BE49-F238E27FC236}">
                  <a16:creationId xmlns:a16="http://schemas.microsoft.com/office/drawing/2014/main" id="{C2B4785E-F4DD-4ACB-B0F8-16FF6A9EC3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5595 w 356"/>
                <a:gd name="T3" fmla="*/ 341 h 368"/>
                <a:gd name="T4" fmla="*/ 6638 w 356"/>
                <a:gd name="T5" fmla="*/ 7113 h 368"/>
                <a:gd name="T6" fmla="*/ 1463 w 356"/>
                <a:gd name="T7" fmla="*/ 8895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</p:grpSp>
      <p:sp>
        <p:nvSpPr>
          <p:cNvPr id="124954" name="TextBox 83">
            <a:extLst>
              <a:ext uri="{FF2B5EF4-FFF2-40B4-BE49-F238E27FC236}">
                <a16:creationId xmlns:a16="http://schemas.microsoft.com/office/drawing/2014/main" id="{0CF69406-FDAF-4642-92B8-8245506CA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2959100"/>
            <a:ext cx="8334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400">
                <a:cs typeface="Arial" panose="020B0604020202020204" pitchFamily="34" charset="0"/>
              </a:rPr>
              <a:t>Host h5</a:t>
            </a:r>
          </a:p>
          <a:p>
            <a:pPr algn="ctr"/>
            <a:r>
              <a:rPr lang="en-US" altLang="zh-CN" sz="1400">
                <a:cs typeface="Arial" panose="020B0604020202020204" pitchFamily="34" charset="0"/>
              </a:rPr>
              <a:t>10.3.0.5</a:t>
            </a:r>
          </a:p>
        </p:txBody>
      </p:sp>
      <p:sp>
        <p:nvSpPr>
          <p:cNvPr id="124955" name="TextBox 92">
            <a:extLst>
              <a:ext uri="{FF2B5EF4-FFF2-40B4-BE49-F238E27FC236}">
                <a16:creationId xmlns:a16="http://schemas.microsoft.com/office/drawing/2014/main" id="{214764D2-FAA4-47F1-906B-BA78EC7FF4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5250" y="3949700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cs typeface="Arial" panose="020B0604020202020204" pitchFamily="34" charset="0"/>
              </a:rPr>
              <a:t>s1</a:t>
            </a:r>
          </a:p>
        </p:txBody>
      </p:sp>
      <p:sp>
        <p:nvSpPr>
          <p:cNvPr id="124956" name="TextBox 93">
            <a:extLst>
              <a:ext uri="{FF2B5EF4-FFF2-40B4-BE49-F238E27FC236}">
                <a16:creationId xmlns:a16="http://schemas.microsoft.com/office/drawing/2014/main" id="{45AD3CEE-A985-4613-AC82-1FDEF487E9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65838" y="3976688"/>
            <a:ext cx="428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cs typeface="Arial" panose="020B0604020202020204" pitchFamily="34" charset="0"/>
              </a:rPr>
              <a:t>s2</a:t>
            </a:r>
          </a:p>
        </p:txBody>
      </p:sp>
      <p:sp>
        <p:nvSpPr>
          <p:cNvPr id="124957" name="TextBox 94">
            <a:extLst>
              <a:ext uri="{FF2B5EF4-FFF2-40B4-BE49-F238E27FC236}">
                <a16:creationId xmlns:a16="http://schemas.microsoft.com/office/drawing/2014/main" id="{B876E448-A312-4B9F-944F-613886603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2738" y="2168525"/>
            <a:ext cx="428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>
                <a:cs typeface="Arial" panose="020B0604020202020204" pitchFamily="34" charset="0"/>
              </a:rPr>
              <a:t>s3</a:t>
            </a:r>
          </a:p>
        </p:txBody>
      </p:sp>
      <p:cxnSp>
        <p:nvCxnSpPr>
          <p:cNvPr id="124958" name="Straight Connector 99">
            <a:extLst>
              <a:ext uri="{FF2B5EF4-FFF2-40B4-BE49-F238E27FC236}">
                <a16:creationId xmlns:a16="http://schemas.microsoft.com/office/drawing/2014/main" id="{3E0F987A-7729-4114-8BF5-A8CB3947789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2400" y="2871788"/>
            <a:ext cx="1392238" cy="219075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959" name="Straight Connector 102">
            <a:extLst>
              <a:ext uri="{FF2B5EF4-FFF2-40B4-BE49-F238E27FC236}">
                <a16:creationId xmlns:a16="http://schemas.microsoft.com/office/drawing/2014/main" id="{561F77D1-CBC1-419E-94E7-A7F7A1AFBC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40363" y="3154363"/>
            <a:ext cx="533400" cy="976312"/>
          </a:xfrm>
          <a:prstGeom prst="line">
            <a:avLst/>
          </a:prstGeom>
          <a:noFill/>
          <a:ln w="12700">
            <a:solidFill>
              <a:srgbClr val="CC0000">
                <a:alpha val="50195"/>
              </a:srgbClr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4960" name="TextBox 108">
            <a:extLst>
              <a:ext uri="{FF2B5EF4-FFF2-40B4-BE49-F238E27FC236}">
                <a16:creationId xmlns:a16="http://schemas.microsoft.com/office/drawing/2014/main" id="{9B2F84BE-2639-44F5-B1F9-DD50F0ABDF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3800" y="2173288"/>
            <a:ext cx="2714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24961" name="TextBox 109">
            <a:extLst>
              <a:ext uri="{FF2B5EF4-FFF2-40B4-BE49-F238E27FC236}">
                <a16:creationId xmlns:a16="http://schemas.microsoft.com/office/drawing/2014/main" id="{3C7CEED7-928D-4803-806A-7CBB391D0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5488" y="2419350"/>
            <a:ext cx="27305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24962" name="TextBox 110">
            <a:extLst>
              <a:ext uri="{FF2B5EF4-FFF2-40B4-BE49-F238E27FC236}">
                <a16:creationId xmlns:a16="http://schemas.microsoft.com/office/drawing/2014/main" id="{51446FC8-19DC-42D4-9FAC-670AC58CB1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3788" y="2751138"/>
            <a:ext cx="2698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24963" name="TextBox 111">
            <a:extLst>
              <a:ext uri="{FF2B5EF4-FFF2-40B4-BE49-F238E27FC236}">
                <a16:creationId xmlns:a16="http://schemas.microsoft.com/office/drawing/2014/main" id="{607491F1-2EF3-4008-BB4F-1ABDEF2C8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1625" y="2687638"/>
            <a:ext cx="274638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124964" name="TextBox 112">
            <a:extLst>
              <a:ext uri="{FF2B5EF4-FFF2-40B4-BE49-F238E27FC236}">
                <a16:creationId xmlns:a16="http://schemas.microsoft.com/office/drawing/2014/main" id="{9D9C7843-7509-49DF-AC0F-56E42E74D9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6963" y="4006850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24965" name="TextBox 113">
            <a:extLst>
              <a:ext uri="{FF2B5EF4-FFF2-40B4-BE49-F238E27FC236}">
                <a16:creationId xmlns:a16="http://schemas.microsoft.com/office/drawing/2014/main" id="{8C099234-D678-4578-85DC-4B6DB12099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9775" y="4276725"/>
            <a:ext cx="274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24966" name="TextBox 114">
            <a:extLst>
              <a:ext uri="{FF2B5EF4-FFF2-40B4-BE49-F238E27FC236}">
                <a16:creationId xmlns:a16="http://schemas.microsoft.com/office/drawing/2014/main" id="{BEAB36B7-9BCA-4AB3-91E6-AAF560274D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2363" y="4624388"/>
            <a:ext cx="26987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24967" name="TextBox 115">
            <a:extLst>
              <a:ext uri="{FF2B5EF4-FFF2-40B4-BE49-F238E27FC236}">
                <a16:creationId xmlns:a16="http://schemas.microsoft.com/office/drawing/2014/main" id="{B98659F2-6750-4E32-8CA2-F21B29650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363" y="4437063"/>
            <a:ext cx="2730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124968" name="TextBox 117">
            <a:extLst>
              <a:ext uri="{FF2B5EF4-FFF2-40B4-BE49-F238E27FC236}">
                <a16:creationId xmlns:a16="http://schemas.microsoft.com/office/drawing/2014/main" id="{7186E8BA-AC97-4F3A-A46F-C0BE9C4B81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663" y="408940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1</a:t>
            </a:r>
          </a:p>
        </p:txBody>
      </p:sp>
      <p:sp>
        <p:nvSpPr>
          <p:cNvPr id="124969" name="TextBox 118">
            <a:extLst>
              <a:ext uri="{FF2B5EF4-FFF2-40B4-BE49-F238E27FC236}">
                <a16:creationId xmlns:a16="http://schemas.microsoft.com/office/drawing/2014/main" id="{47180CD5-275F-4368-A4D8-2BD32DF20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9088" y="4437063"/>
            <a:ext cx="27463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2</a:t>
            </a:r>
          </a:p>
        </p:txBody>
      </p:sp>
      <p:sp>
        <p:nvSpPr>
          <p:cNvPr id="124970" name="TextBox 119">
            <a:extLst>
              <a:ext uri="{FF2B5EF4-FFF2-40B4-BE49-F238E27FC236}">
                <a16:creationId xmlns:a16="http://schemas.microsoft.com/office/drawing/2014/main" id="{5AEC53C4-8B27-4BA9-99ED-7C4FC572E2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5800" y="4641850"/>
            <a:ext cx="2698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3</a:t>
            </a:r>
          </a:p>
        </p:txBody>
      </p:sp>
      <p:sp>
        <p:nvSpPr>
          <p:cNvPr id="124971" name="TextBox 120">
            <a:extLst>
              <a:ext uri="{FF2B5EF4-FFF2-40B4-BE49-F238E27FC236}">
                <a16:creationId xmlns:a16="http://schemas.microsoft.com/office/drawing/2014/main" id="{3F181567-D484-46FA-8394-C13B042C5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4394200"/>
            <a:ext cx="2746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200">
                <a:cs typeface="Arial" panose="020B0604020202020204" pitchFamily="34" charset="0"/>
              </a:rPr>
              <a:t>4</a:t>
            </a:r>
          </a:p>
        </p:txBody>
      </p:sp>
      <p:sp>
        <p:nvSpPr>
          <p:cNvPr id="124972" name="TextBox 150">
            <a:extLst>
              <a:ext uri="{FF2B5EF4-FFF2-40B4-BE49-F238E27FC236}">
                <a16:creationId xmlns:a16="http://schemas.microsoft.com/office/drawing/2014/main" id="{73AA3EB8-C365-42BD-8599-6C4C8573DD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1639888"/>
            <a:ext cx="835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zh-CN" sz="1400">
                <a:cs typeface="Arial" panose="020B0604020202020204" pitchFamily="34" charset="0"/>
              </a:rPr>
              <a:t>Host h6</a:t>
            </a:r>
          </a:p>
          <a:p>
            <a:pPr algn="ctr"/>
            <a:r>
              <a:rPr lang="en-US" altLang="zh-CN" sz="1400">
                <a:cs typeface="Arial" panose="020B0604020202020204" pitchFamily="34" charset="0"/>
              </a:rPr>
              <a:t>10.3.0.6</a:t>
            </a:r>
          </a:p>
        </p:txBody>
      </p:sp>
      <p:grpSp>
        <p:nvGrpSpPr>
          <p:cNvPr id="124973" name="Group 7">
            <a:extLst>
              <a:ext uri="{FF2B5EF4-FFF2-40B4-BE49-F238E27FC236}">
                <a16:creationId xmlns:a16="http://schemas.microsoft.com/office/drawing/2014/main" id="{9D8600F9-C37E-48E6-8075-C936CF5773F4}"/>
              </a:ext>
            </a:extLst>
          </p:cNvPr>
          <p:cNvGrpSpPr>
            <a:grpSpLocks/>
          </p:cNvGrpSpPr>
          <p:nvPr/>
        </p:nvGrpSpPr>
        <p:grpSpPr bwMode="auto">
          <a:xfrm>
            <a:off x="3511550" y="4257675"/>
            <a:ext cx="700088" cy="398463"/>
            <a:chOff x="1871277" y="1576300"/>
            <a:chExt cx="1128371" cy="437861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8698D4CA-DCC2-4DA4-8602-22102DF30E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337F4369-A57E-4206-B677-E085AC325017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F950983F-2D0C-422F-9F82-0C84F0834E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8" name="Freeform 157">
              <a:extLst>
                <a:ext uri="{FF2B5EF4-FFF2-40B4-BE49-F238E27FC236}">
                  <a16:creationId xmlns:a16="http://schemas.microsoft.com/office/drawing/2014/main" id="{FD8E8806-2B56-43E2-8937-8749AB486F1B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59" name="Freeform 158">
              <a:extLst>
                <a:ext uri="{FF2B5EF4-FFF2-40B4-BE49-F238E27FC236}">
                  <a16:creationId xmlns:a16="http://schemas.microsoft.com/office/drawing/2014/main" id="{774C0A53-823A-45AB-9AB6-3CC32AE0BC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26887 h 932950"/>
                <a:gd name="T2" fmla="*/ 116156 w 3723451"/>
                <a:gd name="T3" fmla="*/ 317 h 932950"/>
                <a:gd name="T4" fmla="*/ 329013 w 3723451"/>
                <a:gd name="T5" fmla="*/ 61322 h 932950"/>
                <a:gd name="T6" fmla="*/ 532082 w 3723451"/>
                <a:gd name="T7" fmla="*/ 0 h 932950"/>
                <a:gd name="T8" fmla="*/ 660135 w 3723451"/>
                <a:gd name="T9" fmla="*/ 24402 h 932950"/>
                <a:gd name="T10" fmla="*/ 564864 w 3723451"/>
                <a:gd name="T11" fmla="*/ 54409 h 932950"/>
                <a:gd name="T12" fmla="*/ 534190 w 3723451"/>
                <a:gd name="T13" fmla="*/ 46319 h 932950"/>
                <a:gd name="T14" fmla="*/ 332753 w 3723451"/>
                <a:gd name="T15" fmla="*/ 109901 h 932950"/>
                <a:gd name="T16" fmla="*/ 126163 w 3723451"/>
                <a:gd name="T17" fmla="*/ 48658 h 932950"/>
                <a:gd name="T18" fmla="*/ 92761 w 3723451"/>
                <a:gd name="T19" fmla="*/ 55267 h 932950"/>
                <a:gd name="T20" fmla="*/ 0 w 3723451"/>
                <a:gd name="T21" fmla="*/ 26887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0" name="Freeform 159">
              <a:extLst>
                <a:ext uri="{FF2B5EF4-FFF2-40B4-BE49-F238E27FC236}">
                  <a16:creationId xmlns:a16="http://schemas.microsoft.com/office/drawing/2014/main" id="{685DE1E2-1C40-44BE-BFAE-B6F03D573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240514 w 1366596"/>
                <a:gd name="T3" fmla="*/ 74139 h 809868"/>
                <a:gd name="T4" fmla="*/ 152244 w 1366596"/>
                <a:gd name="T5" fmla="*/ 95945 h 809868"/>
                <a:gd name="T6" fmla="*/ 810 w 1366596"/>
                <a:gd name="T7" fmla="*/ 50698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C5128F9E-AEEB-4E68-A1B1-4A6973336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234708 w 1348191"/>
                <a:gd name="T1" fmla="*/ 0 h 791462"/>
                <a:gd name="T2" fmla="*/ 237956 w 1348191"/>
                <a:gd name="T3" fmla="*/ 47141 h 791462"/>
                <a:gd name="T4" fmla="*/ 86087 w 1348191"/>
                <a:gd name="T5" fmla="*/ 97690 h 791462"/>
                <a:gd name="T6" fmla="*/ 0 w 1348191"/>
                <a:gd name="T7" fmla="*/ 75539 h 791462"/>
                <a:gd name="T8" fmla="*/ 234708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6B02C5D2-98B0-4C33-9789-3CF946C021F6}"/>
                </a:ext>
              </a:extLst>
            </p:cNvPr>
            <p:cNvCxnSpPr>
              <a:cxnSpLocks noChangeShapeType="1"/>
              <a:endCxn id="157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EF5C565-09B3-4002-9304-F27A0568E5B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4974" name="Group 7">
            <a:extLst>
              <a:ext uri="{FF2B5EF4-FFF2-40B4-BE49-F238E27FC236}">
                <a16:creationId xmlns:a16="http://schemas.microsoft.com/office/drawing/2014/main" id="{911AD761-5312-42D6-BED2-AC7D7734EF79}"/>
              </a:ext>
            </a:extLst>
          </p:cNvPr>
          <p:cNvGrpSpPr>
            <a:grpSpLocks/>
          </p:cNvGrpSpPr>
          <p:nvPr/>
        </p:nvGrpSpPr>
        <p:grpSpPr bwMode="auto">
          <a:xfrm>
            <a:off x="5611813" y="4262438"/>
            <a:ext cx="700087" cy="398462"/>
            <a:chOff x="1871277" y="1576300"/>
            <a:chExt cx="1128371" cy="437861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26A3D870-C4EE-4ACF-806A-9A3A52496F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5" y="1694924"/>
              <a:ext cx="1125813" cy="31923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AF4E1C00-BD7A-4B07-903C-D49C1CBB61C3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9E8FEE45-8309-46D0-926B-26C29E716E4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3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E60097F9-9585-4CEE-9ACD-390FBFEC5815}"/>
                </a:ext>
              </a:extLst>
            </p:cNvPr>
            <p:cNvSpPr/>
            <p:nvPr/>
          </p:nvSpPr>
          <p:spPr bwMode="auto">
            <a:xfrm>
              <a:off x="2160405" y="1673990"/>
              <a:ext cx="547555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71D52A63-5B98-4D66-B23B-02A122D64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115" y="1633867"/>
              <a:ext cx="660136" cy="109902"/>
            </a:xfrm>
            <a:custGeom>
              <a:avLst/>
              <a:gdLst>
                <a:gd name="T0" fmla="*/ 0 w 3723451"/>
                <a:gd name="T1" fmla="*/ 26887 h 932950"/>
                <a:gd name="T2" fmla="*/ 116156 w 3723451"/>
                <a:gd name="T3" fmla="*/ 317 h 932950"/>
                <a:gd name="T4" fmla="*/ 329014 w 3723451"/>
                <a:gd name="T5" fmla="*/ 61322 h 932950"/>
                <a:gd name="T6" fmla="*/ 532082 w 3723451"/>
                <a:gd name="T7" fmla="*/ 0 h 932950"/>
                <a:gd name="T8" fmla="*/ 660136 w 3723451"/>
                <a:gd name="T9" fmla="*/ 24402 h 932950"/>
                <a:gd name="T10" fmla="*/ 564865 w 3723451"/>
                <a:gd name="T11" fmla="*/ 54409 h 932950"/>
                <a:gd name="T12" fmla="*/ 534191 w 3723451"/>
                <a:gd name="T13" fmla="*/ 46319 h 932950"/>
                <a:gd name="T14" fmla="*/ 332754 w 3723451"/>
                <a:gd name="T15" fmla="*/ 109902 h 932950"/>
                <a:gd name="T16" fmla="*/ 126163 w 3723451"/>
                <a:gd name="T17" fmla="*/ 48658 h 932950"/>
                <a:gd name="T18" fmla="*/ 92761 w 3723451"/>
                <a:gd name="T19" fmla="*/ 55268 h 932950"/>
                <a:gd name="T20" fmla="*/ 0 w 3723451"/>
                <a:gd name="T21" fmla="*/ 26887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D18FAA94-EEB9-475A-A37D-0C142B798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088" y="1728068"/>
              <a:ext cx="240515" cy="95946"/>
            </a:xfrm>
            <a:custGeom>
              <a:avLst/>
              <a:gdLst>
                <a:gd name="T0" fmla="*/ 0 w 1366596"/>
                <a:gd name="T1" fmla="*/ 0 h 809868"/>
                <a:gd name="T2" fmla="*/ 240515 w 1366596"/>
                <a:gd name="T3" fmla="*/ 74140 h 809868"/>
                <a:gd name="T4" fmla="*/ 152245 w 1366596"/>
                <a:gd name="T5" fmla="*/ 95946 h 809868"/>
                <a:gd name="T6" fmla="*/ 810 w 1366596"/>
                <a:gd name="T7" fmla="*/ 50699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ED025AA3-D4D5-4CF0-AC37-0EF2DC54B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322" y="1729813"/>
              <a:ext cx="237955" cy="97690"/>
            </a:xfrm>
            <a:custGeom>
              <a:avLst/>
              <a:gdLst>
                <a:gd name="T0" fmla="*/ 234707 w 1348191"/>
                <a:gd name="T1" fmla="*/ 0 h 791462"/>
                <a:gd name="T2" fmla="*/ 237955 w 1348191"/>
                <a:gd name="T3" fmla="*/ 47141 h 791462"/>
                <a:gd name="T4" fmla="*/ 86086 w 1348191"/>
                <a:gd name="T5" fmla="*/ 97690 h 791462"/>
                <a:gd name="T6" fmla="*/ 0 w 1348191"/>
                <a:gd name="T7" fmla="*/ 75539 h 791462"/>
                <a:gd name="T8" fmla="*/ 234707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5D150BE-A1C4-4121-8C6E-6FC2E1DF2626}"/>
                </a:ext>
              </a:extLst>
            </p:cNvPr>
            <p:cNvCxnSpPr>
              <a:cxnSpLocks noChangeShapeType="1"/>
              <a:endCxn id="167" idx="2"/>
            </p:cNvCxnSpPr>
            <p:nvPr/>
          </p:nvCxnSpPr>
          <p:spPr bwMode="auto">
            <a:xfrm flipH="1" flipV="1">
              <a:off x="1871277" y="1736791"/>
              <a:ext cx="2558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A1BF4834-5DC6-4F31-99A9-93C20AC596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7090" y="1735046"/>
              <a:ext cx="2558" cy="122113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4975" name="Group 7">
            <a:extLst>
              <a:ext uri="{FF2B5EF4-FFF2-40B4-BE49-F238E27FC236}">
                <a16:creationId xmlns:a16="http://schemas.microsoft.com/office/drawing/2014/main" id="{DD7FA338-68A3-4774-8162-1252B6CAAEEC}"/>
              </a:ext>
            </a:extLst>
          </p:cNvPr>
          <p:cNvGrpSpPr>
            <a:grpSpLocks/>
          </p:cNvGrpSpPr>
          <p:nvPr/>
        </p:nvGrpSpPr>
        <p:grpSpPr bwMode="auto">
          <a:xfrm>
            <a:off x="3562350" y="2403475"/>
            <a:ext cx="700088" cy="398463"/>
            <a:chOff x="1871277" y="1576300"/>
            <a:chExt cx="1128371" cy="437861"/>
          </a:xfrm>
        </p:grpSpPr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907F5A9-069B-49B4-B84C-01B70B5ACC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3836" y="1694924"/>
              <a:ext cx="1125812" cy="319237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2D1CE256-CDF9-463F-8B18-F5B97841E1EA}"/>
                </a:ext>
              </a:extLst>
            </p:cNvPr>
            <p:cNvSpPr/>
            <p:nvPr/>
          </p:nvSpPr>
          <p:spPr bwMode="auto">
            <a:xfrm>
              <a:off x="1871277" y="1740280"/>
              <a:ext cx="1128371" cy="11513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36AA25B0-393D-40B3-99E1-2AE1A67A13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812" cy="319237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endParaRPr lang="zh-CN" altLang="zh-CN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32AB3DFC-3026-439A-B34A-281235321983}"/>
                </a:ext>
              </a:extLst>
            </p:cNvPr>
            <p:cNvSpPr/>
            <p:nvPr/>
          </p:nvSpPr>
          <p:spPr bwMode="auto">
            <a:xfrm>
              <a:off x="2160407" y="1673990"/>
              <a:ext cx="547554" cy="16049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B2E824C8-88CC-4337-A851-062517530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116" y="1633868"/>
              <a:ext cx="660135" cy="109901"/>
            </a:xfrm>
            <a:custGeom>
              <a:avLst/>
              <a:gdLst>
                <a:gd name="T0" fmla="*/ 0 w 3723451"/>
                <a:gd name="T1" fmla="*/ 26887 h 932950"/>
                <a:gd name="T2" fmla="*/ 116156 w 3723451"/>
                <a:gd name="T3" fmla="*/ 317 h 932950"/>
                <a:gd name="T4" fmla="*/ 329013 w 3723451"/>
                <a:gd name="T5" fmla="*/ 61322 h 932950"/>
                <a:gd name="T6" fmla="*/ 532082 w 3723451"/>
                <a:gd name="T7" fmla="*/ 0 h 932950"/>
                <a:gd name="T8" fmla="*/ 660135 w 3723451"/>
                <a:gd name="T9" fmla="*/ 24402 h 932950"/>
                <a:gd name="T10" fmla="*/ 564864 w 3723451"/>
                <a:gd name="T11" fmla="*/ 54409 h 932950"/>
                <a:gd name="T12" fmla="*/ 534190 w 3723451"/>
                <a:gd name="T13" fmla="*/ 46319 h 932950"/>
                <a:gd name="T14" fmla="*/ 332753 w 3723451"/>
                <a:gd name="T15" fmla="*/ 109901 h 932950"/>
                <a:gd name="T16" fmla="*/ 126163 w 3723451"/>
                <a:gd name="T17" fmla="*/ 48658 h 932950"/>
                <a:gd name="T18" fmla="*/ 92761 w 3723451"/>
                <a:gd name="T19" fmla="*/ 55267 h 932950"/>
                <a:gd name="T20" fmla="*/ 0 w 3723451"/>
                <a:gd name="T21" fmla="*/ 26887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F8D70A0D-752A-437F-A8D7-DD6C15A13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9089" y="1728069"/>
              <a:ext cx="240514" cy="95945"/>
            </a:xfrm>
            <a:custGeom>
              <a:avLst/>
              <a:gdLst>
                <a:gd name="T0" fmla="*/ 0 w 1366596"/>
                <a:gd name="T1" fmla="*/ 0 h 809868"/>
                <a:gd name="T2" fmla="*/ 240514 w 1366596"/>
                <a:gd name="T3" fmla="*/ 74139 h 809868"/>
                <a:gd name="T4" fmla="*/ 152244 w 1366596"/>
                <a:gd name="T5" fmla="*/ 95945 h 809868"/>
                <a:gd name="T6" fmla="*/ 810 w 1366596"/>
                <a:gd name="T7" fmla="*/ 50698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0233D4B8-2109-4D72-B350-8DDD604D4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322" y="1729813"/>
              <a:ext cx="237956" cy="97690"/>
            </a:xfrm>
            <a:custGeom>
              <a:avLst/>
              <a:gdLst>
                <a:gd name="T0" fmla="*/ 234708 w 1348191"/>
                <a:gd name="T1" fmla="*/ 0 h 791462"/>
                <a:gd name="T2" fmla="*/ 237956 w 1348191"/>
                <a:gd name="T3" fmla="*/ 47141 h 791462"/>
                <a:gd name="T4" fmla="*/ 86087 w 1348191"/>
                <a:gd name="T5" fmla="*/ 97690 h 791462"/>
                <a:gd name="T6" fmla="*/ 0 w 1348191"/>
                <a:gd name="T7" fmla="*/ 75539 h 791462"/>
                <a:gd name="T8" fmla="*/ 234708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00E6C057-C07A-479D-AF98-AB3D250AACD2}"/>
                </a:ext>
              </a:extLst>
            </p:cNvPr>
            <p:cNvCxnSpPr>
              <a:cxnSpLocks noChangeShapeType="1"/>
              <a:endCxn id="177" idx="2"/>
            </p:cNvCxnSpPr>
            <p:nvPr/>
          </p:nvCxnSpPr>
          <p:spPr bwMode="auto">
            <a:xfrm flipH="1" flipV="1">
              <a:off x="1871277" y="1736791"/>
              <a:ext cx="2559" cy="123857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5C43DB4-636C-43FE-AFAC-6F0FFF2B7D9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7089" y="1735047"/>
              <a:ext cx="2559" cy="122112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24976" name="Group 88">
            <a:extLst>
              <a:ext uri="{FF2B5EF4-FFF2-40B4-BE49-F238E27FC236}">
                <a16:creationId xmlns:a16="http://schemas.microsoft.com/office/drawing/2014/main" id="{1BEB72F1-2F5F-4FAE-9777-15366AA858F6}"/>
              </a:ext>
            </a:extLst>
          </p:cNvPr>
          <p:cNvGrpSpPr>
            <a:grpSpLocks/>
          </p:cNvGrpSpPr>
          <p:nvPr/>
        </p:nvGrpSpPr>
        <p:grpSpPr bwMode="auto">
          <a:xfrm>
            <a:off x="5016500" y="1862138"/>
            <a:ext cx="1270000" cy="1482725"/>
            <a:chOff x="5418667" y="1587500"/>
            <a:chExt cx="1270000" cy="1481667"/>
          </a:xfrm>
        </p:grpSpPr>
        <p:grpSp>
          <p:nvGrpSpPr>
            <p:cNvPr id="124978" name="Group 79">
              <a:extLst>
                <a:ext uri="{FF2B5EF4-FFF2-40B4-BE49-F238E27FC236}">
                  <a16:creationId xmlns:a16="http://schemas.microsoft.com/office/drawing/2014/main" id="{4FF334A1-79CF-4D3F-9C87-AFEAD863DA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40087" y="1742411"/>
              <a:ext cx="1047344" cy="1163369"/>
              <a:chOff x="5440087" y="1742411"/>
              <a:chExt cx="1047344" cy="1163369"/>
            </a:xfrm>
          </p:grpSpPr>
          <p:grpSp>
            <p:nvGrpSpPr>
              <p:cNvPr id="124980" name="Group 950">
                <a:extLst>
                  <a:ext uri="{FF2B5EF4-FFF2-40B4-BE49-F238E27FC236}">
                    <a16:creationId xmlns:a16="http://schemas.microsoft.com/office/drawing/2014/main" id="{7CA73A05-DC14-4C46-8C5C-91CBAE85CD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838397" y="2273382"/>
                <a:ext cx="350328" cy="632398"/>
                <a:chOff x="4140" y="429"/>
                <a:chExt cx="1425" cy="2396"/>
              </a:xfrm>
            </p:grpSpPr>
            <p:sp>
              <p:nvSpPr>
                <p:cNvPr id="124983" name="Freeform 951">
                  <a:extLst>
                    <a:ext uri="{FF2B5EF4-FFF2-40B4-BE49-F238E27FC236}">
                      <a16:creationId xmlns:a16="http://schemas.microsoft.com/office/drawing/2014/main" id="{44EF08AD-39A5-41E3-8E93-91FBA3CBB5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68" y="433"/>
                  <a:ext cx="283" cy="2286"/>
                </a:xfrm>
                <a:custGeom>
                  <a:avLst/>
                  <a:gdLst>
                    <a:gd name="T0" fmla="*/ 2 w 354"/>
                    <a:gd name="T1" fmla="*/ 0 h 2742"/>
                    <a:gd name="T2" fmla="*/ 12 w 354"/>
                    <a:gd name="T3" fmla="*/ 23 h 2742"/>
                    <a:gd name="T4" fmla="*/ 12 w 354"/>
                    <a:gd name="T5" fmla="*/ 171 h 2742"/>
                    <a:gd name="T6" fmla="*/ 0 w 354"/>
                    <a:gd name="T7" fmla="*/ 179 h 2742"/>
                    <a:gd name="T8" fmla="*/ 2 w 354"/>
                    <a:gd name="T9" fmla="*/ 0 h 274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54"/>
                    <a:gd name="T16" fmla="*/ 0 h 2742"/>
                    <a:gd name="T17" fmla="*/ 354 w 354"/>
                    <a:gd name="T18" fmla="*/ 2742 h 274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54" h="2742">
                      <a:moveTo>
                        <a:pt x="63" y="0"/>
                      </a:moveTo>
                      <a:lnTo>
                        <a:pt x="354" y="339"/>
                      </a:lnTo>
                      <a:lnTo>
                        <a:pt x="346" y="2624"/>
                      </a:lnTo>
                      <a:lnTo>
                        <a:pt x="0" y="2742"/>
                      </a:lnTo>
                      <a:lnTo>
                        <a:pt x="6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984" name="Rectangle 952">
                  <a:extLst>
                    <a:ext uri="{FF2B5EF4-FFF2-40B4-BE49-F238E27FC236}">
                      <a16:creationId xmlns:a16="http://schemas.microsoft.com/office/drawing/2014/main" id="{9CCECEF8-BBBE-4675-9EBF-1979D9F4C4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429"/>
                  <a:ext cx="1046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985" name="Freeform 953">
                  <a:extLst>
                    <a:ext uri="{FF2B5EF4-FFF2-40B4-BE49-F238E27FC236}">
                      <a16:creationId xmlns:a16="http://schemas.microsoft.com/office/drawing/2014/main" id="{640189E9-8A11-4EE0-8343-DE7490308E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21" y="570"/>
                  <a:ext cx="169" cy="2115"/>
                </a:xfrm>
                <a:custGeom>
                  <a:avLst/>
                  <a:gdLst>
                    <a:gd name="T0" fmla="*/ 2 w 211"/>
                    <a:gd name="T1" fmla="*/ 0 h 2537"/>
                    <a:gd name="T2" fmla="*/ 7 w 211"/>
                    <a:gd name="T3" fmla="*/ 15 h 2537"/>
                    <a:gd name="T4" fmla="*/ 2 w 211"/>
                    <a:gd name="T5" fmla="*/ 163 h 2537"/>
                    <a:gd name="T6" fmla="*/ 2 w 211"/>
                    <a:gd name="T7" fmla="*/ 0 h 2537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11"/>
                    <a:gd name="T13" fmla="*/ 0 h 2537"/>
                    <a:gd name="T14" fmla="*/ 211 w 211"/>
                    <a:gd name="T15" fmla="*/ 2537 h 2537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1" h="2537">
                      <a:moveTo>
                        <a:pt x="7" y="0"/>
                      </a:moveTo>
                      <a:cubicBezTo>
                        <a:pt x="7" y="0"/>
                        <a:pt x="57" y="28"/>
                        <a:pt x="211" y="218"/>
                      </a:cubicBezTo>
                      <a:cubicBezTo>
                        <a:pt x="0" y="1229"/>
                        <a:pt x="41" y="2537"/>
                        <a:pt x="7" y="2501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808080"/>
                    </a:gs>
                    <a:gs pos="100000">
                      <a:srgbClr val="F8F8F8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986" name="Freeform 954">
                  <a:extLst>
                    <a:ext uri="{FF2B5EF4-FFF2-40B4-BE49-F238E27FC236}">
                      <a16:creationId xmlns:a16="http://schemas.microsoft.com/office/drawing/2014/main" id="{9E39C834-EEC7-4009-A558-9783E83CD8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4" y="1640"/>
                  <a:ext cx="263" cy="189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9 h 226"/>
                    <a:gd name="T4" fmla="*/ 11 w 328"/>
                    <a:gd name="T5" fmla="*/ 16 h 226"/>
                    <a:gd name="T6" fmla="*/ 0 w 328"/>
                    <a:gd name="T7" fmla="*/ 7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987" name="Rectangle 955">
                  <a:extLst>
                    <a:ext uri="{FF2B5EF4-FFF2-40B4-BE49-F238E27FC236}">
                      <a16:creationId xmlns:a16="http://schemas.microsoft.com/office/drawing/2014/main" id="{9AE6B70E-B02A-492D-BFB9-7BD58F929D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690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4988" name="Group 956">
                  <a:extLst>
                    <a:ext uri="{FF2B5EF4-FFF2-40B4-BE49-F238E27FC236}">
                      <a16:creationId xmlns:a16="http://schemas.microsoft.com/office/drawing/2014/main" id="{C6BFCF67-3D42-436B-862C-E3A2D6C45F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9" y="668"/>
                  <a:ext cx="581" cy="145"/>
                  <a:chOff x="614" y="2568"/>
                  <a:chExt cx="725" cy="139"/>
                </a:xfrm>
              </p:grpSpPr>
              <p:sp>
                <p:nvSpPr>
                  <p:cNvPr id="125013" name="AutoShape 957">
                    <a:extLst>
                      <a:ext uri="{FF2B5EF4-FFF2-40B4-BE49-F238E27FC236}">
                        <a16:creationId xmlns:a16="http://schemas.microsoft.com/office/drawing/2014/main" id="{3A8301B5-C2DD-45D8-9E97-EAB45E03CD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66"/>
                    <a:ext cx="721" cy="14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 sz="1800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5014" name="AutoShape 958">
                    <a:extLst>
                      <a:ext uri="{FF2B5EF4-FFF2-40B4-BE49-F238E27FC236}">
                        <a16:creationId xmlns:a16="http://schemas.microsoft.com/office/drawing/2014/main" id="{FB7B74A6-7942-4724-8231-90AA9DE1228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1"/>
                    <a:ext cx="696" cy="114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 sz="1800"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4989" name="Rectangle 959">
                  <a:extLst>
                    <a:ext uri="{FF2B5EF4-FFF2-40B4-BE49-F238E27FC236}">
                      <a16:creationId xmlns:a16="http://schemas.microsoft.com/office/drawing/2014/main" id="{9252D92B-6CC8-45A6-8F48-B287C22332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022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4990" name="Group 960">
                  <a:extLst>
                    <a:ext uri="{FF2B5EF4-FFF2-40B4-BE49-F238E27FC236}">
                      <a16:creationId xmlns:a16="http://schemas.microsoft.com/office/drawing/2014/main" id="{E60925F6-98B7-40EA-A7A0-36F01AA3FC0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47" y="994"/>
                  <a:ext cx="581" cy="134"/>
                  <a:chOff x="614" y="2568"/>
                  <a:chExt cx="725" cy="139"/>
                </a:xfrm>
              </p:grpSpPr>
              <p:sp>
                <p:nvSpPr>
                  <p:cNvPr id="125011" name="AutoShape 961">
                    <a:extLst>
                      <a:ext uri="{FF2B5EF4-FFF2-40B4-BE49-F238E27FC236}">
                        <a16:creationId xmlns:a16="http://schemas.microsoft.com/office/drawing/2014/main" id="{A26153DB-0F10-49F6-A00D-277E1C6E19A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5" y="2564"/>
                    <a:ext cx="721" cy="13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 sz="1800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5012" name="AutoShape 962">
                    <a:extLst>
                      <a:ext uri="{FF2B5EF4-FFF2-40B4-BE49-F238E27FC236}">
                        <a16:creationId xmlns:a16="http://schemas.microsoft.com/office/drawing/2014/main" id="{2567F6C7-F339-4D4C-9BFA-FB7137B3BC9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8" y="2581"/>
                    <a:ext cx="696" cy="107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 sz="1800"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4991" name="Rectangle 963">
                  <a:extLst>
                    <a:ext uri="{FF2B5EF4-FFF2-40B4-BE49-F238E27FC236}">
                      <a16:creationId xmlns:a16="http://schemas.microsoft.com/office/drawing/2014/main" id="{E9081AAC-5077-4610-8DC8-F55F4EFD7B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0" y="1354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992" name="Rectangle 964">
                  <a:extLst>
                    <a:ext uri="{FF2B5EF4-FFF2-40B4-BE49-F238E27FC236}">
                      <a16:creationId xmlns:a16="http://schemas.microsoft.com/office/drawing/2014/main" id="{B7D2006B-42A0-4588-B5C2-E88BE2BA0C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30" y="1655"/>
                  <a:ext cx="598" cy="47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grpSp>
              <p:nvGrpSpPr>
                <p:cNvPr id="124993" name="Group 965">
                  <a:extLst>
                    <a:ext uri="{FF2B5EF4-FFF2-40B4-BE49-F238E27FC236}">
                      <a16:creationId xmlns:a16="http://schemas.microsoft.com/office/drawing/2014/main" id="{759F5D1B-47D4-496A-A661-E9A0D3E4099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5" y="1627"/>
                  <a:ext cx="582" cy="151"/>
                  <a:chOff x="614" y="2568"/>
                  <a:chExt cx="725" cy="139"/>
                </a:xfrm>
              </p:grpSpPr>
              <p:sp>
                <p:nvSpPr>
                  <p:cNvPr id="125009" name="AutoShape 966">
                    <a:extLst>
                      <a:ext uri="{FF2B5EF4-FFF2-40B4-BE49-F238E27FC236}">
                        <a16:creationId xmlns:a16="http://schemas.microsoft.com/office/drawing/2014/main" id="{79BF170F-063D-4C47-B969-D070782451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8" y="2586"/>
                    <a:ext cx="720" cy="12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 sz="1800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5010" name="AutoShape 967">
                    <a:extLst>
                      <a:ext uri="{FF2B5EF4-FFF2-40B4-BE49-F238E27FC236}">
                        <a16:creationId xmlns:a16="http://schemas.microsoft.com/office/drawing/2014/main" id="{6FF89512-E86C-40FD-A4A8-44A3A24284A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30" y="2586"/>
                    <a:ext cx="695" cy="109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 sz="1800"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4994" name="Freeform 968">
                  <a:extLst>
                    <a:ext uri="{FF2B5EF4-FFF2-40B4-BE49-F238E27FC236}">
                      <a16:creationId xmlns:a16="http://schemas.microsoft.com/office/drawing/2014/main" id="{77B052F8-AC93-48D6-9EB3-E49A91F271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88" y="1354"/>
                  <a:ext cx="263" cy="188"/>
                </a:xfrm>
                <a:custGeom>
                  <a:avLst/>
                  <a:gdLst>
                    <a:gd name="T0" fmla="*/ 2 w 328"/>
                    <a:gd name="T1" fmla="*/ 0 h 226"/>
                    <a:gd name="T2" fmla="*/ 11 w 328"/>
                    <a:gd name="T3" fmla="*/ 8 h 226"/>
                    <a:gd name="T4" fmla="*/ 11 w 328"/>
                    <a:gd name="T5" fmla="*/ 14 h 226"/>
                    <a:gd name="T6" fmla="*/ 0 w 328"/>
                    <a:gd name="T7" fmla="*/ 6 h 226"/>
                    <a:gd name="T8" fmla="*/ 2 w 328"/>
                    <a:gd name="T9" fmla="*/ 0 h 2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28"/>
                    <a:gd name="T16" fmla="*/ 0 h 226"/>
                    <a:gd name="T17" fmla="*/ 328 w 328"/>
                    <a:gd name="T18" fmla="*/ 226 h 2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28" h="226">
                      <a:moveTo>
                        <a:pt x="4" y="0"/>
                      </a:moveTo>
                      <a:cubicBezTo>
                        <a:pt x="60" y="10"/>
                        <a:pt x="182" y="74"/>
                        <a:pt x="328" y="128"/>
                      </a:cubicBezTo>
                      <a:cubicBezTo>
                        <a:pt x="326" y="162"/>
                        <a:pt x="326" y="158"/>
                        <a:pt x="326" y="226"/>
                      </a:cubicBezTo>
                      <a:cubicBezTo>
                        <a:pt x="326" y="226"/>
                        <a:pt x="169" y="155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124995" name="Group 969">
                  <a:extLst>
                    <a:ext uri="{FF2B5EF4-FFF2-40B4-BE49-F238E27FC236}">
                      <a16:creationId xmlns:a16="http://schemas.microsoft.com/office/drawing/2014/main" id="{88BFA470-2FA0-4976-ABF1-919F614EAA6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39" y="1327"/>
                  <a:ext cx="582" cy="139"/>
                  <a:chOff x="614" y="2568"/>
                  <a:chExt cx="725" cy="139"/>
                </a:xfrm>
              </p:grpSpPr>
              <p:sp>
                <p:nvSpPr>
                  <p:cNvPr id="125007" name="AutoShape 970">
                    <a:extLst>
                      <a:ext uri="{FF2B5EF4-FFF2-40B4-BE49-F238E27FC236}">
                        <a16:creationId xmlns:a16="http://schemas.microsoft.com/office/drawing/2014/main" id="{65976ABD-4A18-436A-BE53-3CEEE0D7FCE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3" y="2571"/>
                    <a:ext cx="732" cy="13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 sz="1800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5008" name="AutoShape 971">
                    <a:extLst>
                      <a:ext uri="{FF2B5EF4-FFF2-40B4-BE49-F238E27FC236}">
                        <a16:creationId xmlns:a16="http://schemas.microsoft.com/office/drawing/2014/main" id="{048971E8-ED21-496B-AE99-B12AB51792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25" y="2587"/>
                    <a:ext cx="720" cy="103"/>
                  </a:xfrm>
                  <a:prstGeom prst="roundRect">
                    <a:avLst>
                      <a:gd name="adj" fmla="val 50000"/>
                    </a:avLst>
                  </a:prstGeom>
                  <a:gradFill rotWithShape="1">
                    <a:gsLst>
                      <a:gs pos="0">
                        <a:srgbClr val="0000FF"/>
                      </a:gs>
                      <a:gs pos="50000">
                        <a:srgbClr val="99CCFF"/>
                      </a:gs>
                      <a:gs pos="100000">
                        <a:srgbClr val="0000FF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zh-CN" altLang="zh-CN" sz="1800"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24996" name="Rectangle 972">
                  <a:extLst>
                    <a:ext uri="{FF2B5EF4-FFF2-40B4-BE49-F238E27FC236}">
                      <a16:creationId xmlns:a16="http://schemas.microsoft.com/office/drawing/2014/main" id="{23F52A7F-664D-4807-8E61-70F96D4AF82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6" y="429"/>
                  <a:ext cx="70" cy="2285"/>
                </a:xfrm>
                <a:prstGeom prst="rect">
                  <a:avLst/>
                </a:prstGeom>
                <a:gradFill rotWithShape="1">
                  <a:gsLst>
                    <a:gs pos="0">
                      <a:srgbClr val="333333"/>
                    </a:gs>
                    <a:gs pos="50000">
                      <a:srgbClr val="DDDDDD"/>
                    </a:gs>
                    <a:gs pos="100000">
                      <a:srgbClr val="333333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4997" name="Freeform 973">
                  <a:extLst>
                    <a:ext uri="{FF2B5EF4-FFF2-40B4-BE49-F238E27FC236}">
                      <a16:creationId xmlns:a16="http://schemas.microsoft.com/office/drawing/2014/main" id="{BFD4CCFC-5B75-454D-BB98-2261A81C3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2" y="1007"/>
                  <a:ext cx="237" cy="213"/>
                </a:xfrm>
                <a:custGeom>
                  <a:avLst/>
                  <a:gdLst>
                    <a:gd name="T0" fmla="*/ 2 w 296"/>
                    <a:gd name="T1" fmla="*/ 0 h 256"/>
                    <a:gd name="T2" fmla="*/ 11 w 296"/>
                    <a:gd name="T3" fmla="*/ 8 h 256"/>
                    <a:gd name="T4" fmla="*/ 11 w 296"/>
                    <a:gd name="T5" fmla="*/ 16 h 256"/>
                    <a:gd name="T6" fmla="*/ 0 w 296"/>
                    <a:gd name="T7" fmla="*/ 6 h 256"/>
                    <a:gd name="T8" fmla="*/ 2 w 296"/>
                    <a:gd name="T9" fmla="*/ 0 h 25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96"/>
                    <a:gd name="T16" fmla="*/ 0 h 256"/>
                    <a:gd name="T17" fmla="*/ 296 w 296"/>
                    <a:gd name="T18" fmla="*/ 256 h 25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96" h="256">
                      <a:moveTo>
                        <a:pt x="4" y="0"/>
                      </a:moveTo>
                      <a:cubicBezTo>
                        <a:pt x="55" y="10"/>
                        <a:pt x="144" y="68"/>
                        <a:pt x="292" y="144"/>
                      </a:cubicBezTo>
                      <a:cubicBezTo>
                        <a:pt x="290" y="178"/>
                        <a:pt x="296" y="188"/>
                        <a:pt x="296" y="256"/>
                      </a:cubicBezTo>
                      <a:cubicBezTo>
                        <a:pt x="296" y="256"/>
                        <a:pt x="160" y="176"/>
                        <a:pt x="0" y="100"/>
                      </a:cubicBezTo>
                      <a:cubicBezTo>
                        <a:pt x="0" y="48"/>
                        <a:pt x="4" y="17"/>
                        <a:pt x="4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998" name="Freeform 974">
                  <a:extLst>
                    <a:ext uri="{FF2B5EF4-FFF2-40B4-BE49-F238E27FC236}">
                      <a16:creationId xmlns:a16="http://schemas.microsoft.com/office/drawing/2014/main" id="{0D0E82F4-0EE4-4F5A-9FA1-DE3B00BC4B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5" y="680"/>
                  <a:ext cx="244" cy="240"/>
                </a:xfrm>
                <a:custGeom>
                  <a:avLst/>
                  <a:gdLst>
                    <a:gd name="T0" fmla="*/ 0 w 304"/>
                    <a:gd name="T1" fmla="*/ 0 h 288"/>
                    <a:gd name="T2" fmla="*/ 11 w 304"/>
                    <a:gd name="T3" fmla="*/ 11 h 288"/>
                    <a:gd name="T4" fmla="*/ 10 w 304"/>
                    <a:gd name="T5" fmla="*/ 19 h 288"/>
                    <a:gd name="T6" fmla="*/ 2 w 304"/>
                    <a:gd name="T7" fmla="*/ 8 h 288"/>
                    <a:gd name="T8" fmla="*/ 0 w 304"/>
                    <a:gd name="T9" fmla="*/ 0 h 28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4"/>
                    <a:gd name="T16" fmla="*/ 0 h 288"/>
                    <a:gd name="T17" fmla="*/ 304 w 304"/>
                    <a:gd name="T18" fmla="*/ 288 h 288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4" h="288">
                      <a:moveTo>
                        <a:pt x="0" y="0"/>
                      </a:moveTo>
                      <a:cubicBezTo>
                        <a:pt x="51" y="10"/>
                        <a:pt x="148" y="76"/>
                        <a:pt x="304" y="164"/>
                      </a:cubicBezTo>
                      <a:cubicBezTo>
                        <a:pt x="302" y="198"/>
                        <a:pt x="284" y="220"/>
                        <a:pt x="284" y="288"/>
                      </a:cubicBezTo>
                      <a:cubicBezTo>
                        <a:pt x="284" y="288"/>
                        <a:pt x="163" y="179"/>
                        <a:pt x="8" y="124"/>
                      </a:cubicBezTo>
                      <a:cubicBezTo>
                        <a:pt x="8" y="72"/>
                        <a:pt x="0" y="17"/>
                        <a:pt x="0" y="0"/>
                      </a:cubicBezTo>
                      <a:close/>
                    </a:path>
                  </a:pathLst>
                </a:custGeom>
                <a:gradFill rotWithShape="1">
                  <a:gsLst>
                    <a:gs pos="0">
                      <a:srgbClr val="292929"/>
                    </a:gs>
                    <a:gs pos="100000">
                      <a:srgbClr val="80808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4999" name="Oval 975">
                  <a:extLst>
                    <a:ext uri="{FF2B5EF4-FFF2-40B4-BE49-F238E27FC236}">
                      <a16:creationId xmlns:a16="http://schemas.microsoft.com/office/drawing/2014/main" id="{D29A44DC-F7C6-4B32-8BAD-96BDDDDAD5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15" y="2611"/>
                  <a:ext cx="50" cy="95"/>
                </a:xfrm>
                <a:prstGeom prst="ellipse">
                  <a:avLst/>
                </a:pr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000" name="Freeform 976">
                  <a:extLst>
                    <a:ext uri="{FF2B5EF4-FFF2-40B4-BE49-F238E27FC236}">
                      <a16:creationId xmlns:a16="http://schemas.microsoft.com/office/drawing/2014/main" id="{19919129-BE5B-4EC3-A3AA-DD189FA353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02" y="2614"/>
                  <a:ext cx="245" cy="200"/>
                </a:xfrm>
                <a:custGeom>
                  <a:avLst/>
                  <a:gdLst>
                    <a:gd name="T0" fmla="*/ 0 w 306"/>
                    <a:gd name="T1" fmla="*/ 8 h 240"/>
                    <a:gd name="T2" fmla="*/ 2 w 306"/>
                    <a:gd name="T3" fmla="*/ 16 h 240"/>
                    <a:gd name="T4" fmla="*/ 11 w 306"/>
                    <a:gd name="T5" fmla="*/ 8 h 240"/>
                    <a:gd name="T6" fmla="*/ 11 w 306"/>
                    <a:gd name="T7" fmla="*/ 0 h 240"/>
                    <a:gd name="T8" fmla="*/ 0 w 306"/>
                    <a:gd name="T9" fmla="*/ 8 h 24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306"/>
                    <a:gd name="T16" fmla="*/ 0 h 240"/>
                    <a:gd name="T17" fmla="*/ 306 w 306"/>
                    <a:gd name="T18" fmla="*/ 240 h 24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306" h="240">
                      <a:moveTo>
                        <a:pt x="0" y="106"/>
                      </a:moveTo>
                      <a:lnTo>
                        <a:pt x="2" y="240"/>
                      </a:lnTo>
                      <a:lnTo>
                        <a:pt x="306" y="110"/>
                      </a:lnTo>
                      <a:lnTo>
                        <a:pt x="300" y="0"/>
                      </a:lnTo>
                      <a:lnTo>
                        <a:pt x="0" y="10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25001" name="AutoShape 977">
                  <a:extLst>
                    <a:ext uri="{FF2B5EF4-FFF2-40B4-BE49-F238E27FC236}">
                      <a16:creationId xmlns:a16="http://schemas.microsoft.com/office/drawing/2014/main" id="{C86F701A-B7F2-418A-9AF1-6C557DDDD7D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40" y="2675"/>
                  <a:ext cx="1196" cy="1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002" name="AutoShape 978">
                  <a:extLst>
                    <a:ext uri="{FF2B5EF4-FFF2-40B4-BE49-F238E27FC236}">
                      <a16:creationId xmlns:a16="http://schemas.microsoft.com/office/drawing/2014/main" id="{552E153E-12DE-4055-9851-B5833AF9C8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10" y="2714"/>
                  <a:ext cx="1066" cy="7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bg2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003" name="Oval 979">
                  <a:extLst>
                    <a:ext uri="{FF2B5EF4-FFF2-40B4-BE49-F238E27FC236}">
                      <a16:creationId xmlns:a16="http://schemas.microsoft.com/office/drawing/2014/main" id="{AAFC5348-F624-4D8A-AFF0-27CE19A731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09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004" name="Oval 980">
                  <a:extLst>
                    <a:ext uri="{FF2B5EF4-FFF2-40B4-BE49-F238E27FC236}">
                      <a16:creationId xmlns:a16="http://schemas.microsoft.com/office/drawing/2014/main" id="{7B48F20E-5500-464B-8021-B07E0B6BBE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89" y="2382"/>
                  <a:ext cx="159" cy="142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pPr algn="ctr" eaLnBrk="1" hangingPunct="1"/>
                  <a:endParaRPr lang="zh-CN" altLang="zh-CN" sz="1800">
                    <a:solidFill>
                      <a:srgbClr val="FF0000"/>
                    </a:solidFill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005" name="Oval 981">
                  <a:extLst>
                    <a:ext uri="{FF2B5EF4-FFF2-40B4-BE49-F238E27FC236}">
                      <a16:creationId xmlns:a16="http://schemas.microsoft.com/office/drawing/2014/main" id="{59AC8A6E-268E-4185-AB76-9B1442933F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8" y="2382"/>
                  <a:ext cx="159" cy="142"/>
                </a:xfrm>
                <a:prstGeom prst="ellipse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25006" name="Rectangle 982">
                  <a:extLst>
                    <a:ext uri="{FF2B5EF4-FFF2-40B4-BE49-F238E27FC236}">
                      <a16:creationId xmlns:a16="http://schemas.microsoft.com/office/drawing/2014/main" id="{1E7C13D4-8AD6-41FA-B789-ACEA605F92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67" y="1837"/>
                  <a:ext cx="80" cy="759"/>
                </a:xfrm>
                <a:prstGeom prst="rect">
                  <a:avLst/>
                </a:prstGeom>
                <a:solidFill>
                  <a:srgbClr val="29292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zh-CN" altLang="zh-CN" sz="1800">
                    <a:cs typeface="Arial" panose="020B0604020202020204" pitchFamily="34" charset="0"/>
                  </a:endParaRPr>
                </a:p>
              </p:txBody>
            </p:sp>
          </p:grpSp>
          <p:pic>
            <p:nvPicPr>
              <p:cNvPr id="124981" name="Picture 4">
                <a:extLst>
                  <a:ext uri="{FF2B5EF4-FFF2-40B4-BE49-F238E27FC236}">
                    <a16:creationId xmlns:a16="http://schemas.microsoft.com/office/drawing/2014/main" id="{16306263-D90D-43AA-92A5-F5A65D5702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40087" y="1742411"/>
                <a:ext cx="1039824" cy="309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4982" name="TextBox 149">
                <a:extLst>
                  <a:ext uri="{FF2B5EF4-FFF2-40B4-BE49-F238E27FC236}">
                    <a16:creationId xmlns:a16="http://schemas.microsoft.com/office/drawing/2014/main" id="{9082FD00-03C4-4D50-8EF5-986FE9C93D2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8972" y="1947149"/>
                <a:ext cx="928459" cy="584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US" altLang="zh-CN" sz="1400">
                    <a:cs typeface="Arial" panose="020B0604020202020204" pitchFamily="34" charset="0"/>
                  </a:rPr>
                  <a:t>controller</a:t>
                </a:r>
              </a:p>
              <a:p>
                <a:endParaRPr lang="en-US" altLang="zh-CN" sz="1800"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4979" name="Rectangle 82">
              <a:extLst>
                <a:ext uri="{FF2B5EF4-FFF2-40B4-BE49-F238E27FC236}">
                  <a16:creationId xmlns:a16="http://schemas.microsoft.com/office/drawing/2014/main" id="{2577D304-6E86-42FA-B813-B01600D64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667" y="1587500"/>
              <a:ext cx="1270000" cy="1481667"/>
            </a:xfrm>
            <a:prstGeom prst="rect">
              <a:avLst/>
            </a:prstGeom>
            <a:solidFill>
              <a:schemeClr val="bg1">
                <a:alpha val="65881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zh-CN" altLang="zh-CN" sz="1800"/>
            </a:p>
          </p:txBody>
        </p:sp>
      </p:grpSp>
      <p:sp>
        <p:nvSpPr>
          <p:cNvPr id="124977" name="TextBox 211">
            <a:extLst>
              <a:ext uri="{FF2B5EF4-FFF2-40B4-BE49-F238E27FC236}">
                <a16:creationId xmlns:a16="http://schemas.microsoft.com/office/drawing/2014/main" id="{7B00FA93-6F1D-45E4-960E-0970F2A986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8638" y="317500"/>
            <a:ext cx="31337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just"/>
            <a:r>
              <a:rPr lang="en-US" altLang="zh-CN" sz="1800" i="1" dirty="0">
                <a:solidFill>
                  <a:srgbClr val="CC0000"/>
                </a:solidFill>
                <a:latin typeface="Comic Sans MS" panose="030F0702030302020204" pitchFamily="66" charset="0"/>
              </a:rPr>
              <a:t>Example: </a:t>
            </a:r>
            <a:r>
              <a:rPr lang="en-US" altLang="zh-CN" sz="1800" dirty="0">
                <a:latin typeface="Comic Sans MS" panose="030F0702030302020204" pitchFamily="66" charset="0"/>
              </a:rPr>
              <a:t>datagrams from hosts h5 and h6 should be sent to h3 or h4, via s1 and from there to s2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BDA30-DAE3-4519-84CB-4C0FBA75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Homework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1CF219-D9F8-4E8D-8D18-972443D23D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P455:R4,R5</a:t>
            </a:r>
          </a:p>
          <a:p>
            <a:r>
              <a:rPr lang="en-US" altLang="zh-CN" dirty="0"/>
              <a:t>P457:P3,P5</a:t>
            </a:r>
          </a:p>
          <a:p>
            <a:r>
              <a:rPr lang="en-US" altLang="zh-CN" dirty="0"/>
              <a:t>P458:P11</a:t>
            </a:r>
          </a:p>
          <a:p>
            <a:r>
              <a:rPr lang="en-US" altLang="zh-CN"/>
              <a:t>P396:P14</a:t>
            </a:r>
            <a:endParaRPr lang="zh-CN" altLang="en-US" dirty="0"/>
          </a:p>
        </p:txBody>
      </p:sp>
      <p:sp>
        <p:nvSpPr>
          <p:cNvPr id="7" name="页脚占位符 5">
            <a:extLst>
              <a:ext uri="{FF2B5EF4-FFF2-40B4-BE49-F238E27FC236}">
                <a16:creationId xmlns:a16="http://schemas.microsoft.com/office/drawing/2014/main" id="{EFBD4301-6579-4C05-9C61-8A26CACE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10200" y="6400800"/>
            <a:ext cx="2895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/>
              <a:t>5</a:t>
            </a:r>
            <a:r>
              <a:rPr lang="zh-CN" altLang="en-US" sz="1400" dirty="0"/>
              <a:t>: </a:t>
            </a:r>
            <a:r>
              <a:rPr lang="en-US" altLang="zh-CN" sz="1400" dirty="0"/>
              <a:t>Network Layer</a:t>
            </a:r>
            <a:endParaRPr lang="en-US" altLang="zh-CN" sz="1400" dirty="0">
              <a:latin typeface="Times New Roman" panose="02020603050405020304" pitchFamily="18" charset="0"/>
            </a:endParaRPr>
          </a:p>
        </p:txBody>
      </p:sp>
      <p:sp>
        <p:nvSpPr>
          <p:cNvPr id="8" name="灯片编号占位符 6">
            <a:extLst>
              <a:ext uri="{FF2B5EF4-FFF2-40B4-BE49-F238E27FC236}">
                <a16:creationId xmlns:a16="http://schemas.microsoft.com/office/drawing/2014/main" id="{342AF00B-4D62-4F30-9602-2A18495E5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2925" y="6400800"/>
            <a:ext cx="676275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 dirty="0">
                <a:latin typeface="Times New Roman" panose="02020603050405020304" pitchFamily="18" charset="0"/>
              </a:rPr>
              <a:t>5-</a:t>
            </a:r>
            <a:fld id="{7D6ED6B0-3226-4426-96C7-034A67852BF8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96</a:t>
            </a:fld>
            <a:endParaRPr lang="en-US" altLang="zh-CN" sz="1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51666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>
            <a:extLst>
              <a:ext uri="{FF2B5EF4-FFF2-40B4-BE49-F238E27FC236}">
                <a16:creationId xmlns:a16="http://schemas.microsoft.com/office/drawing/2014/main" id="{22F47A10-E980-434A-92F8-6E6B1EA2BB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Chapter 5: Network Layer</a:t>
            </a:r>
          </a:p>
        </p:txBody>
      </p:sp>
      <p:sp>
        <p:nvSpPr>
          <p:cNvPr id="105475" name="Rectangle 3">
            <a:extLst>
              <a:ext uri="{FF2B5EF4-FFF2-40B4-BE49-F238E27FC236}">
                <a16:creationId xmlns:a16="http://schemas.microsoft.com/office/drawing/2014/main" id="{B83F71E5-C640-4726-897F-28A4E139571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95288" y="1371600"/>
            <a:ext cx="3930650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5.1 Introduction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5.2 Virtual circuit and datagram networks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5.3 What’s inside a router?</a:t>
            </a:r>
          </a:p>
          <a:p>
            <a:r>
              <a:rPr lang="en-US" altLang="zh-CN" sz="2400">
                <a:ea typeface="宋体" panose="02010600030101010101" pitchFamily="2" charset="-122"/>
              </a:rPr>
              <a:t>5.4 Routing algorithms: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Dijkstra’s algorithm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Broadcast routing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Link  state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Distance vector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Hierarchical routing</a:t>
            </a:r>
          </a:p>
        </p:txBody>
      </p:sp>
      <p:sp>
        <p:nvSpPr>
          <p:cNvPr id="105476" name="Rectangle 4">
            <a:extLst>
              <a:ext uri="{FF2B5EF4-FFF2-40B4-BE49-F238E27FC236}">
                <a16:creationId xmlns:a16="http://schemas.microsoft.com/office/drawing/2014/main" id="{B18C8F74-395D-41C2-BBEC-6C2F4F955D0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483100" y="1493838"/>
            <a:ext cx="4267200" cy="4648200"/>
          </a:xfrm>
        </p:spPr>
        <p:txBody>
          <a:bodyPr/>
          <a:lstStyle/>
          <a:p>
            <a:r>
              <a:rPr lang="en-US" altLang="zh-CN" sz="2400">
                <a:ea typeface="宋体" panose="02010600030101010101" pitchFamily="2" charset="-122"/>
              </a:rPr>
              <a:t>5.5 Routing in the Internet</a:t>
            </a:r>
          </a:p>
          <a:p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5.6 IP: Internet protocol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Datagram format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IPv4 addressing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 fragment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NAT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ARP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ICMP</a:t>
            </a:r>
          </a:p>
          <a:p>
            <a:pPr lvl="1"/>
            <a:r>
              <a:rPr lang="en-US" altLang="zh-CN" sz="2000">
                <a:ea typeface="宋体" panose="02010600030101010101" pitchFamily="2" charset="-122"/>
              </a:rPr>
              <a:t>IPv6</a:t>
            </a:r>
          </a:p>
        </p:txBody>
      </p:sp>
      <p:sp>
        <p:nvSpPr>
          <p:cNvPr id="105477" name="页脚占位符 5">
            <a:extLst>
              <a:ext uri="{FF2B5EF4-FFF2-40B4-BE49-F238E27FC236}">
                <a16:creationId xmlns:a16="http://schemas.microsoft.com/office/drawing/2014/main" id="{4C7A322A-40EC-4FE0-92BD-D7C4B199A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5478" name="灯片编号占位符 6">
            <a:extLst>
              <a:ext uri="{FF2B5EF4-FFF2-40B4-BE49-F238E27FC236}">
                <a16:creationId xmlns:a16="http://schemas.microsoft.com/office/drawing/2014/main" id="{95AA55BC-F2F3-4903-B1D4-1599B0F01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383E1A6B-812E-4CB1-B438-80ED3216DBD4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45">
            <a:extLst>
              <a:ext uri="{FF2B5EF4-FFF2-40B4-BE49-F238E27FC236}">
                <a16:creationId xmlns:a16="http://schemas.microsoft.com/office/drawing/2014/main" id="{488FA407-808C-445E-BC83-17869D351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4975" y="1781175"/>
            <a:ext cx="6534150" cy="40767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06499" name="Rectangle 22">
            <a:extLst>
              <a:ext uri="{FF2B5EF4-FFF2-40B4-BE49-F238E27FC236}">
                <a16:creationId xmlns:a16="http://schemas.microsoft.com/office/drawing/2014/main" id="{AD2D0DE0-7964-44EC-8CB9-B0BB23950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8300" y="1847850"/>
            <a:ext cx="6534150" cy="407670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06500" name="Rectangle 2">
            <a:extLst>
              <a:ext uri="{FF2B5EF4-FFF2-40B4-BE49-F238E27FC236}">
                <a16:creationId xmlns:a16="http://schemas.microsoft.com/office/drawing/2014/main" id="{BE1BDD93-BF15-4AED-8639-880F06A2CA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19100" y="133350"/>
            <a:ext cx="7772400" cy="114300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The Internet Network layer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06502" name="Group 19">
            <a:extLst>
              <a:ext uri="{FF2B5EF4-FFF2-40B4-BE49-F238E27FC236}">
                <a16:creationId xmlns:a16="http://schemas.microsoft.com/office/drawing/2014/main" id="{8C8E4E18-05C6-4C31-9DA2-749D74F7015C}"/>
              </a:ext>
            </a:extLst>
          </p:cNvPr>
          <p:cNvGrpSpPr>
            <a:grpSpLocks/>
          </p:cNvGrpSpPr>
          <p:nvPr/>
        </p:nvGrpSpPr>
        <p:grpSpPr bwMode="auto">
          <a:xfrm>
            <a:off x="3838575" y="3443288"/>
            <a:ext cx="966788" cy="1214437"/>
            <a:chOff x="3996" y="2883"/>
            <a:chExt cx="609" cy="765"/>
          </a:xfrm>
        </p:grpSpPr>
        <p:sp>
          <p:nvSpPr>
            <p:cNvPr id="106528" name="Rectangle 18">
              <a:extLst>
                <a:ext uri="{FF2B5EF4-FFF2-40B4-BE49-F238E27FC236}">
                  <a16:creationId xmlns:a16="http://schemas.microsoft.com/office/drawing/2014/main" id="{47B38F00-92FC-4DC0-B117-7A9796DE7C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3" y="2883"/>
              <a:ext cx="582" cy="73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6529" name="Rectangle 9">
              <a:extLst>
                <a:ext uri="{FF2B5EF4-FFF2-40B4-BE49-F238E27FC236}">
                  <a16:creationId xmlns:a16="http://schemas.microsoft.com/office/drawing/2014/main" id="{ABFD5FBD-861C-4BE4-B256-26070992B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6" y="2910"/>
              <a:ext cx="582" cy="7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6530" name="Text Box 11">
              <a:extLst>
                <a:ext uri="{FF2B5EF4-FFF2-40B4-BE49-F238E27FC236}">
                  <a16:creationId xmlns:a16="http://schemas.microsoft.com/office/drawing/2014/main" id="{70C4A2D7-1AD2-44A0-A2B9-E7531663EB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8" y="3074"/>
              <a:ext cx="595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routing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ea typeface="宋体" panose="02010600030101010101" pitchFamily="2" charset="-122"/>
                </a:rPr>
                <a:t>table</a:t>
              </a:r>
            </a:p>
          </p:txBody>
        </p:sp>
        <p:sp>
          <p:nvSpPr>
            <p:cNvPr id="106531" name="Line 12">
              <a:extLst>
                <a:ext uri="{FF2B5EF4-FFF2-40B4-BE49-F238E27FC236}">
                  <a16:creationId xmlns:a16="http://schemas.microsoft.com/office/drawing/2014/main" id="{AB5378AA-93C0-4021-B4DD-B53F49BC70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2994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2" name="Line 13">
              <a:extLst>
                <a:ext uri="{FF2B5EF4-FFF2-40B4-BE49-F238E27FC236}">
                  <a16:creationId xmlns:a16="http://schemas.microsoft.com/office/drawing/2014/main" id="{98491747-9C4A-4D8D-9E24-C32DF3AFA9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1" y="304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3" name="Line 14">
              <a:extLst>
                <a:ext uri="{FF2B5EF4-FFF2-40B4-BE49-F238E27FC236}">
                  <a16:creationId xmlns:a16="http://schemas.microsoft.com/office/drawing/2014/main" id="{803BDE0A-51D7-460F-9C1D-7E2517F5C6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4" y="3102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4" name="Line 15">
              <a:extLst>
                <a:ext uri="{FF2B5EF4-FFF2-40B4-BE49-F238E27FC236}">
                  <a16:creationId xmlns:a16="http://schemas.microsoft.com/office/drawing/2014/main" id="{D8FFF7C4-89BD-46E5-AEEE-FC77A7F052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5" y="3477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5" name="Line 16">
              <a:extLst>
                <a:ext uri="{FF2B5EF4-FFF2-40B4-BE49-F238E27FC236}">
                  <a16:creationId xmlns:a16="http://schemas.microsoft.com/office/drawing/2014/main" id="{F225B803-DE26-4311-BA1D-AB6C8D75E7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8" y="3528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536" name="Line 17">
              <a:extLst>
                <a:ext uri="{FF2B5EF4-FFF2-40B4-BE49-F238E27FC236}">
                  <a16:creationId xmlns:a16="http://schemas.microsoft.com/office/drawing/2014/main" id="{CFC46C56-CD7E-4D66-8CFB-4D9AB7AD8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71" y="3579"/>
              <a:ext cx="43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6503" name="Rectangle 21">
            <a:extLst>
              <a:ext uri="{FF2B5EF4-FFF2-40B4-BE49-F238E27FC236}">
                <a16:creationId xmlns:a16="http://schemas.microsoft.com/office/drawing/2014/main" id="{A18393B4-0579-4794-8E2E-6D1B8001E4A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81025" y="1133475"/>
            <a:ext cx="7534275" cy="4381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Host, router network layer functions:</a:t>
            </a:r>
          </a:p>
        </p:txBody>
      </p:sp>
      <p:sp>
        <p:nvSpPr>
          <p:cNvPr id="106504" name="Line 23">
            <a:extLst>
              <a:ext uri="{FF2B5EF4-FFF2-40B4-BE49-F238E27FC236}">
                <a16:creationId xmlns:a16="http://schemas.microsoft.com/office/drawing/2014/main" id="{2B051E2B-A655-45BF-8A44-4A6FDC14D2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28775" y="5410200"/>
            <a:ext cx="6505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05" name="Line 24">
            <a:extLst>
              <a:ext uri="{FF2B5EF4-FFF2-40B4-BE49-F238E27FC236}">
                <a16:creationId xmlns:a16="http://schemas.microsoft.com/office/drawing/2014/main" id="{D664A069-F44B-4A5A-89AD-899B043008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4886325"/>
            <a:ext cx="652462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6506" name="Group 30">
            <a:extLst>
              <a:ext uri="{FF2B5EF4-FFF2-40B4-BE49-F238E27FC236}">
                <a16:creationId xmlns:a16="http://schemas.microsoft.com/office/drawing/2014/main" id="{020B348D-3647-49BD-B270-D70696A88D96}"/>
              </a:ext>
            </a:extLst>
          </p:cNvPr>
          <p:cNvGrpSpPr>
            <a:grpSpLocks/>
          </p:cNvGrpSpPr>
          <p:nvPr/>
        </p:nvGrpSpPr>
        <p:grpSpPr bwMode="auto">
          <a:xfrm>
            <a:off x="1836738" y="2667000"/>
            <a:ext cx="1887537" cy="900113"/>
            <a:chOff x="1175" y="1848"/>
            <a:chExt cx="1189" cy="567"/>
          </a:xfrm>
        </p:grpSpPr>
        <p:sp>
          <p:nvSpPr>
            <p:cNvPr id="106525" name="Rectangle 29">
              <a:extLst>
                <a:ext uri="{FF2B5EF4-FFF2-40B4-BE49-F238E27FC236}">
                  <a16:creationId xmlns:a16="http://schemas.microsoft.com/office/drawing/2014/main" id="{28AB2617-6E44-4A49-8770-272CFE19F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4" y="1848"/>
              <a:ext cx="1140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6526" name="Rectangle 28">
              <a:extLst>
                <a:ext uri="{FF2B5EF4-FFF2-40B4-BE49-F238E27FC236}">
                  <a16:creationId xmlns:a16="http://schemas.microsoft.com/office/drawing/2014/main" id="{427C6F33-77D2-4369-924D-543AE1D5A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82" y="1890"/>
              <a:ext cx="1140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6527" name="Text Box 20">
              <a:extLst>
                <a:ext uri="{FF2B5EF4-FFF2-40B4-BE49-F238E27FC236}">
                  <a16:creationId xmlns:a16="http://schemas.microsoft.com/office/drawing/2014/main" id="{7CB4A76A-8B4D-4F30-A099-B188DFDE6E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5" y="1895"/>
              <a:ext cx="1153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ea typeface="宋体" panose="02010600030101010101" pitchFamily="2" charset="-122"/>
                </a:rPr>
                <a:t>Routing protocols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Char char="•"/>
              </a:pPr>
              <a:r>
                <a:rPr lang="en-US" altLang="zh-CN" sz="1600">
                  <a:ea typeface="宋体" panose="02010600030101010101" pitchFamily="2" charset="-122"/>
                </a:rPr>
                <a:t>path selection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Char char="•"/>
              </a:pPr>
              <a:r>
                <a:rPr lang="en-US" altLang="zh-CN" sz="1600">
                  <a:ea typeface="宋体" panose="02010600030101010101" pitchFamily="2" charset="-122"/>
                </a:rPr>
                <a:t>RIP, OSPF, BGP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106507" name="Freeform 26">
            <a:extLst>
              <a:ext uri="{FF2B5EF4-FFF2-40B4-BE49-F238E27FC236}">
                <a16:creationId xmlns:a16="http://schemas.microsoft.com/office/drawing/2014/main" id="{E342EF66-BCE7-4B7A-BBFB-F719AAFC572E}"/>
              </a:ext>
            </a:extLst>
          </p:cNvPr>
          <p:cNvSpPr>
            <a:spLocks/>
          </p:cNvSpPr>
          <p:nvPr/>
        </p:nvSpPr>
        <p:spPr bwMode="auto">
          <a:xfrm>
            <a:off x="3143250" y="3657600"/>
            <a:ext cx="628650" cy="390525"/>
          </a:xfrm>
          <a:custGeom>
            <a:avLst/>
            <a:gdLst>
              <a:gd name="T0" fmla="*/ 0 w 396"/>
              <a:gd name="T1" fmla="*/ 0 h 246"/>
              <a:gd name="T2" fmla="*/ 2147483646 w 396"/>
              <a:gd name="T3" fmla="*/ 2147483646 h 246"/>
              <a:gd name="T4" fmla="*/ 2147483646 w 396"/>
              <a:gd name="T5" fmla="*/ 2147483646 h 246"/>
              <a:gd name="T6" fmla="*/ 0 60000 65536"/>
              <a:gd name="T7" fmla="*/ 0 60000 65536"/>
              <a:gd name="T8" fmla="*/ 0 60000 65536"/>
              <a:gd name="T9" fmla="*/ 0 w 396"/>
              <a:gd name="T10" fmla="*/ 0 h 246"/>
              <a:gd name="T11" fmla="*/ 396 w 396"/>
              <a:gd name="T12" fmla="*/ 246 h 24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96" h="246">
                <a:moveTo>
                  <a:pt x="0" y="0"/>
                </a:moveTo>
                <a:cubicBezTo>
                  <a:pt x="30" y="16"/>
                  <a:pt x="42" y="126"/>
                  <a:pt x="150" y="186"/>
                </a:cubicBezTo>
                <a:cubicBezTo>
                  <a:pt x="258" y="246"/>
                  <a:pt x="345" y="205"/>
                  <a:pt x="396" y="210"/>
                </a:cubicBezTo>
              </a:path>
            </a:pathLst>
          </a:custGeom>
          <a:noFill/>
          <a:ln w="38100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06508" name="Group 35">
            <a:extLst>
              <a:ext uri="{FF2B5EF4-FFF2-40B4-BE49-F238E27FC236}">
                <a16:creationId xmlns:a16="http://schemas.microsoft.com/office/drawing/2014/main" id="{C281D4E2-C1D3-4089-BDC3-96CA9B83E7B7}"/>
              </a:ext>
            </a:extLst>
          </p:cNvPr>
          <p:cNvGrpSpPr>
            <a:grpSpLocks/>
          </p:cNvGrpSpPr>
          <p:nvPr/>
        </p:nvGrpSpPr>
        <p:grpSpPr bwMode="auto">
          <a:xfrm>
            <a:off x="5019675" y="2600325"/>
            <a:ext cx="3000375" cy="1181100"/>
            <a:chOff x="102" y="1272"/>
            <a:chExt cx="1890" cy="744"/>
          </a:xfrm>
        </p:grpSpPr>
        <p:sp>
          <p:nvSpPr>
            <p:cNvPr id="106522" name="Rectangle 32">
              <a:extLst>
                <a:ext uri="{FF2B5EF4-FFF2-40B4-BE49-F238E27FC236}">
                  <a16:creationId xmlns:a16="http://schemas.microsoft.com/office/drawing/2014/main" id="{FEE5F345-8404-4337-8372-B75582B2D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272"/>
              <a:ext cx="1848" cy="69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6523" name="Rectangle 33">
              <a:extLst>
                <a:ext uri="{FF2B5EF4-FFF2-40B4-BE49-F238E27FC236}">
                  <a16:creationId xmlns:a16="http://schemas.microsoft.com/office/drawing/2014/main" id="{EFA09849-42EE-4F62-AFC3-C4C15DA02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" y="1314"/>
              <a:ext cx="1848" cy="70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6524" name="Text Box 7">
              <a:extLst>
                <a:ext uri="{FF2B5EF4-FFF2-40B4-BE49-F238E27FC236}">
                  <a16:creationId xmlns:a16="http://schemas.microsoft.com/office/drawing/2014/main" id="{DE49F3CD-96E2-451A-B5B5-94C5D213C5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6" y="1319"/>
              <a:ext cx="1820" cy="6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ea typeface="宋体" panose="02010600030101010101" pitchFamily="2" charset="-122"/>
                </a:rPr>
                <a:t>IP protocol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Char char="•"/>
              </a:pPr>
              <a:r>
                <a:rPr lang="en-US" altLang="zh-CN" sz="1600">
                  <a:ea typeface="宋体" panose="02010600030101010101" pitchFamily="2" charset="-122"/>
                </a:rPr>
                <a:t>addressing conventions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Char char="•"/>
              </a:pPr>
              <a:r>
                <a:rPr lang="en-US" altLang="zh-CN" sz="1600">
                  <a:ea typeface="宋体" panose="02010600030101010101" pitchFamily="2" charset="-122"/>
                </a:rPr>
                <a:t>datagram format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Char char="•"/>
              </a:pPr>
              <a:r>
                <a:rPr lang="en-US" altLang="zh-CN" sz="1600">
                  <a:ea typeface="宋体" panose="02010600030101010101" pitchFamily="2" charset="-122"/>
                </a:rPr>
                <a:t>packet handling conventions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grpSp>
        <p:nvGrpSpPr>
          <p:cNvPr id="106509" name="Group 40">
            <a:extLst>
              <a:ext uri="{FF2B5EF4-FFF2-40B4-BE49-F238E27FC236}">
                <a16:creationId xmlns:a16="http://schemas.microsoft.com/office/drawing/2014/main" id="{025111FC-D1CE-486F-A911-9042785F0BE6}"/>
              </a:ext>
            </a:extLst>
          </p:cNvPr>
          <p:cNvGrpSpPr>
            <a:grpSpLocks/>
          </p:cNvGrpSpPr>
          <p:nvPr/>
        </p:nvGrpSpPr>
        <p:grpSpPr bwMode="auto">
          <a:xfrm>
            <a:off x="5038725" y="3914775"/>
            <a:ext cx="2000250" cy="890588"/>
            <a:chOff x="72" y="1146"/>
            <a:chExt cx="1260" cy="561"/>
          </a:xfrm>
        </p:grpSpPr>
        <p:sp>
          <p:nvSpPr>
            <p:cNvPr id="106519" name="Rectangle 37">
              <a:extLst>
                <a:ext uri="{FF2B5EF4-FFF2-40B4-BE49-F238E27FC236}">
                  <a16:creationId xmlns:a16="http://schemas.microsoft.com/office/drawing/2014/main" id="{FA8C10AA-0F88-4917-904A-F642861D19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" y="1146"/>
              <a:ext cx="1218" cy="5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6520" name="Rectangle 38">
              <a:extLst>
                <a:ext uri="{FF2B5EF4-FFF2-40B4-BE49-F238E27FC236}">
                  <a16:creationId xmlns:a16="http://schemas.microsoft.com/office/drawing/2014/main" id="{9C306DA0-6DE0-49A0-A049-F3D3204250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" y="1188"/>
              <a:ext cx="1218" cy="51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ea typeface="宋体" panose="02010600030101010101" pitchFamily="2" charset="-122"/>
              </a:endParaRPr>
            </a:p>
          </p:txBody>
        </p:sp>
        <p:sp>
          <p:nvSpPr>
            <p:cNvPr id="106521" name="Text Box 8">
              <a:extLst>
                <a:ext uri="{FF2B5EF4-FFF2-40B4-BE49-F238E27FC236}">
                  <a16:creationId xmlns:a16="http://schemas.microsoft.com/office/drawing/2014/main" id="{E252737F-41C8-401B-AEF2-10D4F96EE1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" y="1187"/>
              <a:ext cx="1197" cy="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600">
                  <a:solidFill>
                    <a:srgbClr val="FF0000"/>
                  </a:solidFill>
                  <a:ea typeface="宋体" panose="02010600030101010101" pitchFamily="2" charset="-122"/>
                </a:rPr>
                <a:t>ICMP protocol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Char char="•"/>
              </a:pPr>
              <a:r>
                <a:rPr lang="en-US" altLang="zh-CN" sz="1600">
                  <a:ea typeface="宋体" panose="02010600030101010101" pitchFamily="2" charset="-122"/>
                </a:rPr>
                <a:t>error reporting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Char char="•"/>
              </a:pPr>
              <a:r>
                <a:rPr lang="en-US" altLang="zh-CN" sz="1600">
                  <a:ea typeface="宋体" panose="02010600030101010101" pitchFamily="2" charset="-122"/>
                </a:rPr>
                <a:t>router “signaling”</a:t>
              </a:r>
              <a:endParaRPr lang="en-US" altLang="zh-CN" sz="1800">
                <a:ea typeface="宋体" panose="02010600030101010101" pitchFamily="2" charset="-122"/>
              </a:endParaRPr>
            </a:p>
          </p:txBody>
        </p:sp>
      </p:grpSp>
      <p:sp>
        <p:nvSpPr>
          <p:cNvPr id="106510" name="Line 41">
            <a:extLst>
              <a:ext uri="{FF2B5EF4-FFF2-40B4-BE49-F238E27FC236}">
                <a16:creationId xmlns:a16="http://schemas.microsoft.com/office/drawing/2014/main" id="{5AFB879C-CA0C-4F1E-89E0-36B40D9B08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57350" y="2466975"/>
            <a:ext cx="652462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11" name="Text Box 42">
            <a:extLst>
              <a:ext uri="{FF2B5EF4-FFF2-40B4-BE49-F238E27FC236}">
                <a16:creationId xmlns:a16="http://schemas.microsoft.com/office/drawing/2014/main" id="{C373B96E-FDA6-47BF-BBD5-8A2248B92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8800" y="1993900"/>
            <a:ext cx="299243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2"/>
                </a:solidFill>
                <a:ea typeface="宋体" panose="02010600030101010101" pitchFamily="2" charset="-122"/>
              </a:rPr>
              <a:t>Transport layer: TCP, UDP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06512" name="Text Box 43">
            <a:extLst>
              <a:ext uri="{FF2B5EF4-FFF2-40B4-BE49-F238E27FC236}">
                <a16:creationId xmlns:a16="http://schemas.microsoft.com/office/drawing/2014/main" id="{5E1AFC4C-F1A6-4731-A36A-DE4FD33D79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3225" y="4965700"/>
            <a:ext cx="12176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2"/>
                </a:solidFill>
                <a:ea typeface="宋体" panose="02010600030101010101" pitchFamily="2" charset="-122"/>
              </a:rPr>
              <a:t>Link layer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06513" name="Text Box 44">
            <a:extLst>
              <a:ext uri="{FF2B5EF4-FFF2-40B4-BE49-F238E27FC236}">
                <a16:creationId xmlns:a16="http://schemas.microsoft.com/office/drawing/2014/main" id="{F8496BB8-1F48-4F5E-82AA-B50B79606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0825" y="5489575"/>
            <a:ext cx="1630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>
                <a:solidFill>
                  <a:schemeClr val="bg2"/>
                </a:solidFill>
                <a:ea typeface="宋体" panose="02010600030101010101" pitchFamily="2" charset="-122"/>
              </a:rPr>
              <a:t>physical layer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06514" name="Text Box 46">
            <a:extLst>
              <a:ext uri="{FF2B5EF4-FFF2-40B4-BE49-F238E27FC236}">
                <a16:creationId xmlns:a16="http://schemas.microsoft.com/office/drawing/2014/main" id="{F893BEEE-05AD-4FF0-9126-D3EB6770E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3265488"/>
            <a:ext cx="14160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Network</a:t>
            </a:r>
          </a:p>
          <a:p>
            <a:pPr algn="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panose="02010600030101010101" pitchFamily="2" charset="-122"/>
              </a:rPr>
              <a:t>layer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06515" name="Line 47">
            <a:extLst>
              <a:ext uri="{FF2B5EF4-FFF2-40B4-BE49-F238E27FC236}">
                <a16:creationId xmlns:a16="http://schemas.microsoft.com/office/drawing/2014/main" id="{49008949-89A6-4A73-B854-6A65FC405B2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381125" y="2486025"/>
            <a:ext cx="0" cy="742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16" name="Line 48">
            <a:extLst>
              <a:ext uri="{FF2B5EF4-FFF2-40B4-BE49-F238E27FC236}">
                <a16:creationId xmlns:a16="http://schemas.microsoft.com/office/drawing/2014/main" id="{8DE54A99-2E2F-4641-A88B-DB628F269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1125" y="4152900"/>
            <a:ext cx="0" cy="7429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6517" name="页脚占位符 5">
            <a:extLst>
              <a:ext uri="{FF2B5EF4-FFF2-40B4-BE49-F238E27FC236}">
                <a16:creationId xmlns:a16="http://schemas.microsoft.com/office/drawing/2014/main" id="{53B84634-1A98-4D7B-8DCF-730D1159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6518" name="灯片编号占位符 6">
            <a:extLst>
              <a:ext uri="{FF2B5EF4-FFF2-40B4-BE49-F238E27FC236}">
                <a16:creationId xmlns:a16="http://schemas.microsoft.com/office/drawing/2014/main" id="{7ACD7FFD-871D-454B-A3B8-7EE8E19C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95E1B421-38CC-4D05-8335-057E6A6D5D96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>
            <a:extLst>
              <a:ext uri="{FF2B5EF4-FFF2-40B4-BE49-F238E27FC236}">
                <a16:creationId xmlns:a16="http://schemas.microsoft.com/office/drawing/2014/main" id="{2D61CCBC-E589-45F4-9823-AFF4F033D6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90500"/>
            <a:ext cx="7772400" cy="781050"/>
          </a:xfrm>
        </p:spPr>
        <p:txBody>
          <a:bodyPr/>
          <a:lstStyle/>
          <a:p>
            <a:r>
              <a:rPr lang="en-US" altLang="zh-CN" sz="3600">
                <a:ea typeface="宋体" panose="02010600030101010101" pitchFamily="2" charset="-122"/>
              </a:rPr>
              <a:t>IP datagram format</a:t>
            </a:r>
            <a:endParaRPr lang="en-US" altLang="zh-CN">
              <a:ea typeface="宋体" panose="02010600030101010101" pitchFamily="2" charset="-122"/>
            </a:endParaRPr>
          </a:p>
        </p:txBody>
      </p:sp>
      <p:grpSp>
        <p:nvGrpSpPr>
          <p:cNvPr id="107523" name="Group 55">
            <a:extLst>
              <a:ext uri="{FF2B5EF4-FFF2-40B4-BE49-F238E27FC236}">
                <a16:creationId xmlns:a16="http://schemas.microsoft.com/office/drawing/2014/main" id="{9982CA56-0337-411B-AD73-09D18665316B}"/>
              </a:ext>
            </a:extLst>
          </p:cNvPr>
          <p:cNvGrpSpPr>
            <a:grpSpLocks/>
          </p:cNvGrpSpPr>
          <p:nvPr/>
        </p:nvGrpSpPr>
        <p:grpSpPr bwMode="auto">
          <a:xfrm>
            <a:off x="3062288" y="963613"/>
            <a:ext cx="4127500" cy="5326062"/>
            <a:chOff x="1929" y="607"/>
            <a:chExt cx="2600" cy="3355"/>
          </a:xfrm>
        </p:grpSpPr>
        <p:sp>
          <p:nvSpPr>
            <p:cNvPr id="107553" name="Rectangle 4">
              <a:extLst>
                <a:ext uri="{FF2B5EF4-FFF2-40B4-BE49-F238E27FC236}">
                  <a16:creationId xmlns:a16="http://schemas.microsoft.com/office/drawing/2014/main" id="{3E665E22-3D6F-4BE8-AD5B-A1D34A9CAA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0" y="868"/>
              <a:ext cx="2489" cy="3039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54" name="Rectangle 5">
              <a:extLst>
                <a:ext uri="{FF2B5EF4-FFF2-40B4-BE49-F238E27FC236}">
                  <a16:creationId xmlns:a16="http://schemas.microsoft.com/office/drawing/2014/main" id="{9285623D-4111-432C-81C2-2313233DB1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0" y="935"/>
              <a:ext cx="2489" cy="302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55" name="Text Box 6">
              <a:extLst>
                <a:ext uri="{FF2B5EF4-FFF2-40B4-BE49-F238E27FC236}">
                  <a16:creationId xmlns:a16="http://schemas.microsoft.com/office/drawing/2014/main" id="{5A2B40E7-7BA9-473F-8B07-9CEB936E82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54" y="973"/>
              <a:ext cx="3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ver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56" name="Text Box 7">
              <a:extLst>
                <a:ext uri="{FF2B5EF4-FFF2-40B4-BE49-F238E27FC236}">
                  <a16:creationId xmlns:a16="http://schemas.microsoft.com/office/drawing/2014/main" id="{75535CDE-9795-4E22-9FDB-BF05264A0A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9" y="1012"/>
              <a:ext cx="50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length</a:t>
              </a:r>
            </a:p>
          </p:txBody>
        </p:sp>
        <p:sp>
          <p:nvSpPr>
            <p:cNvPr id="107557" name="Line 8">
              <a:extLst>
                <a:ext uri="{FF2B5EF4-FFF2-40B4-BE49-F238E27FC236}">
                  <a16:creationId xmlns:a16="http://schemas.microsoft.com/office/drawing/2014/main" id="{D80C3D7A-ABA0-4B92-A835-D6AEDC0042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8" y="1261"/>
              <a:ext cx="2486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8" name="Line 9">
              <a:extLst>
                <a:ext uri="{FF2B5EF4-FFF2-40B4-BE49-F238E27FC236}">
                  <a16:creationId xmlns:a16="http://schemas.microsoft.com/office/drawing/2014/main" id="{386506BF-9C4C-4574-A576-8C57F523564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941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59" name="Text Box 10">
              <a:extLst>
                <a:ext uri="{FF2B5EF4-FFF2-40B4-BE49-F238E27FC236}">
                  <a16:creationId xmlns:a16="http://schemas.microsoft.com/office/drawing/2014/main" id="{B6FFEBBA-A995-4BC5-95E0-05B74BD6A5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2" y="607"/>
              <a:ext cx="54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32 bits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60" name="Line 11">
              <a:extLst>
                <a:ext uri="{FF2B5EF4-FFF2-40B4-BE49-F238E27FC236}">
                  <a16:creationId xmlns:a16="http://schemas.microsoft.com/office/drawing/2014/main" id="{BC80DA50-A458-4DD9-A5A2-8420E72761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762"/>
              <a:ext cx="899" cy="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1" name="Line 12">
              <a:extLst>
                <a:ext uri="{FF2B5EF4-FFF2-40B4-BE49-F238E27FC236}">
                  <a16:creationId xmlns:a16="http://schemas.microsoft.com/office/drawing/2014/main" id="{BDB46468-160A-496F-8C8D-582B575B7AD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1972" y="769"/>
              <a:ext cx="845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2" name="Text Box 13">
              <a:extLst>
                <a:ext uri="{FF2B5EF4-FFF2-40B4-BE49-F238E27FC236}">
                  <a16:creationId xmlns:a16="http://schemas.microsoft.com/office/drawing/2014/main" id="{C456F4EA-EEC5-436B-9F16-9F568D570C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6" y="2792"/>
              <a:ext cx="1351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MS PGothic" panose="020B0600070205080204" pitchFamily="34" charset="-128"/>
                </a:rPr>
                <a:t>data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MS PGothic" panose="020B0600070205080204" pitchFamily="34" charset="-128"/>
                </a:rPr>
                <a:t>(variable length,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MS PGothic" panose="020B0600070205080204" pitchFamily="34" charset="-128"/>
                </a:rPr>
                <a:t>typically a TCP 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Arial" panose="020B0604020202020204" pitchFamily="34" charset="0"/>
                  <a:ea typeface="MS PGothic" panose="020B0600070205080204" pitchFamily="34" charset="-128"/>
                </a:rPr>
                <a:t>or UDP segment)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63" name="Text Box 14">
              <a:extLst>
                <a:ext uri="{FF2B5EF4-FFF2-40B4-BE49-F238E27FC236}">
                  <a16:creationId xmlns:a16="http://schemas.microsoft.com/office/drawing/2014/main" id="{20D84652-B91C-4B90-81F7-85C27F4006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9" y="1320"/>
              <a:ext cx="135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16-bit identifier</a:t>
              </a:r>
              <a:endParaRPr lang="en-US" altLang="zh-CN" sz="2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64" name="Line 15">
              <a:extLst>
                <a:ext uri="{FF2B5EF4-FFF2-40B4-BE49-F238E27FC236}">
                  <a16:creationId xmlns:a16="http://schemas.microsoft.com/office/drawing/2014/main" id="{DBC5FCEB-4303-48F5-B3E8-B16BA40B4D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2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5" name="Line 16">
              <a:extLst>
                <a:ext uri="{FF2B5EF4-FFF2-40B4-BE49-F238E27FC236}">
                  <a16:creationId xmlns:a16="http://schemas.microsoft.com/office/drawing/2014/main" id="{7C3D367E-AD8A-4485-BBCD-4310D7F1E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5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66" name="Text Box 17">
              <a:extLst>
                <a:ext uri="{FF2B5EF4-FFF2-40B4-BE49-F238E27FC236}">
                  <a16:creationId xmlns:a16="http://schemas.microsoft.com/office/drawing/2014/main" id="{2B4233F5-79EA-492D-AEB8-FCAB3D187F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4" y="1549"/>
              <a:ext cx="8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header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 checksum</a:t>
              </a:r>
            </a:p>
          </p:txBody>
        </p:sp>
        <p:sp>
          <p:nvSpPr>
            <p:cNvPr id="107567" name="Text Box 18">
              <a:extLst>
                <a:ext uri="{FF2B5EF4-FFF2-40B4-BE49-F238E27FC236}">
                  <a16:creationId xmlns:a16="http://schemas.microsoft.com/office/drawing/2014/main" id="{B389F872-BDE5-4548-B43E-DF181E2DC9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8" y="1531"/>
              <a:ext cx="54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time to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live</a:t>
              </a:r>
            </a:p>
          </p:txBody>
        </p:sp>
        <p:sp>
          <p:nvSpPr>
            <p:cNvPr id="107568" name="Text Box 19">
              <a:extLst>
                <a:ext uri="{FF2B5EF4-FFF2-40B4-BE49-F238E27FC236}">
                  <a16:creationId xmlns:a16="http://schemas.microsoft.com/office/drawing/2014/main" id="{4E15E273-5882-4A1D-84E3-DA220805A2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69" y="1959"/>
              <a:ext cx="166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32 bit source IP address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69" name="Text Box 31">
              <a:extLst>
                <a:ext uri="{FF2B5EF4-FFF2-40B4-BE49-F238E27FC236}">
                  <a16:creationId xmlns:a16="http://schemas.microsoft.com/office/drawing/2014/main" id="{208FD7C2-8DAA-4D15-936B-5554158851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2" y="907"/>
              <a:ext cx="47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head.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len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70" name="Text Box 32">
              <a:extLst>
                <a:ext uri="{FF2B5EF4-FFF2-40B4-BE49-F238E27FC236}">
                  <a16:creationId xmlns:a16="http://schemas.microsoft.com/office/drawing/2014/main" id="{3FF95D5F-0BFF-4B00-82BC-B8EE6C8142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6" y="901"/>
              <a:ext cx="57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type of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service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71" name="Line 33">
              <a:extLst>
                <a:ext uri="{FF2B5EF4-FFF2-40B4-BE49-F238E27FC236}">
                  <a16:creationId xmlns:a16="http://schemas.microsoft.com/office/drawing/2014/main" id="{F2E0C3E3-BC08-45B2-BB81-D106673CBB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46" y="938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2" name="Line 34">
              <a:extLst>
                <a:ext uri="{FF2B5EF4-FFF2-40B4-BE49-F238E27FC236}">
                  <a16:creationId xmlns:a16="http://schemas.microsoft.com/office/drawing/2014/main" id="{340F0CBD-7CE7-4EEE-86DE-E3B36CB03F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59" y="944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3" name="Line 37">
              <a:extLst>
                <a:ext uri="{FF2B5EF4-FFF2-40B4-BE49-F238E27FC236}">
                  <a16:creationId xmlns:a16="http://schemas.microsoft.com/office/drawing/2014/main" id="{AAF9AA89-5656-4DC6-8FF0-3D96A0CE92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1265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4" name="Text Box 38">
              <a:extLst>
                <a:ext uri="{FF2B5EF4-FFF2-40B4-BE49-F238E27FC236}">
                  <a16:creationId xmlns:a16="http://schemas.microsoft.com/office/drawing/2014/main" id="{B304182E-749A-4468-859F-3A43AF538C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7" y="1314"/>
              <a:ext cx="48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flgs</a:t>
              </a:r>
              <a:endParaRPr lang="en-US" altLang="zh-CN" sz="2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75" name="Line 39">
              <a:extLst>
                <a:ext uri="{FF2B5EF4-FFF2-40B4-BE49-F238E27FC236}">
                  <a16:creationId xmlns:a16="http://schemas.microsoft.com/office/drawing/2014/main" id="{C129FD14-4152-4062-B8DC-50C9F9642F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04" y="1259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6" name="Text Box 40">
              <a:extLst>
                <a:ext uri="{FF2B5EF4-FFF2-40B4-BE49-F238E27FC236}">
                  <a16:creationId xmlns:a16="http://schemas.microsoft.com/office/drawing/2014/main" id="{DBC52EA3-7CD7-4635-AA62-B4910FEAB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1" y="1230"/>
              <a:ext cx="90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fragment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 offset</a:t>
              </a:r>
              <a:endParaRPr lang="en-US" altLang="zh-CN" sz="2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77" name="Line 43">
              <a:extLst>
                <a:ext uri="{FF2B5EF4-FFF2-40B4-BE49-F238E27FC236}">
                  <a16:creationId xmlns:a16="http://schemas.microsoft.com/office/drawing/2014/main" id="{85E06C3E-1148-4FFD-B7D2-F38E3E80C3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1581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8" name="Line 44">
              <a:extLst>
                <a:ext uri="{FF2B5EF4-FFF2-40B4-BE49-F238E27FC236}">
                  <a16:creationId xmlns:a16="http://schemas.microsoft.com/office/drawing/2014/main" id="{69367E59-5A73-4BD2-8835-DC09AE2388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210" y="1583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79" name="Line 45">
              <a:extLst>
                <a:ext uri="{FF2B5EF4-FFF2-40B4-BE49-F238E27FC236}">
                  <a16:creationId xmlns:a16="http://schemas.microsoft.com/office/drawing/2014/main" id="{AAA14080-4C4E-4C77-912E-51F2EE17F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2" y="1905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0" name="Text Box 46">
              <a:extLst>
                <a:ext uri="{FF2B5EF4-FFF2-40B4-BE49-F238E27FC236}">
                  <a16:creationId xmlns:a16="http://schemas.microsoft.com/office/drawing/2014/main" id="{0F1E28E9-7E61-4AA0-9772-C764843089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8" y="1525"/>
              <a:ext cx="48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upper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 layer</a:t>
              </a:r>
            </a:p>
          </p:txBody>
        </p:sp>
        <p:sp>
          <p:nvSpPr>
            <p:cNvPr id="107581" name="Line 47">
              <a:extLst>
                <a:ext uri="{FF2B5EF4-FFF2-40B4-BE49-F238E27FC236}">
                  <a16:creationId xmlns:a16="http://schemas.microsoft.com/office/drawing/2014/main" id="{B0074C32-EEE7-4612-B6EA-2A11F3A9B0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10" y="1589"/>
              <a:ext cx="0" cy="31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2" name="Text Box 49">
              <a:extLst>
                <a:ext uri="{FF2B5EF4-FFF2-40B4-BE49-F238E27FC236}">
                  <a16:creationId xmlns:a16="http://schemas.microsoft.com/office/drawing/2014/main" id="{41F3C4F8-BA3B-4BB2-8EE4-F2F96C3DC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62" y="2235"/>
              <a:ext cx="193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32 bit destination IP address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83" name="Line 50">
              <a:extLst>
                <a:ext uri="{FF2B5EF4-FFF2-40B4-BE49-F238E27FC236}">
                  <a16:creationId xmlns:a16="http://schemas.microsoft.com/office/drawing/2014/main" id="{228AD08E-BDD4-4F71-93F7-7B1935A7714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4" y="2787"/>
              <a:ext cx="24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84" name="Text Box 51">
              <a:extLst>
                <a:ext uri="{FF2B5EF4-FFF2-40B4-BE49-F238E27FC236}">
                  <a16:creationId xmlns:a16="http://schemas.microsoft.com/office/drawing/2014/main" id="{10A01AC4-C6F7-4D1A-8D07-B5CCBEC9C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3" y="2529"/>
              <a:ext cx="10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options (if any)</a:t>
              </a:r>
              <a:endParaRPr lang="en-US" altLang="zh-CN" sz="24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</p:grpSp>
      <p:grpSp>
        <p:nvGrpSpPr>
          <p:cNvPr id="88" name="Group 56">
            <a:extLst>
              <a:ext uri="{FF2B5EF4-FFF2-40B4-BE49-F238E27FC236}">
                <a16:creationId xmlns:a16="http://schemas.microsoft.com/office/drawing/2014/main" id="{5FC64A64-2BA0-4605-AD5D-5F285BED69D3}"/>
              </a:ext>
            </a:extLst>
          </p:cNvPr>
          <p:cNvGrpSpPr>
            <a:grpSpLocks/>
          </p:cNvGrpSpPr>
          <p:nvPr/>
        </p:nvGrpSpPr>
        <p:grpSpPr bwMode="auto">
          <a:xfrm>
            <a:off x="768350" y="858838"/>
            <a:ext cx="2501900" cy="792162"/>
            <a:chOff x="484" y="541"/>
            <a:chExt cx="1576" cy="499"/>
          </a:xfrm>
        </p:grpSpPr>
        <p:sp>
          <p:nvSpPr>
            <p:cNvPr id="107551" name="Text Box 20">
              <a:extLst>
                <a:ext uri="{FF2B5EF4-FFF2-40B4-BE49-F238E27FC236}">
                  <a16:creationId xmlns:a16="http://schemas.microsoft.com/office/drawing/2014/main" id="{761E3A81-073E-4295-AD47-098E34034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4" y="541"/>
              <a:ext cx="130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IP protocol version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number</a:t>
              </a:r>
              <a:endParaRPr lang="en-US" altLang="zh-CN" sz="1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52" name="Line 23">
              <a:extLst>
                <a:ext uri="{FF2B5EF4-FFF2-40B4-BE49-F238E27FC236}">
                  <a16:creationId xmlns:a16="http://schemas.microsoft.com/office/drawing/2014/main" id="{ECB1420A-2E63-4473-911B-9681377C73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7" y="749"/>
              <a:ext cx="333" cy="29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1" name="Group 57">
            <a:extLst>
              <a:ext uri="{FF2B5EF4-FFF2-40B4-BE49-F238E27FC236}">
                <a16:creationId xmlns:a16="http://schemas.microsoft.com/office/drawing/2014/main" id="{74993F13-DD0E-464A-9A4D-26EC335B947D}"/>
              </a:ext>
            </a:extLst>
          </p:cNvPr>
          <p:cNvGrpSpPr>
            <a:grpSpLocks/>
          </p:cNvGrpSpPr>
          <p:nvPr/>
        </p:nvGrpSpPr>
        <p:grpSpPr bwMode="auto">
          <a:xfrm>
            <a:off x="1258888" y="1406525"/>
            <a:ext cx="2416175" cy="641350"/>
            <a:chOff x="793" y="886"/>
            <a:chExt cx="1522" cy="404"/>
          </a:xfrm>
        </p:grpSpPr>
        <p:sp>
          <p:nvSpPr>
            <p:cNvPr id="107549" name="Text Box 21">
              <a:extLst>
                <a:ext uri="{FF2B5EF4-FFF2-40B4-BE49-F238E27FC236}">
                  <a16:creationId xmlns:a16="http://schemas.microsoft.com/office/drawing/2014/main" id="{85016B64-82CD-4A8A-AC11-CB09D1E851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3" y="886"/>
              <a:ext cx="99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header length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 (bytes)</a:t>
              </a:r>
              <a:endParaRPr lang="en-US" altLang="zh-CN" sz="1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50" name="Line 24">
              <a:extLst>
                <a:ext uri="{FF2B5EF4-FFF2-40B4-BE49-F238E27FC236}">
                  <a16:creationId xmlns:a16="http://schemas.microsoft.com/office/drawing/2014/main" id="{546DDDB2-F79B-40C9-B0DC-4882E1A5B0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5" y="1100"/>
              <a:ext cx="570" cy="9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4" name="Group 60">
            <a:extLst>
              <a:ext uri="{FF2B5EF4-FFF2-40B4-BE49-F238E27FC236}">
                <a16:creationId xmlns:a16="http://schemas.microsoft.com/office/drawing/2014/main" id="{F644E9F7-046F-4575-8A1B-390BE85698F9}"/>
              </a:ext>
            </a:extLst>
          </p:cNvPr>
          <p:cNvGrpSpPr>
            <a:grpSpLocks/>
          </p:cNvGrpSpPr>
          <p:nvPr/>
        </p:nvGrpSpPr>
        <p:grpSpPr bwMode="auto">
          <a:xfrm>
            <a:off x="727075" y="2732088"/>
            <a:ext cx="3624263" cy="1592262"/>
            <a:chOff x="458" y="1721"/>
            <a:chExt cx="2283" cy="1003"/>
          </a:xfrm>
        </p:grpSpPr>
        <p:sp>
          <p:nvSpPr>
            <p:cNvPr id="107547" name="Text Box 27">
              <a:extLst>
                <a:ext uri="{FF2B5EF4-FFF2-40B4-BE49-F238E27FC236}">
                  <a16:creationId xmlns:a16="http://schemas.microsoft.com/office/drawing/2014/main" id="{11167B94-0861-4C14-81F5-8214F69F1F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" y="2320"/>
              <a:ext cx="1404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upper layer protocol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to deliver payload to</a:t>
              </a:r>
            </a:p>
          </p:txBody>
        </p:sp>
        <p:sp>
          <p:nvSpPr>
            <p:cNvPr id="107548" name="Line 28">
              <a:extLst>
                <a:ext uri="{FF2B5EF4-FFF2-40B4-BE49-F238E27FC236}">
                  <a16:creationId xmlns:a16="http://schemas.microsoft.com/office/drawing/2014/main" id="{A339155C-D2CE-486F-885A-ECE2DD4076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7" y="1721"/>
              <a:ext cx="924" cy="70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7" name="Group 61">
            <a:extLst>
              <a:ext uri="{FF2B5EF4-FFF2-40B4-BE49-F238E27FC236}">
                <a16:creationId xmlns:a16="http://schemas.microsoft.com/office/drawing/2014/main" id="{7EB4CC19-4EB5-4150-91D4-F8BFDE3CF0B6}"/>
              </a:ext>
            </a:extLst>
          </p:cNvPr>
          <p:cNvGrpSpPr>
            <a:grpSpLocks/>
          </p:cNvGrpSpPr>
          <p:nvPr/>
        </p:nvGrpSpPr>
        <p:grpSpPr bwMode="auto">
          <a:xfrm>
            <a:off x="6846888" y="1054100"/>
            <a:ext cx="2176462" cy="735013"/>
            <a:chOff x="4313" y="664"/>
            <a:chExt cx="1371" cy="463"/>
          </a:xfrm>
        </p:grpSpPr>
        <p:sp>
          <p:nvSpPr>
            <p:cNvPr id="107545" name="Text Box 26">
              <a:extLst>
                <a:ext uri="{FF2B5EF4-FFF2-40B4-BE49-F238E27FC236}">
                  <a16:creationId xmlns:a16="http://schemas.microsoft.com/office/drawing/2014/main" id="{F7D7D6DF-689D-40BE-B0A6-E274C97037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8" y="664"/>
              <a:ext cx="1036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total datagram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length (bytes)</a:t>
              </a:r>
            </a:p>
          </p:txBody>
        </p:sp>
        <p:sp>
          <p:nvSpPr>
            <p:cNvPr id="107546" name="Line 30">
              <a:extLst>
                <a:ext uri="{FF2B5EF4-FFF2-40B4-BE49-F238E27FC236}">
                  <a16:creationId xmlns:a16="http://schemas.microsoft.com/office/drawing/2014/main" id="{D0CF6918-5467-418D-B8BF-F9EC29E9B18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313" y="869"/>
              <a:ext cx="402" cy="258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0" name="Group 58">
            <a:extLst>
              <a:ext uri="{FF2B5EF4-FFF2-40B4-BE49-F238E27FC236}">
                <a16:creationId xmlns:a16="http://schemas.microsoft.com/office/drawing/2014/main" id="{C85C4760-A672-4ED0-97AB-D3667577BE64}"/>
              </a:ext>
            </a:extLst>
          </p:cNvPr>
          <p:cNvGrpSpPr>
            <a:grpSpLocks/>
          </p:cNvGrpSpPr>
          <p:nvPr/>
        </p:nvGrpSpPr>
        <p:grpSpPr bwMode="auto">
          <a:xfrm>
            <a:off x="1293813" y="1760538"/>
            <a:ext cx="3028950" cy="565150"/>
            <a:chOff x="815" y="1109"/>
            <a:chExt cx="1908" cy="356"/>
          </a:xfrm>
        </p:grpSpPr>
        <p:sp>
          <p:nvSpPr>
            <p:cNvPr id="107543" name="Text Box 35">
              <a:extLst>
                <a:ext uri="{FF2B5EF4-FFF2-40B4-BE49-F238E27FC236}">
                  <a16:creationId xmlns:a16="http://schemas.microsoft.com/office/drawing/2014/main" id="{482CCCD7-EBA5-4A8B-9B0D-468A20BFB2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" y="1234"/>
              <a:ext cx="100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ja-JP" altLang="en-US" sz="1800">
                  <a:latin typeface="Arial" panose="020B0604020202020204" pitchFamily="34" charset="0"/>
                  <a:ea typeface="MS PGothic" panose="020B0600070205080204" pitchFamily="34" charset="-128"/>
                </a:rPr>
                <a:t>“</a:t>
              </a:r>
              <a:r>
                <a:rPr lang="en-US" altLang="ja-JP" sz="1800">
                  <a:latin typeface="Arial" panose="020B0604020202020204" pitchFamily="34" charset="0"/>
                  <a:ea typeface="MS PGothic" panose="020B0600070205080204" pitchFamily="34" charset="-128"/>
                </a:rPr>
                <a:t>type</a:t>
              </a:r>
              <a:r>
                <a:rPr lang="ja-JP" altLang="en-US" sz="1800">
                  <a:latin typeface="Arial" panose="020B0604020202020204" pitchFamily="34" charset="0"/>
                  <a:ea typeface="MS PGothic" panose="020B0600070205080204" pitchFamily="34" charset="-128"/>
                </a:rPr>
                <a:t>”</a:t>
              </a:r>
              <a:r>
                <a:rPr lang="en-US" altLang="ja-JP" sz="1800">
                  <a:latin typeface="Arial" panose="020B0604020202020204" pitchFamily="34" charset="0"/>
                  <a:ea typeface="MS PGothic" panose="020B0600070205080204" pitchFamily="34" charset="-128"/>
                </a:rPr>
                <a:t> of data </a:t>
              </a:r>
              <a:endParaRPr lang="en-US" altLang="zh-CN" sz="1000">
                <a:latin typeface="Arial" panose="020B0604020202020204" pitchFamily="34" charset="0"/>
                <a:ea typeface="MS PGothic" panose="020B0600070205080204" pitchFamily="34" charset="-128"/>
              </a:endParaRPr>
            </a:p>
          </p:txBody>
        </p:sp>
        <p:sp>
          <p:nvSpPr>
            <p:cNvPr id="107544" name="Line 36">
              <a:extLst>
                <a:ext uri="{FF2B5EF4-FFF2-40B4-BE49-F238E27FC236}">
                  <a16:creationId xmlns:a16="http://schemas.microsoft.com/office/drawing/2014/main" id="{E9568F55-8119-4E67-A805-29DDD0D06B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7" y="1109"/>
              <a:ext cx="966" cy="261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3" name="Group 62">
            <a:extLst>
              <a:ext uri="{FF2B5EF4-FFF2-40B4-BE49-F238E27FC236}">
                <a16:creationId xmlns:a16="http://schemas.microsoft.com/office/drawing/2014/main" id="{F973D823-EC7A-466F-9F36-47E21D11E341}"/>
              </a:ext>
            </a:extLst>
          </p:cNvPr>
          <p:cNvGrpSpPr>
            <a:grpSpLocks/>
          </p:cNvGrpSpPr>
          <p:nvPr/>
        </p:nvGrpSpPr>
        <p:grpSpPr bwMode="auto">
          <a:xfrm>
            <a:off x="4951413" y="1787525"/>
            <a:ext cx="4102100" cy="915988"/>
            <a:chOff x="3119" y="1126"/>
            <a:chExt cx="2584" cy="577"/>
          </a:xfrm>
        </p:grpSpPr>
        <p:sp>
          <p:nvSpPr>
            <p:cNvPr id="107539" name="Text Box 25">
              <a:extLst>
                <a:ext uri="{FF2B5EF4-FFF2-40B4-BE49-F238E27FC236}">
                  <a16:creationId xmlns:a16="http://schemas.microsoft.com/office/drawing/2014/main" id="{C17B298E-2C9F-4EFD-9EFD-DC19F07CC8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7" y="1126"/>
              <a:ext cx="1036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for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fragmentation/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reassembly</a:t>
              </a:r>
            </a:p>
          </p:txBody>
        </p:sp>
        <p:sp>
          <p:nvSpPr>
            <p:cNvPr id="107540" name="Line 29">
              <a:extLst>
                <a:ext uri="{FF2B5EF4-FFF2-40B4-BE49-F238E27FC236}">
                  <a16:creationId xmlns:a16="http://schemas.microsoft.com/office/drawing/2014/main" id="{087EEAE3-8921-4A83-A8EB-CD7EA47543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43" y="1415"/>
              <a:ext cx="1284" cy="12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1" name="Line 41">
              <a:extLst>
                <a:ext uri="{FF2B5EF4-FFF2-40B4-BE49-F238E27FC236}">
                  <a16:creationId xmlns:a16="http://schemas.microsoft.com/office/drawing/2014/main" id="{FD7F8768-7762-49E4-9B9C-1AF1D5DE05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01" y="1349"/>
              <a:ext cx="414" cy="7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7542" name="Line 42">
              <a:extLst>
                <a:ext uri="{FF2B5EF4-FFF2-40B4-BE49-F238E27FC236}">
                  <a16:creationId xmlns:a16="http://schemas.microsoft.com/office/drawing/2014/main" id="{51373165-673F-44FF-9FC7-0E5B3B2333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19" y="1421"/>
              <a:ext cx="1584" cy="3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8" name="Group 59">
            <a:extLst>
              <a:ext uri="{FF2B5EF4-FFF2-40B4-BE49-F238E27FC236}">
                <a16:creationId xmlns:a16="http://schemas.microsoft.com/office/drawing/2014/main" id="{EF63718E-7D14-4FAD-9672-533BAE260543}"/>
              </a:ext>
            </a:extLst>
          </p:cNvPr>
          <p:cNvGrpSpPr>
            <a:grpSpLocks/>
          </p:cNvGrpSpPr>
          <p:nvPr/>
        </p:nvGrpSpPr>
        <p:grpSpPr bwMode="auto">
          <a:xfrm>
            <a:off x="1019175" y="2406650"/>
            <a:ext cx="2398713" cy="1190625"/>
            <a:chOff x="642" y="1516"/>
            <a:chExt cx="1511" cy="750"/>
          </a:xfrm>
        </p:grpSpPr>
        <p:sp>
          <p:nvSpPr>
            <p:cNvPr id="107537" name="Text Box 22">
              <a:extLst>
                <a:ext uri="{FF2B5EF4-FFF2-40B4-BE49-F238E27FC236}">
                  <a16:creationId xmlns:a16="http://schemas.microsoft.com/office/drawing/2014/main" id="{264A4346-A993-4065-8C36-E0031E834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2" y="1516"/>
              <a:ext cx="1204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max number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remaining hops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(decremented at 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each router)</a:t>
              </a:r>
            </a:p>
          </p:txBody>
        </p:sp>
        <p:sp>
          <p:nvSpPr>
            <p:cNvPr id="107538" name="Line 48">
              <a:extLst>
                <a:ext uri="{FF2B5EF4-FFF2-40B4-BE49-F238E27FC236}">
                  <a16:creationId xmlns:a16="http://schemas.microsoft.com/office/drawing/2014/main" id="{DB1DF6D7-476A-4DBD-9759-F26C640AE4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5" y="1700"/>
              <a:ext cx="348" cy="5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11" name="Group 63">
            <a:extLst>
              <a:ext uri="{FF2B5EF4-FFF2-40B4-BE49-F238E27FC236}">
                <a16:creationId xmlns:a16="http://schemas.microsoft.com/office/drawing/2014/main" id="{BA30DC25-29AD-4CD6-ACC5-37C0B82CD83F}"/>
              </a:ext>
            </a:extLst>
          </p:cNvPr>
          <p:cNvGrpSpPr>
            <a:grpSpLocks/>
          </p:cNvGrpSpPr>
          <p:nvPr/>
        </p:nvGrpSpPr>
        <p:grpSpPr bwMode="auto">
          <a:xfrm>
            <a:off x="6532563" y="3987800"/>
            <a:ext cx="2508250" cy="1465263"/>
            <a:chOff x="4115" y="2512"/>
            <a:chExt cx="1580" cy="923"/>
          </a:xfrm>
        </p:grpSpPr>
        <p:sp>
          <p:nvSpPr>
            <p:cNvPr id="107535" name="Text Box 52">
              <a:extLst>
                <a:ext uri="{FF2B5EF4-FFF2-40B4-BE49-F238E27FC236}">
                  <a16:creationId xmlns:a16="http://schemas.microsoft.com/office/drawing/2014/main" id="{97001B7D-3168-4437-A91F-8124E6F20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5" y="2512"/>
              <a:ext cx="1100" cy="9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accent2"/>
                </a:buClr>
                <a:buSzPct val="85000"/>
                <a:buFont typeface="ZapfDingbats" pitchFamily="82" charset="2"/>
                <a:buChar char="r"/>
                <a:defRPr sz="2800">
                  <a:solidFill>
                    <a:schemeClr val="tx1"/>
                  </a:solidFill>
                  <a:latin typeface="Comic Sans MS" panose="030F0702030302020204" pitchFamily="66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5000"/>
                <a:buFont typeface="ZapfDingbats" pitchFamily="82" charset="2"/>
                <a:buChar char="m"/>
                <a:defRPr sz="2400">
                  <a:solidFill>
                    <a:schemeClr val="tx1"/>
                  </a:solidFill>
                  <a:latin typeface="Comic Sans MS" panose="030F0702030302020204" pitchFamily="66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000">
                  <a:solidFill>
                    <a:schemeClr val="tx1"/>
                  </a:solidFill>
                  <a:latin typeface="Comic Sans MS" panose="030F0702030302020204" pitchFamily="66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e.g. timestamp,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record route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taken, specify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list of routers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>
                  <a:latin typeface="Arial" panose="020B0604020202020204" pitchFamily="34" charset="0"/>
                  <a:ea typeface="MS PGothic" panose="020B0600070205080204" pitchFamily="34" charset="-128"/>
                </a:rPr>
                <a:t>to visit.</a:t>
              </a:r>
            </a:p>
          </p:txBody>
        </p:sp>
        <p:sp>
          <p:nvSpPr>
            <p:cNvPr id="107536" name="Line 53">
              <a:extLst>
                <a:ext uri="{FF2B5EF4-FFF2-40B4-BE49-F238E27FC236}">
                  <a16:creationId xmlns:a16="http://schemas.microsoft.com/office/drawing/2014/main" id="{DD1504ED-D91E-4A02-8C31-D94759DB63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15" y="2651"/>
              <a:ext cx="516" cy="6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4" name="Rectangle 54">
            <a:extLst>
              <a:ext uri="{FF2B5EF4-FFF2-40B4-BE49-F238E27FC236}">
                <a16:creationId xmlns:a16="http://schemas.microsoft.com/office/drawing/2014/main" id="{EBF17C30-3600-4C92-AE4C-3614138DF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75" y="4595813"/>
            <a:ext cx="2620963" cy="1606550"/>
          </a:xfrm>
          <a:prstGeom prst="rect">
            <a:avLst/>
          </a:prstGeom>
          <a:noFill/>
          <a:ln w="9525">
            <a:solidFill>
              <a:srgbClr val="CC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zh-CN" sz="2000" i="1">
                <a:solidFill>
                  <a:srgbClr val="CC0000"/>
                </a:solidFill>
                <a:latin typeface="Arial" panose="020B0604020202020204" pitchFamily="34" charset="0"/>
                <a:ea typeface="MS PGothic" panose="020B0600070205080204" pitchFamily="34" charset="-128"/>
              </a:rPr>
              <a:t>how much overhead?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20 bytes of TCP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20 bytes of IP</a:t>
            </a:r>
          </a:p>
          <a:p>
            <a:pPr>
              <a:lnSpc>
                <a:spcPct val="85000"/>
              </a:lnSpc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r>
              <a:rPr lang="en-US" altLang="zh-CN" sz="2000">
                <a:latin typeface="Arial" panose="020B0604020202020204" pitchFamily="34" charset="0"/>
                <a:ea typeface="MS PGothic" panose="020B0600070205080204" pitchFamily="34" charset="-128"/>
              </a:rPr>
              <a:t>= 40 bytes + app layer overhead</a:t>
            </a:r>
          </a:p>
        </p:txBody>
      </p:sp>
      <p:sp>
        <p:nvSpPr>
          <p:cNvPr id="107533" name="页脚占位符 5">
            <a:extLst>
              <a:ext uri="{FF2B5EF4-FFF2-40B4-BE49-F238E27FC236}">
                <a16:creationId xmlns:a16="http://schemas.microsoft.com/office/drawing/2014/main" id="{2E7A623E-3654-4C7C-B105-8314DD28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/>
              <a:t>5</a:t>
            </a:r>
            <a:r>
              <a:rPr lang="zh-CN" altLang="en-US" sz="1400"/>
              <a:t>: </a:t>
            </a:r>
            <a:r>
              <a:rPr lang="en-US" altLang="zh-CN" sz="1400"/>
              <a:t>Network Layer</a:t>
            </a:r>
            <a:endParaRPr lang="en-US" altLang="zh-CN" sz="1400">
              <a:latin typeface="Times New Roman" panose="02020603050405020304" pitchFamily="18" charset="0"/>
            </a:endParaRPr>
          </a:p>
        </p:txBody>
      </p:sp>
      <p:sp>
        <p:nvSpPr>
          <p:cNvPr id="107534" name="灯片编号占位符 6">
            <a:extLst>
              <a:ext uri="{FF2B5EF4-FFF2-40B4-BE49-F238E27FC236}">
                <a16:creationId xmlns:a16="http://schemas.microsoft.com/office/drawing/2014/main" id="{419705E7-2631-4298-BD1F-59F585753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2"/>
              </a:buClr>
              <a:buSzPct val="85000"/>
              <a:buFont typeface="ZapfDingbats" pitchFamily="82" charset="2"/>
              <a:buChar char="r"/>
              <a:defRPr sz="2800">
                <a:solidFill>
                  <a:schemeClr val="tx1"/>
                </a:solidFill>
                <a:latin typeface="Comic Sans MS" panose="030F0702030302020204" pitchFamily="66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5000"/>
              <a:buFont typeface="ZapfDingbats" pitchFamily="82" charset="2"/>
              <a:buChar char="m"/>
              <a:defRPr sz="2400">
                <a:solidFill>
                  <a:schemeClr val="tx1"/>
                </a:solidFill>
                <a:latin typeface="Comic Sans MS" panose="030F0702030302020204" pitchFamily="66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400">
                <a:latin typeface="Times New Roman" panose="02020603050405020304" pitchFamily="18" charset="0"/>
              </a:rPr>
              <a:t>5-</a:t>
            </a:r>
            <a:fld id="{BA53C2E4-4122-4F92-AB78-F8A63F69A8C5}" type="slidenum">
              <a:rPr lang="en-US" altLang="zh-CN" sz="14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99</a:t>
            </a:fld>
            <a:endParaRPr lang="en-US" altLang="zh-CN" sz="14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omic Sans MS" pitchFamily="66" charset="0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5129</TotalTime>
  <Words>10901</Words>
  <Application>Microsoft Office PowerPoint</Application>
  <PresentationFormat>全屏显示(4:3)</PresentationFormat>
  <Paragraphs>2963</Paragraphs>
  <Slides>163</Slides>
  <Notes>14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163</vt:i4>
      </vt:variant>
    </vt:vector>
  </HeadingPairs>
  <TitlesOfParts>
    <vt:vector size="179" baseType="lpstr">
      <vt:lpstr>Comic Sans MS (正文)</vt:lpstr>
      <vt:lpstr>Helvetica Neue</vt:lpstr>
      <vt:lpstr>ZapfDingbats</vt:lpstr>
      <vt:lpstr>Arial</vt:lpstr>
      <vt:lpstr>Calibri</vt:lpstr>
      <vt:lpstr>Comic Sans MS</vt:lpstr>
      <vt:lpstr>Courier New</vt:lpstr>
      <vt:lpstr>Gill Sans MT</vt:lpstr>
      <vt:lpstr>Tahoma</vt:lpstr>
      <vt:lpstr>Times</vt:lpstr>
      <vt:lpstr>Times New Roman</vt:lpstr>
      <vt:lpstr>Wingdings</vt:lpstr>
      <vt:lpstr>默认设计模板</vt:lpstr>
      <vt:lpstr>Clip</vt:lpstr>
      <vt:lpstr>Equation</vt:lpstr>
      <vt:lpstr>ClipArt</vt:lpstr>
      <vt:lpstr>Chapter 5: Network Layer</vt:lpstr>
      <vt:lpstr>Chapter 5: Network Layer</vt:lpstr>
      <vt:lpstr>Keypoints and Difficulties</vt:lpstr>
      <vt:lpstr>Network layer</vt:lpstr>
      <vt:lpstr>Two key Network-layer functions</vt:lpstr>
      <vt:lpstr>Interplay between routing and forwarding</vt:lpstr>
      <vt:lpstr>Network service model</vt:lpstr>
      <vt:lpstr>Network layer connection and connection-less service</vt:lpstr>
      <vt:lpstr>Network layer service models:</vt:lpstr>
      <vt:lpstr>Chapter 5: Network Layer</vt:lpstr>
      <vt:lpstr>Virtual circuits: signaling protocols</vt:lpstr>
      <vt:lpstr>Virtual circuits</vt:lpstr>
      <vt:lpstr>VC Implementation</vt:lpstr>
      <vt:lpstr>PowerPoint 演示文稿</vt:lpstr>
      <vt:lpstr>Datagram networks: the Internet model</vt:lpstr>
      <vt:lpstr>PowerPoint 演示文稿</vt:lpstr>
      <vt:lpstr>Longest prefix matching</vt:lpstr>
      <vt:lpstr>Datagram or VC network: why?</vt:lpstr>
      <vt:lpstr>Chapter 5: Network Layer</vt:lpstr>
      <vt:lpstr>Router Architecture Overview</vt:lpstr>
      <vt:lpstr>Input Port Functions</vt:lpstr>
      <vt:lpstr>Input Port Queuing</vt:lpstr>
      <vt:lpstr>Three types of switching fabrics</vt:lpstr>
      <vt:lpstr>Switching Via Memory</vt:lpstr>
      <vt:lpstr> Cisco </vt:lpstr>
      <vt:lpstr>Switching Via Bus</vt:lpstr>
      <vt:lpstr>Switching Via An Interconnection Network</vt:lpstr>
      <vt:lpstr>Output Ports</vt:lpstr>
      <vt:lpstr>Output port queueing</vt:lpstr>
      <vt:lpstr>Chapter 5: Network Layer</vt:lpstr>
      <vt:lpstr>Interplay between routing and forwarding</vt:lpstr>
      <vt:lpstr>Routing</vt:lpstr>
      <vt:lpstr>Graph abstraction of the network</vt:lpstr>
      <vt:lpstr>Graph abstraction: costs</vt:lpstr>
      <vt:lpstr>Routing Algorithm classification</vt:lpstr>
      <vt:lpstr>Dijkstra’s algorithm</vt:lpstr>
      <vt:lpstr>Dijkstra’s algorithm</vt:lpstr>
      <vt:lpstr>PowerPoint 演示文稿</vt:lpstr>
      <vt:lpstr>Dijkstra’s algorithm: another example</vt:lpstr>
      <vt:lpstr>Dijkstra’s algorithm: example (2) </vt:lpstr>
      <vt:lpstr>Broadcast routing</vt:lpstr>
      <vt:lpstr>Broadcast routing</vt:lpstr>
      <vt:lpstr>Link state algorithm</vt:lpstr>
      <vt:lpstr>Link state algorithm,discussion</vt:lpstr>
      <vt:lpstr>Distance vector algorithm</vt:lpstr>
      <vt:lpstr>Distdance vector algorithm</vt:lpstr>
      <vt:lpstr>Bellman-Ford Example</vt:lpstr>
      <vt:lpstr>Distdance vector algorithm</vt:lpstr>
      <vt:lpstr>Distance vector algorithm</vt:lpstr>
      <vt:lpstr>PowerPoint 演示文稿</vt:lpstr>
      <vt:lpstr>PowerPoint 演示文稿</vt:lpstr>
      <vt:lpstr>Distance vector: link cost changes</vt:lpstr>
      <vt:lpstr>PowerPoint 演示文稿</vt:lpstr>
      <vt:lpstr>PowerPoint 演示文稿</vt:lpstr>
      <vt:lpstr>Count to infinity problem</vt:lpstr>
      <vt:lpstr>PowerPoint 演示文稿</vt:lpstr>
      <vt:lpstr>PowerPoint 演示文稿</vt:lpstr>
      <vt:lpstr>How to solve count to infinity problem?</vt:lpstr>
      <vt:lpstr>PowerPoint 演示文稿</vt:lpstr>
      <vt:lpstr>Comparison of LS and DV algorithms</vt:lpstr>
      <vt:lpstr>Hierarchical Routing</vt:lpstr>
      <vt:lpstr>Hierarchical Routing</vt:lpstr>
      <vt:lpstr>Intra-AS and Inter-AS routing</vt:lpstr>
      <vt:lpstr>Intra-AS and Inter-AS routing</vt:lpstr>
      <vt:lpstr>Routing in the Internet</vt:lpstr>
      <vt:lpstr>Internet AS Hierarchy</vt:lpstr>
      <vt:lpstr>Chapter 5: Network Layer</vt:lpstr>
      <vt:lpstr>Intra-AS Routing</vt:lpstr>
      <vt:lpstr>RIP ( Routing Information Protocol)</vt:lpstr>
      <vt:lpstr>RIP (Routing Information Protocol) </vt:lpstr>
      <vt:lpstr>RIP: Link Failure and Recovery </vt:lpstr>
      <vt:lpstr>RIP Table processing</vt:lpstr>
      <vt:lpstr>RIP Table example (continued)</vt:lpstr>
      <vt:lpstr>OSPF (Open Shortest Path First)</vt:lpstr>
      <vt:lpstr>OSPF “advanced” features (not in RIP)</vt:lpstr>
      <vt:lpstr>Hierarchical OSPF</vt:lpstr>
      <vt:lpstr>Hierarchical OSPF</vt:lpstr>
      <vt:lpstr>IGRP (Interior Gateway Routing Protocol)</vt:lpstr>
      <vt:lpstr>Inter-AS routing</vt:lpstr>
      <vt:lpstr>Internet inter-AS routing: BGP</vt:lpstr>
      <vt:lpstr>Internet inter-AS routing: BGP</vt:lpstr>
      <vt:lpstr>BGP route selection</vt:lpstr>
      <vt:lpstr>Internet inter-AS routing: BGP</vt:lpstr>
      <vt:lpstr>Internet inter-AS routing: BGP</vt:lpstr>
      <vt:lpstr>BGP Routing Policy</vt:lpstr>
      <vt:lpstr>BGP Routing Policy</vt:lpstr>
      <vt:lpstr>Why different Intra- and Inter-AS routing ? </vt:lpstr>
      <vt:lpstr>Exercises-1</vt:lpstr>
      <vt:lpstr>*Network layer: data plane, control plane</vt:lpstr>
      <vt:lpstr>PowerPoint 演示文稿</vt:lpstr>
      <vt:lpstr>PowerPoint 演示文稿</vt:lpstr>
      <vt:lpstr>PowerPoint 演示文稿</vt:lpstr>
      <vt:lpstr>*OpenFlow: Flow Table Entries</vt:lpstr>
      <vt:lpstr>*OpenFlow abstraction</vt:lpstr>
      <vt:lpstr>*OpenFlow example</vt:lpstr>
      <vt:lpstr>Homework</vt:lpstr>
      <vt:lpstr>Chapter 5: Network Layer</vt:lpstr>
      <vt:lpstr>The Internet Network layer</vt:lpstr>
      <vt:lpstr>IP datagram format</vt:lpstr>
      <vt:lpstr>Upper-layer protocol field</vt:lpstr>
      <vt:lpstr>Header checksum</vt:lpstr>
      <vt:lpstr>Internet checksum: example</vt:lpstr>
      <vt:lpstr>IP Fragmentation &amp; Reassembly</vt:lpstr>
      <vt:lpstr>IP Fragmentation</vt:lpstr>
      <vt:lpstr>IP Fragmentation and Reassembly</vt:lpstr>
      <vt:lpstr>IP datagram</vt:lpstr>
      <vt:lpstr>IP addressing: introduction</vt:lpstr>
      <vt:lpstr>IP addressing: introduction</vt:lpstr>
      <vt:lpstr>Subnets</vt:lpstr>
      <vt:lpstr>Subnets</vt:lpstr>
      <vt:lpstr>Subnets</vt:lpstr>
      <vt:lpstr>IP Addresses</vt:lpstr>
      <vt:lpstr>PowerPoint 演示文稿</vt:lpstr>
      <vt:lpstr>IP addressing</vt:lpstr>
      <vt:lpstr>A class B network without subnet: 145.13.0.0</vt:lpstr>
      <vt:lpstr>A network for others, the class B with 3 subnet</vt:lpstr>
      <vt:lpstr>Subnet mask</vt:lpstr>
      <vt:lpstr>IP addressing: CIDR</vt:lpstr>
      <vt:lpstr>CIDR example</vt:lpstr>
      <vt:lpstr>IP addresses: how to get one?</vt:lpstr>
      <vt:lpstr>DHCP client-server scenario</vt:lpstr>
      <vt:lpstr>DHCP client-server scenario</vt:lpstr>
      <vt:lpstr>IP addresses: how to get one?</vt:lpstr>
      <vt:lpstr>Hierarchical addressing: route aggregation</vt:lpstr>
      <vt:lpstr>Hierarchical addressing: more specific routes</vt:lpstr>
      <vt:lpstr>IP addressing: the last word...</vt:lpstr>
      <vt:lpstr>Exercise-2</vt:lpstr>
      <vt:lpstr>Exercises-3</vt:lpstr>
      <vt:lpstr>Exercises-3</vt:lpstr>
      <vt:lpstr>Exercises-3</vt:lpstr>
      <vt:lpstr>NAT: Network Address Translation</vt:lpstr>
      <vt:lpstr>NAT: Network Address Translation</vt:lpstr>
      <vt:lpstr>NAT: Network Address Translation</vt:lpstr>
      <vt:lpstr>NAT: Network Address Translation</vt:lpstr>
      <vt:lpstr>LAN addresses and ARP</vt:lpstr>
      <vt:lpstr>ARP: Address Resolution Protocol</vt:lpstr>
      <vt:lpstr>ARP protocol：same LAN</vt:lpstr>
      <vt:lpstr>Routing to another LAN</vt:lpstr>
      <vt:lpstr>Routing to another LAN</vt:lpstr>
      <vt:lpstr>Routing to another LAN</vt:lpstr>
      <vt:lpstr>Routing to another LAN</vt:lpstr>
      <vt:lpstr>Routing to another LAN</vt:lpstr>
      <vt:lpstr>Routing to another LAN</vt:lpstr>
      <vt:lpstr>Exercises-4</vt:lpstr>
      <vt:lpstr>ICMP: Internet Control Message Protocol</vt:lpstr>
      <vt:lpstr>ICMP:brief summary</vt:lpstr>
      <vt:lpstr>ping</vt:lpstr>
      <vt:lpstr>traceroute</vt:lpstr>
      <vt:lpstr>Traceroute and ICMP</vt:lpstr>
      <vt:lpstr>IPv6</vt:lpstr>
      <vt:lpstr>IPv6 Header (Cont)</vt:lpstr>
      <vt:lpstr>Next header</vt:lpstr>
      <vt:lpstr>Other Changes from IPv4</vt:lpstr>
      <vt:lpstr>IPv6 address</vt:lpstr>
      <vt:lpstr>Unicast address</vt:lpstr>
      <vt:lpstr>EUI-64</vt:lpstr>
      <vt:lpstr>PowerPoint 演示文稿</vt:lpstr>
      <vt:lpstr>Transition From IPv4 To IPv6</vt:lpstr>
      <vt:lpstr>Dual Stack Approach</vt:lpstr>
      <vt:lpstr>Tunneling</vt:lpstr>
      <vt:lpstr>Tunneling</vt:lpstr>
      <vt:lpstr>Summary</vt:lpstr>
      <vt:lpstr>Homework</vt:lpstr>
    </vt:vector>
  </TitlesOfParts>
  <Company>University of Massachusetts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 I: Introduction</dc:title>
  <dc:creator>Don Towsley</dc:creator>
  <cp:lastModifiedBy>LIU</cp:lastModifiedBy>
  <cp:revision>229</cp:revision>
  <dcterms:created xsi:type="dcterms:W3CDTF">1999-10-08T19:08:27Z</dcterms:created>
  <dcterms:modified xsi:type="dcterms:W3CDTF">2022-09-26T23:46:13Z</dcterms:modified>
</cp:coreProperties>
</file>